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4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50343-E4BC-480D-B09B-4E39CFED2D8F}" v="1" dt="2022-10-16T08:51:05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Zixuan" userId="e95f9b28e15a002f" providerId="LiveId" clId="{33150343-E4BC-480D-B09B-4E39CFED2D8F}"/>
    <pc:docChg chg="addSld modSld">
      <pc:chgData name="Zhang Zixuan" userId="e95f9b28e15a002f" providerId="LiveId" clId="{33150343-E4BC-480D-B09B-4E39CFED2D8F}" dt="2022-10-16T08:51:05.147" v="7" actId="931"/>
      <pc:docMkLst>
        <pc:docMk/>
      </pc:docMkLst>
      <pc:sldChg chg="addSp modSp mod">
        <pc:chgData name="Zhang Zixuan" userId="e95f9b28e15a002f" providerId="LiveId" clId="{33150343-E4BC-480D-B09B-4E39CFED2D8F}" dt="2022-10-16T08:24:53.444" v="5" actId="1076"/>
        <pc:sldMkLst>
          <pc:docMk/>
          <pc:sldMk cId="2344287765" sldId="345"/>
        </pc:sldMkLst>
        <pc:picChg chg="add mod">
          <ac:chgData name="Zhang Zixuan" userId="e95f9b28e15a002f" providerId="LiveId" clId="{33150343-E4BC-480D-B09B-4E39CFED2D8F}" dt="2022-10-16T08:24:53.444" v="5" actId="1076"/>
          <ac:picMkLst>
            <pc:docMk/>
            <pc:sldMk cId="2344287765" sldId="345"/>
            <ac:picMk id="3" creationId="{942954CB-C853-1132-504A-0D243B2D4E24}"/>
          </ac:picMkLst>
        </pc:picChg>
      </pc:sldChg>
      <pc:sldChg chg="addSp modSp new">
        <pc:chgData name="Zhang Zixuan" userId="e95f9b28e15a002f" providerId="LiveId" clId="{33150343-E4BC-480D-B09B-4E39CFED2D8F}" dt="2022-10-16T08:51:05.147" v="7" actId="931"/>
        <pc:sldMkLst>
          <pc:docMk/>
          <pc:sldMk cId="1076960538" sldId="346"/>
        </pc:sldMkLst>
        <pc:picChg chg="add mod">
          <ac:chgData name="Zhang Zixuan" userId="e95f9b28e15a002f" providerId="LiveId" clId="{33150343-E4BC-480D-B09B-4E39CFED2D8F}" dt="2022-10-16T08:51:05.147" v="7" actId="931"/>
          <ac:picMkLst>
            <pc:docMk/>
            <pc:sldMk cId="1076960538" sldId="346"/>
            <ac:picMk id="3" creationId="{FAA6B447-B82A-F575-4D54-A6849C54D8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BFD9E-E284-A8C2-AC7B-9A16AE317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AF44B-7A16-2256-1BFC-BA9862474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96A0B-CBAC-B3F0-E4A9-F638486A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B08D5-F229-0342-E583-101AFAF0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82FBD-9794-C8C9-8DEE-DB3A250C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9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65E2D-7E78-F61C-1877-FB2BB062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53BB37-F215-F4B3-E51A-9DD999E09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7F65F-8A0F-D987-5134-AC3EFB69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B5861-4994-9C5A-92DA-A3EF9C0B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4C56E-9703-D0B3-A01D-74E0A959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1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4E01B6-14F2-0820-196E-97FE9CEBA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D51E4-A4FB-1940-A276-AC1A5219F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27C07-F02B-A923-3C44-C6A76FC9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DEC5C-0626-7AB9-FDB8-490C1086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21D6E-041C-2AAD-A744-82D5D7F2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E099E-B1B7-5E00-D63D-257AFF6F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2FD85-AD2F-E9D1-4233-0ADE27E8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1CDEF-4051-17EC-85AD-7634445B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18C36-3835-9396-5ADF-90EA189A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A72C8-8161-BF79-BEDA-F5395FA6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1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EEEBD-16F3-5293-4858-2E808ED5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4FCA7-5C58-4C17-548E-0F0D33BD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3EE96-CB1E-C7A6-7A66-7088F719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BF09E-10DF-F0B4-49A2-1767320E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5F747-18DF-E389-5A52-3E108237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8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84C51-E538-A571-31A0-6B98BFFF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D844C-EA9F-B269-4C88-F3CF1AAD1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51EBC-FCFF-E586-F8F6-5C151A771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42307-C6CA-93C0-A69D-6BA11485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45E31-8F6B-E0B2-5F41-F5F5DCF6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A21AF-3BFA-767A-1A7B-0075F14A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0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13701-AE9A-A636-C47A-3B7F1EA5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47957-5C38-8015-DB00-5C9AB4E24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6B018-D75F-269E-A2B5-41867063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11425E-E32E-175E-E847-F2329718F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5A8082-729C-FF32-032D-E74C46AC4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FDD12A-5C82-35FD-8C81-3789955D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F7E4D1-F768-FE48-A461-D95C3CE7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51BEB1-25E8-738D-A03F-A2B36D5B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AB310-9F11-2D72-BEEC-D940A4F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89D85B-5C2B-AB22-B27B-1BE99EBF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32B6CD-B59E-5EF1-D4BE-94F1D0EA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478EB8-8EE8-847E-8527-05F92EF1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4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42BAED-122B-CADB-7FE9-364BFAC5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9D466A-3B53-97D6-C24B-AB6489A6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ABDD9-12ED-B0ED-B5E1-D49ECFE4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7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DB13E-DAF5-E312-8388-956C4124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5AD51-A428-B557-B510-521F8435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15A821-BFA1-62ED-36C8-6AC2C2BC1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9B9DE-02F7-3822-6BD5-07BF9FCB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8D0FCB-693E-B101-E1BC-3D89AA9C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C79EE-5210-6A86-3BB2-05391198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67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28D16-AAEA-E024-50D8-9169E2AE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578EC3-4CE6-2612-64CD-166C295E8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CAA9F-9A66-077F-D7D8-E7D5BE966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1F6B8-C699-6543-12DA-E30BC451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BF4B3-7D38-15C6-0B1B-F1F87F55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06627-BBF5-A1BC-E9CC-D2FE67FE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4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DDB7BA-E858-6410-4CE2-46EC8703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147A80-3F45-1243-B5AC-BCD13766E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D0F75-03FC-EC40-313C-CC70828AE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6EC4-6C01-42DE-BA84-68CC4F0A829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A1CE1-FD29-1CF7-0047-55AA2265D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5EFA8-7B2C-A76B-79B1-83D13E75F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2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00E1B28-39A8-1D78-0731-D3C524C7CF04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8683446" y="4532233"/>
            <a:ext cx="402079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0491F22-DFB1-EB39-7EC1-1E10D1EB64FF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295733" y="4175264"/>
            <a:ext cx="33145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A4A5C6F-5D39-F635-C04C-4851A9683578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5406422" y="4175264"/>
            <a:ext cx="3305884" cy="2642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2F5D6BA-8286-971F-1907-1F06ADE463BD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5415613" y="3153046"/>
            <a:ext cx="99174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3C7A69E-8C14-0C7C-3F06-848ABDCE95D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945974" y="2710690"/>
            <a:ext cx="76117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DA4B5F5-3FD0-C33C-FF60-E1573E3A59D3}"/>
              </a:ext>
            </a:extLst>
          </p:cNvPr>
          <p:cNvGrpSpPr/>
          <p:nvPr/>
        </p:nvGrpSpPr>
        <p:grpSpPr>
          <a:xfrm>
            <a:off x="6036103" y="1311152"/>
            <a:ext cx="402079" cy="5098834"/>
            <a:chOff x="6327424" y="1352715"/>
            <a:chExt cx="402079" cy="5098834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1B0AD04-2B0E-6655-F3CB-E493415EC01A}"/>
                </a:ext>
              </a:extLst>
            </p:cNvPr>
            <p:cNvSpPr txBox="1"/>
            <p:nvPr/>
          </p:nvSpPr>
          <p:spPr>
            <a:xfrm rot="16200000">
              <a:off x="5845801" y="5569816"/>
              <a:ext cx="1363356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i="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Water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CD4F713-E9CF-1763-9846-CDFF22415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8674" y="1352715"/>
              <a:ext cx="30829" cy="50554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93D7282-8762-C035-B1D6-068F7FC1479F}"/>
              </a:ext>
            </a:extLst>
          </p:cNvPr>
          <p:cNvSpPr txBox="1"/>
          <p:nvPr/>
        </p:nvSpPr>
        <p:spPr>
          <a:xfrm>
            <a:off x="2457956" y="319440"/>
            <a:ext cx="1858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Secondary Energy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CBEEB87-CDE5-C6DF-6A87-EE855E6F232B}"/>
              </a:ext>
            </a:extLst>
          </p:cNvPr>
          <p:cNvCxnSpPr>
            <a:cxnSpLocks/>
          </p:cNvCxnSpPr>
          <p:nvPr/>
        </p:nvCxnSpPr>
        <p:spPr>
          <a:xfrm flipH="1">
            <a:off x="3262256" y="1311152"/>
            <a:ext cx="30829" cy="5055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84313AD-E0C1-4600-8012-1E27939BC4EE}"/>
              </a:ext>
            </a:extLst>
          </p:cNvPr>
          <p:cNvSpPr txBox="1"/>
          <p:nvPr/>
        </p:nvSpPr>
        <p:spPr>
          <a:xfrm rot="16200000">
            <a:off x="5064241" y="5528253"/>
            <a:ext cx="1363356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Hydrogen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F4DBF45-3309-6EA8-22D1-13B3C9E81963}"/>
              </a:ext>
            </a:extLst>
          </p:cNvPr>
          <p:cNvSpPr/>
          <p:nvPr/>
        </p:nvSpPr>
        <p:spPr>
          <a:xfrm>
            <a:off x="3613114" y="2005828"/>
            <a:ext cx="1779237" cy="7156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Water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electrolyser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94C916-B935-89B3-1E57-78B776C55B67}"/>
              </a:ext>
            </a:extLst>
          </p:cNvPr>
          <p:cNvSpPr txBox="1"/>
          <p:nvPr/>
        </p:nvSpPr>
        <p:spPr>
          <a:xfrm rot="16200000">
            <a:off x="2415309" y="5535440"/>
            <a:ext cx="1348982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Electricity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4D1755-8662-4D05-9DC0-2F461FE6CB6D}"/>
              </a:ext>
            </a:extLst>
          </p:cNvPr>
          <p:cNvSpPr txBox="1"/>
          <p:nvPr/>
        </p:nvSpPr>
        <p:spPr>
          <a:xfrm>
            <a:off x="9808053" y="319440"/>
            <a:ext cx="1525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Final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Energy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F5FB213-DCC3-C460-9532-812D3218027B}"/>
              </a:ext>
            </a:extLst>
          </p:cNvPr>
          <p:cNvSpPr/>
          <p:nvPr/>
        </p:nvSpPr>
        <p:spPr>
          <a:xfrm>
            <a:off x="6707152" y="2476298"/>
            <a:ext cx="1659670" cy="4687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Fuel cell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26C31C4-B870-F23A-E0C9-2D6620F871D1}"/>
              </a:ext>
            </a:extLst>
          </p:cNvPr>
          <p:cNvGrpSpPr/>
          <p:nvPr/>
        </p:nvGrpSpPr>
        <p:grpSpPr>
          <a:xfrm>
            <a:off x="418997" y="1558510"/>
            <a:ext cx="2850924" cy="468783"/>
            <a:chOff x="2263161" y="2234254"/>
            <a:chExt cx="2286399" cy="468783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FB65378-3EFC-32BD-685B-283D4562622E}"/>
                </a:ext>
              </a:extLst>
            </p:cNvPr>
            <p:cNvSpPr/>
            <p:nvPr/>
          </p:nvSpPr>
          <p:spPr>
            <a:xfrm>
              <a:off x="2263161" y="2234254"/>
              <a:ext cx="1757913" cy="4687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Wind power plant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B5611E9-BCC8-B01C-9ED8-4B56E0CEF36F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021074" y="2468646"/>
              <a:ext cx="528486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7DA382-2D41-4D49-0B8F-2EA5F9FBFD1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319855" y="2363670"/>
            <a:ext cx="293259" cy="153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FD78802-15B0-83EB-89D9-C71A62CED79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92351" y="2363670"/>
            <a:ext cx="550402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2766FBD-52CA-D0B3-16F8-E4CE1A9894CA}"/>
              </a:ext>
            </a:extLst>
          </p:cNvPr>
          <p:cNvCxnSpPr>
            <a:cxnSpLocks/>
          </p:cNvCxnSpPr>
          <p:nvPr/>
        </p:nvCxnSpPr>
        <p:spPr>
          <a:xfrm>
            <a:off x="3269921" y="4867961"/>
            <a:ext cx="5413525" cy="6161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C534DA8-0019-F695-E3D1-CA65C61D2EA3}"/>
              </a:ext>
            </a:extLst>
          </p:cNvPr>
          <p:cNvSpPr/>
          <p:nvPr/>
        </p:nvSpPr>
        <p:spPr>
          <a:xfrm>
            <a:off x="3627186" y="3940872"/>
            <a:ext cx="1779236" cy="4687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Battery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9B3682A-D38A-EC1F-D7C8-A69D9FC79F48}"/>
              </a:ext>
            </a:extLst>
          </p:cNvPr>
          <p:cNvSpPr txBox="1"/>
          <p:nvPr/>
        </p:nvSpPr>
        <p:spPr>
          <a:xfrm>
            <a:off x="5226651" y="319440"/>
            <a:ext cx="1858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Storage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Energy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7E41337-D108-8918-68D0-2241FB88A675}"/>
              </a:ext>
            </a:extLst>
          </p:cNvPr>
          <p:cNvSpPr txBox="1"/>
          <p:nvPr/>
        </p:nvSpPr>
        <p:spPr>
          <a:xfrm>
            <a:off x="7754259" y="319440"/>
            <a:ext cx="1858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Tertiary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Energy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1F71ED5-BBFD-9AE5-FA17-D344F2DF4102}"/>
              </a:ext>
            </a:extLst>
          </p:cNvPr>
          <p:cNvSpPr/>
          <p:nvPr/>
        </p:nvSpPr>
        <p:spPr>
          <a:xfrm>
            <a:off x="3636377" y="2918654"/>
            <a:ext cx="1779236" cy="4687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Hydro turbine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734B0ED-A274-A62F-3238-372910119353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3304924" y="3153046"/>
            <a:ext cx="33145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DE95B55-9244-1442-D4A9-3D6A01E17075}"/>
              </a:ext>
            </a:extLst>
          </p:cNvPr>
          <p:cNvCxnSpPr>
            <a:cxnSpLocks/>
          </p:cNvCxnSpPr>
          <p:nvPr/>
        </p:nvCxnSpPr>
        <p:spPr>
          <a:xfrm flipH="1">
            <a:off x="5917114" y="1311152"/>
            <a:ext cx="30829" cy="5055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F3769C9-ED5A-BB4E-25D3-D355217F27FF}"/>
              </a:ext>
            </a:extLst>
          </p:cNvPr>
          <p:cNvGrpSpPr/>
          <p:nvPr/>
        </p:nvGrpSpPr>
        <p:grpSpPr>
          <a:xfrm>
            <a:off x="8312196" y="1311152"/>
            <a:ext cx="402079" cy="5098834"/>
            <a:chOff x="6327424" y="1352715"/>
            <a:chExt cx="402079" cy="5098834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DA3CBFD7-8CD7-915C-2288-572CD1B538AC}"/>
                </a:ext>
              </a:extLst>
            </p:cNvPr>
            <p:cNvSpPr txBox="1"/>
            <p:nvPr/>
          </p:nvSpPr>
          <p:spPr>
            <a:xfrm rot="16200000">
              <a:off x="5845801" y="5569816"/>
              <a:ext cx="1363356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111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Electricity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77F63BB8-8DBB-FC1E-EC99-F427508A0C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8674" y="1352715"/>
              <a:ext cx="30829" cy="50554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EBF3205-2A71-1F0F-6D14-B5E3A8ABE473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366822" y="2710689"/>
            <a:ext cx="316624" cy="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C8445BA9-E0F4-9A9F-F728-6220CDCC8741}"/>
              </a:ext>
            </a:extLst>
          </p:cNvPr>
          <p:cNvSpPr/>
          <p:nvPr/>
        </p:nvSpPr>
        <p:spPr>
          <a:xfrm>
            <a:off x="6707151" y="3369703"/>
            <a:ext cx="1659671" cy="4687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Hydro turbine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4427469-E0A5-BB89-04A1-90D6CB5A574F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429419" y="3604094"/>
            <a:ext cx="277732" cy="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689AE56-2404-57C3-1C39-AA4347C3CCE9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8366822" y="3604094"/>
            <a:ext cx="316624" cy="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13DFD97C-33EC-1878-07FC-09683E1B7C44}"/>
              </a:ext>
            </a:extLst>
          </p:cNvPr>
          <p:cNvGrpSpPr/>
          <p:nvPr/>
        </p:nvGrpSpPr>
        <p:grpSpPr>
          <a:xfrm>
            <a:off x="10170936" y="1311152"/>
            <a:ext cx="402079" cy="5098834"/>
            <a:chOff x="6327424" y="1352715"/>
            <a:chExt cx="402079" cy="5098834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5DCBDC23-91DD-EC5D-49E3-0FE2AD1A8863}"/>
                </a:ext>
              </a:extLst>
            </p:cNvPr>
            <p:cNvSpPr txBox="1"/>
            <p:nvPr/>
          </p:nvSpPr>
          <p:spPr>
            <a:xfrm rot="16200000">
              <a:off x="5845801" y="5569816"/>
              <a:ext cx="1363356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111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Electricity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33BC346-4672-16A6-C223-CB11DB124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8674" y="1352715"/>
              <a:ext cx="30829" cy="50554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9B2B2D2-89FD-A6B8-22AC-F153833F725D}"/>
              </a:ext>
            </a:extLst>
          </p:cNvPr>
          <p:cNvSpPr/>
          <p:nvPr/>
        </p:nvSpPr>
        <p:spPr>
          <a:xfrm>
            <a:off x="9085525" y="4297841"/>
            <a:ext cx="1085411" cy="4687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grid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C16B006-433B-AEB7-E4E8-6F13297817E7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10170936" y="4532233"/>
            <a:ext cx="37125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42954CB-C853-1132-504A-0D243B2D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4" y="4206031"/>
            <a:ext cx="2540065" cy="25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A6B447-B82A-F575-4D54-A6849C54D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0" y="1164139"/>
            <a:ext cx="11943099" cy="45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6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26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Zixuan</dc:creator>
  <cp:lastModifiedBy>Zhang Zixuan</cp:lastModifiedBy>
  <cp:revision>1</cp:revision>
  <dcterms:created xsi:type="dcterms:W3CDTF">2022-10-11T09:36:29Z</dcterms:created>
  <dcterms:modified xsi:type="dcterms:W3CDTF">2022-10-16T08:51:15Z</dcterms:modified>
</cp:coreProperties>
</file>