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62" r:id="rId5"/>
    <p:sldId id="269" r:id="rId6"/>
    <p:sldId id="267" r:id="rId7"/>
    <p:sldId id="259" r:id="rId8"/>
    <p:sldId id="274" r:id="rId9"/>
    <p:sldId id="271" r:id="rId10"/>
    <p:sldId id="264" r:id="rId11"/>
    <p:sldId id="265" r:id="rId12"/>
    <p:sldId id="260" r:id="rId13"/>
    <p:sldId id="261" r:id="rId14"/>
    <p:sldId id="273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7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0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Unity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Gannon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</a:t>
            </a:r>
            <a:r>
              <a:rPr lang="en-IE" dirty="0" smtClean="0"/>
              <a:t>Scripts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057900" cy="4038600"/>
          </a:xfrm>
        </p:spPr>
        <p:txBody>
          <a:bodyPr/>
          <a:lstStyle/>
          <a:p>
            <a:r>
              <a:rPr lang="en-IE" dirty="0" smtClean="0"/>
              <a:t>Game object wont really do anything by default</a:t>
            </a:r>
          </a:p>
          <a:p>
            <a:r>
              <a:rPr lang="en-IE" dirty="0" smtClean="0"/>
              <a:t>Scripts allow us to add game logic to our game objects</a:t>
            </a:r>
          </a:p>
          <a:p>
            <a:r>
              <a:rPr lang="en-IE" dirty="0" smtClean="0"/>
              <a:t>To create a new C# script</a:t>
            </a:r>
          </a:p>
          <a:p>
            <a:pPr lvl="1"/>
            <a:r>
              <a:rPr lang="en-IE" dirty="0" smtClean="0"/>
              <a:t>Right click in the asset section</a:t>
            </a:r>
          </a:p>
          <a:p>
            <a:pPr lvl="1"/>
            <a:r>
              <a:rPr lang="en-IE" dirty="0" smtClean="0"/>
              <a:t>Select Create -&gt; C# Script</a:t>
            </a:r>
          </a:p>
          <a:p>
            <a:r>
              <a:rPr lang="en-IE" dirty="0" smtClean="0"/>
              <a:t>This will create a new file</a:t>
            </a:r>
          </a:p>
          <a:p>
            <a:pPr lvl="1"/>
            <a:r>
              <a:rPr lang="en-IE" dirty="0" smtClean="0"/>
              <a:t>Name the file appropriately</a:t>
            </a:r>
          </a:p>
          <a:p>
            <a:r>
              <a:rPr lang="en-IE" dirty="0" smtClean="0"/>
              <a:t>Double click the Script to being editing it</a:t>
            </a:r>
            <a:endParaRPr lang="en-IE" dirty="0" smtClean="0"/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487" y="3477305"/>
            <a:ext cx="3629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3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Editing Scripts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710793" cy="4038600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C# Scripts in Unity are edited in Microsoft Visual Studio</a:t>
            </a:r>
          </a:p>
          <a:p>
            <a:pPr lvl="1"/>
            <a:r>
              <a:rPr lang="en-IE" dirty="0" smtClean="0"/>
              <a:t>This is an industry standard tool</a:t>
            </a:r>
          </a:p>
          <a:p>
            <a:pPr lvl="1"/>
            <a:r>
              <a:rPr lang="en-IE" dirty="0" smtClean="0"/>
              <a:t>Used with all major game engines</a:t>
            </a:r>
          </a:p>
          <a:p>
            <a:r>
              <a:rPr lang="en-IE" dirty="0" smtClean="0"/>
              <a:t>By default Visual Studio will be split into two windows</a:t>
            </a:r>
          </a:p>
          <a:p>
            <a:pPr lvl="1"/>
            <a:r>
              <a:rPr lang="en-IE" dirty="0" smtClean="0"/>
              <a:t>Code Editor (Left)</a:t>
            </a:r>
            <a:endParaRPr lang="en-IE" dirty="0"/>
          </a:p>
          <a:p>
            <a:pPr lvl="1"/>
            <a:r>
              <a:rPr lang="en-IE" dirty="0" smtClean="0"/>
              <a:t>Code Files (Right)</a:t>
            </a:r>
          </a:p>
          <a:p>
            <a:r>
              <a:rPr lang="en-IE" dirty="0" smtClean="0"/>
              <a:t>To open a code file simply double click on it </a:t>
            </a:r>
          </a:p>
          <a:p>
            <a:r>
              <a:rPr lang="en-IE" dirty="0" smtClean="0"/>
              <a:t>Ensure your save your files after editing</a:t>
            </a:r>
          </a:p>
          <a:p>
            <a:pPr lvl="1"/>
            <a:r>
              <a:rPr lang="en-IE" dirty="0" smtClean="0"/>
              <a:t>Save Icon on the top left</a:t>
            </a:r>
          </a:p>
          <a:p>
            <a:pPr lvl="1"/>
            <a:r>
              <a:rPr lang="en-IE" dirty="0" smtClean="0"/>
              <a:t>Ctrl + 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06" y="2338693"/>
            <a:ext cx="5758543" cy="31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Scripts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72150" cy="4038600"/>
          </a:xfrm>
        </p:spPr>
        <p:txBody>
          <a:bodyPr>
            <a:normAutofit/>
          </a:bodyPr>
          <a:lstStyle/>
          <a:p>
            <a:r>
              <a:rPr lang="en-IE" dirty="0" smtClean="0"/>
              <a:t>The default Script created by Unity is shown on the right</a:t>
            </a:r>
          </a:p>
          <a:p>
            <a:r>
              <a:rPr lang="en-IE" dirty="0" smtClean="0"/>
              <a:t>This script has two default methods.</a:t>
            </a:r>
          </a:p>
          <a:p>
            <a:pPr lvl="1"/>
            <a:r>
              <a:rPr lang="en-IE" dirty="0" smtClean="0"/>
              <a:t>Start and Update</a:t>
            </a:r>
          </a:p>
          <a:p>
            <a:pPr lvl="1"/>
            <a:r>
              <a:rPr lang="en-IE" dirty="0"/>
              <a:t>A method is a code block that contains a series of </a:t>
            </a:r>
            <a:r>
              <a:rPr lang="en-IE" dirty="0" smtClean="0"/>
              <a:t>statements</a:t>
            </a:r>
          </a:p>
          <a:p>
            <a:pPr lvl="1"/>
            <a:r>
              <a:rPr lang="en-IE" dirty="0"/>
              <a:t>A program causes the statements to be executed by calling the </a:t>
            </a:r>
            <a:r>
              <a:rPr lang="en-IE" dirty="0" smtClean="0"/>
              <a:t>method</a:t>
            </a:r>
          </a:p>
          <a:p>
            <a:r>
              <a:rPr lang="en-IE" dirty="0" smtClean="0"/>
              <a:t>Start is called once at the start of the scene</a:t>
            </a:r>
          </a:p>
          <a:p>
            <a:r>
              <a:rPr lang="en-IE" dirty="0" smtClean="0"/>
              <a:t>Update is called continuously every 16ms</a:t>
            </a:r>
          </a:p>
          <a:p>
            <a:pPr lvl="1"/>
            <a:r>
              <a:rPr lang="en-IE" dirty="0" smtClean="0"/>
              <a:t>The time depends on the update frequency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40361" y="2235654"/>
            <a:ext cx="39814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Collision Handling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257800" cy="4038600"/>
          </a:xfrm>
        </p:spPr>
        <p:txBody>
          <a:bodyPr/>
          <a:lstStyle/>
          <a:p>
            <a:r>
              <a:rPr lang="en-IE" dirty="0" smtClean="0"/>
              <a:t>In Unity we have two types of collisions that can take place</a:t>
            </a:r>
          </a:p>
          <a:p>
            <a:pPr lvl="1"/>
            <a:r>
              <a:rPr lang="en-IE" dirty="0" smtClean="0"/>
              <a:t>Standard Collision</a:t>
            </a:r>
          </a:p>
          <a:p>
            <a:pPr lvl="1"/>
            <a:r>
              <a:rPr lang="en-IE" dirty="0" smtClean="0"/>
              <a:t>Trigger Collision</a:t>
            </a:r>
          </a:p>
          <a:p>
            <a:r>
              <a:rPr lang="en-IE" dirty="0" smtClean="0"/>
              <a:t>Standard Collision</a:t>
            </a:r>
          </a:p>
          <a:p>
            <a:pPr lvl="1"/>
            <a:r>
              <a:rPr lang="en-IE" dirty="0" smtClean="0"/>
              <a:t>When objects collide and we want a correct </a:t>
            </a:r>
            <a:r>
              <a:rPr lang="en-IE" b="1" i="1" dirty="0" smtClean="0"/>
              <a:t>physics response</a:t>
            </a:r>
          </a:p>
          <a:p>
            <a:r>
              <a:rPr lang="en-IE" dirty="0" smtClean="0"/>
              <a:t>Trigger Collision</a:t>
            </a:r>
          </a:p>
          <a:p>
            <a:pPr lvl="1"/>
            <a:r>
              <a:rPr lang="en-IE" dirty="0" smtClean="0"/>
              <a:t>When objects collide and we want code to execute but </a:t>
            </a:r>
            <a:r>
              <a:rPr lang="en-IE" b="1" i="1" dirty="0" smtClean="0"/>
              <a:t>no physics response</a:t>
            </a:r>
            <a:endParaRPr lang="en-IE" b="1" i="1" dirty="0" smtClean="0"/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87" y="2452687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Possible Full Script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421086" cy="4038600"/>
          </a:xfrm>
        </p:spPr>
        <p:txBody>
          <a:bodyPr/>
          <a:lstStyle/>
          <a:p>
            <a:r>
              <a:rPr lang="en-IE" dirty="0" smtClean="0"/>
              <a:t>Typically scripts will have a lot of methods added to them</a:t>
            </a:r>
          </a:p>
          <a:p>
            <a:pPr lvl="1"/>
            <a:r>
              <a:rPr lang="en-IE" dirty="0" smtClean="0"/>
              <a:t>The script on the right has most of the default ones added</a:t>
            </a:r>
          </a:p>
          <a:p>
            <a:r>
              <a:rPr lang="en-IE" dirty="0" smtClean="0"/>
              <a:t>We will also need to write our own methods</a:t>
            </a:r>
          </a:p>
          <a:p>
            <a:pPr lvl="1"/>
            <a:r>
              <a:rPr lang="en-IE" dirty="0" smtClean="0"/>
              <a:t>We need to make parts of our code reusable</a:t>
            </a:r>
          </a:p>
          <a:p>
            <a:pPr lvl="1"/>
            <a:r>
              <a:rPr lang="en-IE" dirty="0" smtClean="0"/>
              <a:t>To do this we create a method and place related code in it</a:t>
            </a:r>
          </a:p>
          <a:p>
            <a:pPr lvl="1"/>
            <a:r>
              <a:rPr lang="en-IE" dirty="0" smtClean="0"/>
              <a:t>Later we can call this method to execute the code it contains</a:t>
            </a:r>
          </a:p>
          <a:p>
            <a:r>
              <a:rPr lang="en-IE" dirty="0" smtClean="0"/>
              <a:t>It’s important to test our code regularly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255" y="1658710"/>
            <a:ext cx="44100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984421" cy="4038600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After saving the code you have written</a:t>
            </a:r>
          </a:p>
          <a:p>
            <a:r>
              <a:rPr lang="en-IE" dirty="0" smtClean="0"/>
              <a:t>Switch back to unity and use the play button at the top of the editor to test your work</a:t>
            </a:r>
          </a:p>
          <a:p>
            <a:r>
              <a:rPr lang="en-IE" dirty="0" smtClean="0"/>
              <a:t>The game will run inside the editor and work as normal</a:t>
            </a:r>
          </a:p>
          <a:p>
            <a:r>
              <a:rPr lang="en-IE" dirty="0" smtClean="0"/>
              <a:t>You will get to see what your code does immediately</a:t>
            </a:r>
          </a:p>
          <a:p>
            <a:pPr lvl="1"/>
            <a:r>
              <a:rPr lang="en-IE" dirty="0" smtClean="0"/>
              <a:t>If something isn't working as expected go back and edit the code and test again</a:t>
            </a:r>
          </a:p>
          <a:p>
            <a:r>
              <a:rPr lang="en-IE" dirty="0" smtClean="0"/>
              <a:t>To stop testing</a:t>
            </a:r>
          </a:p>
          <a:p>
            <a:pPr lvl="1"/>
            <a:r>
              <a:rPr lang="en-IE" dirty="0" smtClean="0"/>
              <a:t>Click the play button again</a:t>
            </a:r>
          </a:p>
          <a:p>
            <a:pPr lvl="1"/>
            <a:r>
              <a:rPr lang="en-IE" dirty="0" err="1" smtClean="0"/>
              <a:t>Ctrl+P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911" y="2345735"/>
            <a:ext cx="1085850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98" y="3020786"/>
            <a:ext cx="4534076" cy="23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Game Objects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617029" cy="4038600"/>
          </a:xfrm>
        </p:spPr>
        <p:txBody>
          <a:bodyPr/>
          <a:lstStyle/>
          <a:p>
            <a:r>
              <a:rPr lang="en-IE" dirty="0" smtClean="0"/>
              <a:t>Objects in the scene are not transferrable between levels</a:t>
            </a:r>
          </a:p>
          <a:p>
            <a:r>
              <a:rPr lang="en-IE" dirty="0" smtClean="0"/>
              <a:t>When you are happy that an object in the scene is working correctly we want to create a prefab from this (create a configured game object)</a:t>
            </a:r>
          </a:p>
          <a:p>
            <a:r>
              <a:rPr lang="en-IE" dirty="0" smtClean="0"/>
              <a:t>Simply Drag and Drop the finished object from the scene hierarchy onto the assets panel and the prefab will be created</a:t>
            </a:r>
          </a:p>
          <a:p>
            <a:r>
              <a:rPr lang="en-IE" dirty="0" smtClean="0"/>
              <a:t>This can now be used in any number of scenes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45" y="1039041"/>
            <a:ext cx="3743463" cy="50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" y="302077"/>
            <a:ext cx="10812728" cy="59132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52630" y="873579"/>
            <a:ext cx="1929313" cy="294730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Scene Hierarchy</a:t>
            </a:r>
            <a:endParaRPr lang="en-IE" dirty="0"/>
          </a:p>
        </p:txBody>
      </p:sp>
      <p:sp>
        <p:nvSpPr>
          <p:cNvPr id="6" name="Rounded Rectangle 5"/>
          <p:cNvSpPr/>
          <p:nvPr/>
        </p:nvSpPr>
        <p:spPr>
          <a:xfrm>
            <a:off x="479153" y="4514850"/>
            <a:ext cx="1570084" cy="158931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Content Folders</a:t>
            </a:r>
            <a:endParaRPr lang="en-IE" dirty="0"/>
          </a:p>
        </p:txBody>
      </p:sp>
      <p:sp>
        <p:nvSpPr>
          <p:cNvPr id="7" name="Rounded Rectangle 6"/>
          <p:cNvSpPr/>
          <p:nvPr/>
        </p:nvSpPr>
        <p:spPr>
          <a:xfrm>
            <a:off x="2207260" y="4223430"/>
            <a:ext cx="6716304" cy="158931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Selected Folder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79559" y="993321"/>
            <a:ext cx="1929313" cy="48931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Object Inspector</a:t>
            </a:r>
            <a:endParaRPr lang="en-IE" dirty="0"/>
          </a:p>
        </p:txBody>
      </p:sp>
      <p:sp>
        <p:nvSpPr>
          <p:cNvPr id="9" name="Rounded Rectangle 8"/>
          <p:cNvSpPr/>
          <p:nvPr/>
        </p:nvSpPr>
        <p:spPr>
          <a:xfrm>
            <a:off x="2648130" y="873578"/>
            <a:ext cx="6348421" cy="294730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Scene View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173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Organizing Content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184321" cy="4038600"/>
          </a:xfrm>
        </p:spPr>
        <p:txBody>
          <a:bodyPr/>
          <a:lstStyle/>
          <a:p>
            <a:r>
              <a:rPr lang="en-IE" dirty="0" smtClean="0"/>
              <a:t>Always create separate folders for each content type</a:t>
            </a:r>
          </a:p>
          <a:p>
            <a:r>
              <a:rPr lang="en-IE" dirty="0" smtClean="0"/>
              <a:t>Before adding any content to the project try to create these folders to make finding things easier later on</a:t>
            </a:r>
          </a:p>
          <a:p>
            <a:r>
              <a:rPr lang="en-IE" dirty="0" smtClean="0"/>
              <a:t>We will be adding additional folders as we move forward onto more complex games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49155" y="2967037"/>
            <a:ext cx="4600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0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Existing Content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547507" cy="4038600"/>
          </a:xfrm>
        </p:spPr>
        <p:txBody>
          <a:bodyPr/>
          <a:lstStyle/>
          <a:p>
            <a:r>
              <a:rPr lang="en-IE" dirty="0" smtClean="0"/>
              <a:t>Simply drag and drop your content from windows explorer into the correct folder</a:t>
            </a:r>
          </a:p>
          <a:p>
            <a:r>
              <a:rPr lang="en-IE" dirty="0" smtClean="0"/>
              <a:t>Content can be moved in unity by dragging and dropping to the new folder</a:t>
            </a:r>
          </a:p>
          <a:p>
            <a:r>
              <a:rPr lang="en-IE" dirty="0" smtClean="0"/>
              <a:t>Assets can be renamed from within Unity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49068" y="2860901"/>
            <a:ext cx="5429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9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New Assets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706836" cy="4038600"/>
          </a:xfrm>
        </p:spPr>
        <p:txBody>
          <a:bodyPr/>
          <a:lstStyle/>
          <a:p>
            <a:r>
              <a:rPr lang="en-IE" dirty="0" smtClean="0"/>
              <a:t>Unity provides a wide array of assets that can be created from within the editor</a:t>
            </a:r>
          </a:p>
          <a:p>
            <a:r>
              <a:rPr lang="en-IE" dirty="0" smtClean="0"/>
              <a:t>The majority of these are intended for 3D games or advanced features that we will not see in Y1</a:t>
            </a:r>
          </a:p>
          <a:p>
            <a:r>
              <a:rPr lang="en-IE" dirty="0" smtClean="0"/>
              <a:t>Of particular interest to us are</a:t>
            </a:r>
          </a:p>
          <a:p>
            <a:pPr lvl="1"/>
            <a:r>
              <a:rPr lang="en-IE" dirty="0" smtClean="0"/>
              <a:t>Scene (a new level)</a:t>
            </a:r>
          </a:p>
          <a:p>
            <a:pPr lvl="1"/>
            <a:r>
              <a:rPr lang="en-IE" dirty="0" smtClean="0"/>
              <a:t>Physics Material 2D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46" y="459819"/>
            <a:ext cx="3102761" cy="405220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45446" y="5180919"/>
            <a:ext cx="800100" cy="9048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979229" y="5019675"/>
            <a:ext cx="3695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5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Level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318907" cy="4038600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Level design in Unity is a very straight forward process</a:t>
            </a:r>
          </a:p>
          <a:p>
            <a:r>
              <a:rPr lang="en-IE" dirty="0" smtClean="0"/>
              <a:t>We can simply drag our content into the scene and position it</a:t>
            </a:r>
          </a:p>
          <a:p>
            <a:r>
              <a:rPr lang="en-IE" dirty="0" smtClean="0"/>
              <a:t>On the left is the Scene hierarchy</a:t>
            </a:r>
          </a:p>
          <a:p>
            <a:pPr lvl="1"/>
            <a:r>
              <a:rPr lang="en-IE" dirty="0" smtClean="0"/>
              <a:t>This is the list of object currently in our scene</a:t>
            </a:r>
          </a:p>
          <a:p>
            <a:r>
              <a:rPr lang="en-IE" dirty="0" smtClean="0"/>
              <a:t>We should rename object correctly after they have been dropped in</a:t>
            </a:r>
          </a:p>
          <a:p>
            <a:pPr lvl="1"/>
            <a:r>
              <a:rPr lang="en-IE" dirty="0" smtClean="0"/>
              <a:t>We can also add components to objects in the scene by selecting them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221" y="930728"/>
            <a:ext cx="5984601" cy="2953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271" y="4378097"/>
            <a:ext cx="17145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 Objects and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140116" cy="4038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Unity any object that is placed in a scene is known as a game object</a:t>
            </a:r>
          </a:p>
          <a:p>
            <a:pPr lvl="1"/>
            <a:r>
              <a:rPr lang="en-GB" dirty="0" smtClean="0"/>
              <a:t>Game Objects have no game related code</a:t>
            </a:r>
          </a:p>
          <a:p>
            <a:pPr lvl="1"/>
            <a:r>
              <a:rPr lang="en-GB" dirty="0" smtClean="0"/>
              <a:t>Instead they are designed to have components attached to them</a:t>
            </a:r>
          </a:p>
          <a:p>
            <a:r>
              <a:rPr lang="en-GB" dirty="0" smtClean="0"/>
              <a:t>Components </a:t>
            </a:r>
            <a:r>
              <a:rPr lang="en-GB" dirty="0"/>
              <a:t>are single self-contained units that perform a single specialised task. </a:t>
            </a:r>
            <a:endParaRPr lang="en-GB" dirty="0" smtClean="0"/>
          </a:p>
          <a:p>
            <a:pPr lvl="1"/>
            <a:r>
              <a:rPr lang="en-GB" dirty="0" smtClean="0"/>
              <a:t>Commonly known as scripts</a:t>
            </a:r>
          </a:p>
          <a:p>
            <a:pPr lvl="1"/>
            <a:r>
              <a:rPr lang="en-GB" dirty="0" smtClean="0"/>
              <a:t>We write a  script and then attach it to a Game Object</a:t>
            </a:r>
          </a:p>
          <a:p>
            <a:r>
              <a:rPr lang="en-GB" dirty="0" smtClean="0"/>
              <a:t>This </a:t>
            </a:r>
            <a:r>
              <a:rPr lang="en-GB" dirty="0"/>
              <a:t>way we can reuse all of our components among all of our game objects.</a:t>
            </a:r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18" y="1965960"/>
            <a:ext cx="4240758" cy="3778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241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Inspector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127421" cy="4038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The properties of an object will be displayed in the inspector</a:t>
            </a:r>
          </a:p>
          <a:p>
            <a:pPr lvl="1"/>
            <a:r>
              <a:rPr lang="en-IE" dirty="0" smtClean="0"/>
              <a:t>Select an object and this will populate with all the components and properties of that object</a:t>
            </a:r>
          </a:p>
          <a:p>
            <a:r>
              <a:rPr lang="en-IE" dirty="0" smtClean="0"/>
              <a:t>By changing the values in these properties we can directly change the behaviour of an object</a:t>
            </a:r>
          </a:p>
          <a:p>
            <a:pPr lvl="1"/>
            <a:r>
              <a:rPr lang="en-IE" dirty="0" smtClean="0"/>
              <a:t>Note the components used here</a:t>
            </a:r>
          </a:p>
          <a:p>
            <a:pPr lvl="1"/>
            <a:r>
              <a:rPr lang="en-IE" dirty="0" smtClean="0"/>
              <a:t>Transform (all objects have this by default),</a:t>
            </a:r>
          </a:p>
          <a:p>
            <a:pPr lvl="1"/>
            <a:r>
              <a:rPr lang="en-IE" dirty="0" smtClean="0"/>
              <a:t>Sprite, Collider, Rigid Body, Audio</a:t>
            </a:r>
          </a:p>
          <a:p>
            <a:pPr lvl="1"/>
            <a:r>
              <a:rPr lang="en-IE" dirty="0" smtClean="0"/>
              <a:t>Ball Controller (custom script to control the ball)</a:t>
            </a:r>
          </a:p>
          <a:p>
            <a:r>
              <a:rPr lang="en-IE" dirty="0" smtClean="0"/>
              <a:t>We use the inspector to add new components to a game object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021" y="358690"/>
            <a:ext cx="3189221" cy="61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7029450" cy="4038600"/>
          </a:xfrm>
        </p:spPr>
        <p:txBody>
          <a:bodyPr/>
          <a:lstStyle/>
          <a:p>
            <a:r>
              <a:rPr lang="en-IE" dirty="0" smtClean="0"/>
              <a:t>With an object selected we can click the add components button in the inspector </a:t>
            </a:r>
          </a:p>
          <a:p>
            <a:r>
              <a:rPr lang="en-IE" dirty="0" smtClean="0"/>
              <a:t>A list of component categories will be displayed</a:t>
            </a:r>
          </a:p>
          <a:p>
            <a:r>
              <a:rPr lang="en-IE" dirty="0" smtClean="0"/>
              <a:t>Selecting a category will show all the components available </a:t>
            </a:r>
          </a:p>
          <a:p>
            <a:r>
              <a:rPr lang="en-IE" dirty="0" smtClean="0"/>
              <a:t>We are particularly interested in</a:t>
            </a:r>
          </a:p>
          <a:p>
            <a:pPr lvl="1"/>
            <a:r>
              <a:rPr lang="en-IE" dirty="0" smtClean="0"/>
              <a:t>Physics 2D</a:t>
            </a:r>
            <a:endParaRPr lang="en-IE" dirty="0"/>
          </a:p>
          <a:p>
            <a:pPr lvl="2"/>
            <a:r>
              <a:rPr lang="en-IE" dirty="0" smtClean="0"/>
              <a:t>Colliders</a:t>
            </a:r>
          </a:p>
          <a:p>
            <a:pPr lvl="2"/>
            <a:r>
              <a:rPr lang="en-IE" dirty="0" smtClean="0"/>
              <a:t>RigidBody2D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17403" y="3370968"/>
            <a:ext cx="2771775" cy="3008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02" y="578804"/>
            <a:ext cx="2771775" cy="25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9302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884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Corbel</vt:lpstr>
      <vt:lpstr>Basis</vt:lpstr>
      <vt:lpstr>Unity Fundamentals</vt:lpstr>
      <vt:lpstr>PowerPoint Presentation</vt:lpstr>
      <vt:lpstr>Organizing Content</vt:lpstr>
      <vt:lpstr>Adding Existing Content</vt:lpstr>
      <vt:lpstr>Creating New Assets</vt:lpstr>
      <vt:lpstr>Level Design</vt:lpstr>
      <vt:lpstr>Game Objects and Components</vt:lpstr>
      <vt:lpstr>Inspector</vt:lpstr>
      <vt:lpstr>Adding Components</vt:lpstr>
      <vt:lpstr>Creating Scripts</vt:lpstr>
      <vt:lpstr>Editing Scripts</vt:lpstr>
      <vt:lpstr>Scripts</vt:lpstr>
      <vt:lpstr>Collision Handling</vt:lpstr>
      <vt:lpstr>Possible Full Script</vt:lpstr>
      <vt:lpstr>Testing</vt:lpstr>
      <vt:lpstr>Creating Game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95</cp:revision>
  <dcterms:created xsi:type="dcterms:W3CDTF">2013-09-11T14:10:47Z</dcterms:created>
  <dcterms:modified xsi:type="dcterms:W3CDTF">2017-10-10T11:14:20Z</dcterms:modified>
</cp:coreProperties>
</file>