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45" r:id="rId1"/>
  </p:sldMasterIdLst>
  <p:notesMasterIdLst>
    <p:notesMasterId r:id="rId6"/>
  </p:notesMasterIdLst>
  <p:handoutMasterIdLst>
    <p:handoutMasterId r:id="rId7"/>
  </p:handoutMasterIdLst>
  <p:sldIdLst>
    <p:sldId id="378" r:id="rId2"/>
    <p:sldId id="375" r:id="rId3"/>
    <p:sldId id="370" r:id="rId4"/>
    <p:sldId id="376" r:id="rId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484"/>
    <a:srgbClr val="6666FF"/>
    <a:srgbClr val="9999FF"/>
    <a:srgbClr val="FFDA3F"/>
    <a:srgbClr val="CC9900"/>
    <a:srgbClr val="F2F7FC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D222C8-A420-434E-94DE-B8F955CF7D5F}">
  <a:tblStyle styleId="{24D222C8-A420-434E-94DE-B8F955CF7D5F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02F77-F1A7-45F9-88C8-3916BDFBDA68}" type="datetimeFigureOut">
              <a:rPr lang="sk-SK" smtClean="0"/>
              <a:t>26. 10. 2019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A09FC-D3B6-4217-BFFF-A638EB4EA3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14660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984364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036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08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670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5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734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76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032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65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22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824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750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228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499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279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606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648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641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2F7FC"/>
            </a:gs>
            <a:gs pos="10000">
              <a:schemeClr val="accent1">
                <a:lumMod val="40000"/>
                <a:lumOff val="60000"/>
              </a:schemeClr>
            </a:gs>
            <a:gs pos="24000">
              <a:srgbClr val="EAF2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87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aplikácie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233757" y="1006499"/>
            <a:ext cx="8610652" cy="3760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jednotriedov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á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aplik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ácia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Main.java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ktor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 má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ó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du)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zip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premenovan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ý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&lt;name&gt;.jar –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viactriedov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aplik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zabalen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jar (java archive) - jar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nastavi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ť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spustite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ľný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jar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war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(web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archive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zip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premenovan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ý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.war - web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aplik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m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ôže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pozost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ávať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viacero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tried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viacero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jar +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ďalšie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ear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enterprise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archive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zip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premenov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aný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&lt;name&gt;.ear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java server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aplik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ácia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ô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ž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pozost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ávať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tried +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viacero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jar + 0 - n war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ú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borov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ďalšie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630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2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ct val="45833"/>
            </a:pP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Vývojový cyklus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</a:t>
            </a: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Archive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aplik</a:t>
            </a: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ácie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233757" y="1019751"/>
            <a:ext cx="8610652" cy="3760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upravíme zdrojové súbory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sk-S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aven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build</a:t>
            </a:r>
            <a:endParaRPr lang="sk-SK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sk-SK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cd c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:/</a:t>
            </a:r>
            <a:r>
              <a:rPr 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/projects/&lt;</a:t>
            </a:r>
            <a:r>
              <a:rPr 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project_xy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mvn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install</a:t>
            </a:r>
            <a:endParaRPr lang="sk-SK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Aktualizovaný </a:t>
            </a:r>
            <a:r>
              <a:rPr lang="sk-SK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war</a:t>
            </a:r>
            <a:r>
              <a:rPr lang="sk-SK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súbor </a:t>
            </a:r>
            <a:r>
              <a:rPr lang="sk-SK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deploynúť</a:t>
            </a:r>
            <a:r>
              <a:rPr lang="sk-SK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 web 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skop</a:t>
            </a:r>
            <a:r>
              <a:rPr lang="sk-S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írovať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.</a:t>
            </a:r>
            <a:r>
              <a:rPr lang="sk-S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war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súbor do priečinka, 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kto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sk-SK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ý 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má daný web server určený pre aplikácie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504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3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Aplikačné servery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233757" y="1006499"/>
            <a:ext cx="8610652" cy="3760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 java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podporou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JEE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frameworkov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Apache Tomcat 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podporuje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iba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Servlet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Wildfly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podporuje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š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etky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JEE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treba ale spustiť s </a:t>
            </a:r>
            <a:r>
              <a:rPr lang="sk-S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configom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full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profile: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sk-SK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 </a:t>
            </a:r>
            <a:r>
              <a:rPr lang="sk-SK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konfig</a:t>
            </a:r>
            <a:r>
              <a:rPr lang="sk-SK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súboru </a:t>
            </a:r>
            <a:r>
              <a:rPr lang="sk-SK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wilfly_home</a:t>
            </a:r>
            <a:r>
              <a:rPr lang="sk-SK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/bin/</a:t>
            </a:r>
            <a:r>
              <a:rPr lang="sk-SK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standalone.conf.bat</a:t>
            </a:r>
            <a:r>
              <a:rPr lang="sk-SK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pridať: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"</a:t>
            </a:r>
            <a:r>
              <a:rPr lang="sk-SK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SERVER_OPTS</a:t>
            </a:r>
            <a:r>
              <a:rPr lang="sk-SK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=--server-</a:t>
            </a:r>
            <a:r>
              <a:rPr lang="sk-SK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config</a:t>
            </a:r>
            <a:r>
              <a:rPr lang="sk-SK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sk-SK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standalone-full.xml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endParaRPr lang="sk-SK" sz="15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TomEE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podporuje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cca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polovicu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JEE API – web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profile)</a:t>
            </a:r>
            <a:endParaRPr lang="sk-SK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Payara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</a:t>
            </a:r>
            <a:endParaRPr lang="sk-SK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Jetty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server ako </a:t>
            </a:r>
            <a:r>
              <a:rPr lang="sk-S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maven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plugin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229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4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Debug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233757" y="1006499"/>
            <a:ext cx="8610652" cy="3760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Apache Tomcat 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TomEE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catalina.bat 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jpda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endParaRPr lang="sk-SK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Eclipse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debug configurations</a:t>
            </a: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Remote Java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port 8000</a:t>
            </a: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debug</a:t>
            </a: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Wildfly</a:t>
            </a: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 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JAVA_OPTS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=%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JAVA_OPTS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 -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agentlib:jdwp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=transport=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dt_socket,address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8787,server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y,suspend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=n"</a:t>
            </a: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2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5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prida</a:t>
            </a:r>
            <a:r>
              <a:rPr lang="sk-SK" sz="15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ť do </a:t>
            </a:r>
            <a:r>
              <a:rPr lang="sk-SK" sz="15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konfig</a:t>
            </a:r>
            <a:r>
              <a:rPr lang="sk-SK" sz="15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súboru </a:t>
            </a:r>
            <a:r>
              <a:rPr lang="sk-SK" sz="15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wilfly_home</a:t>
            </a:r>
            <a:r>
              <a:rPr lang="sk-SK" sz="15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/bin/</a:t>
            </a:r>
            <a:r>
              <a:rPr lang="sk-SK" sz="15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standalone.conf.bat</a:t>
            </a:r>
            <a:endParaRPr lang="sk-SK" sz="15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1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sk-SK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 </a:t>
            </a:r>
            <a:r>
              <a:rPr lang="sk-SK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Eclipse</a:t>
            </a:r>
            <a:r>
              <a:rPr lang="sk-SK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 </a:t>
            </a:r>
            <a:r>
              <a:rPr lang="sk-SK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debug</a:t>
            </a:r>
            <a:r>
              <a:rPr lang="sk-SK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</a:t>
            </a:r>
            <a:endParaRPr lang="sk-SK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2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sk-SK" sz="15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</a:t>
            </a:r>
            <a:r>
              <a:rPr lang="sk-SK" sz="15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Remote</a:t>
            </a:r>
            <a:r>
              <a:rPr lang="sk-SK" sz="15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Java </a:t>
            </a:r>
            <a:r>
              <a:rPr lang="sk-SK" sz="15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sk-SK" sz="15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2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sk-SK" sz="15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port 8</a:t>
            </a:r>
            <a:r>
              <a:rPr lang="en-US" sz="15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787</a:t>
            </a:r>
            <a:endParaRPr lang="sk-SK" sz="15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2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sk-SK" sz="15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debug</a:t>
            </a:r>
            <a:endParaRPr lang="sk-SK" sz="15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2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sk-SK" sz="15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sk-SK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5724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</TotalTime>
  <Words>290</Words>
  <Application>Microsoft Office PowerPoint</Application>
  <PresentationFormat>Prezentácia na obrazovke (16:9)</PresentationFormat>
  <Paragraphs>41</Paragraphs>
  <Slides>4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mla</dc:creator>
  <cp:lastModifiedBy>mla</cp:lastModifiedBy>
  <cp:revision>160</cp:revision>
  <dcterms:modified xsi:type="dcterms:W3CDTF">2019-10-26T17:10:43Z</dcterms:modified>
</cp:coreProperties>
</file>