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313" r:id="rId5"/>
    <p:sldId id="314" r:id="rId6"/>
    <p:sldId id="309" r:id="rId7"/>
    <p:sldId id="315" r:id="rId8"/>
    <p:sldId id="316" r:id="rId9"/>
    <p:sldId id="318" r:id="rId10"/>
    <p:sldId id="320" r:id="rId11"/>
    <p:sldId id="260" r:id="rId12"/>
    <p:sldId id="262" r:id="rId13"/>
    <p:sldId id="319" r:id="rId14"/>
    <p:sldId id="308" r:id="rId15"/>
    <p:sldId id="266" r:id="rId16"/>
    <p:sldId id="323" r:id="rId17"/>
    <p:sldId id="326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06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85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80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262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227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901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1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845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26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27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25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6A85-1CD2-450A-871C-6CCF0B88E547}" type="datetimeFigureOut">
              <a:rPr lang="sk-SK" smtClean="0"/>
              <a:t>26. 10. 2019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0D5A-AC87-46AD-A587-07466B4D7C1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00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646875"/>
            <a:ext cx="9144000" cy="23876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Programovanie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modern</a:t>
            </a:r>
            <a:r>
              <a:rPr lang="sk-SK" b="1" dirty="0" err="1" smtClean="0">
                <a:solidFill>
                  <a:schemeClr val="accent5">
                    <a:lumMod val="50000"/>
                  </a:schemeClr>
                </a:solidFill>
              </a:rPr>
              <a:t>ých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b="1" dirty="0" smtClean="0">
                <a:solidFill>
                  <a:srgbClr val="1E9A7A"/>
                </a:solidFill>
              </a:rPr>
              <a:t>Web Aplikácií vo </a:t>
            </a:r>
            <a:r>
              <a:rPr lang="sk-SK" b="1" dirty="0" err="1" smtClean="0">
                <a:solidFill>
                  <a:srgbClr val="1E9A7A"/>
                </a:solidFill>
              </a:rPr>
              <a:t>Vue.js</a:t>
            </a:r>
            <a:endParaRPr lang="sk-SK" b="1" dirty="0">
              <a:solidFill>
                <a:srgbClr val="1E9A7A"/>
              </a:solidFill>
            </a:endParaRPr>
          </a:p>
        </p:txBody>
      </p:sp>
      <p:pic>
        <p:nvPicPr>
          <p:cNvPr id="11" name="Picture 10" descr="VÃ½sledok vyhÄ¾adÃ¡vania obrÃ¡zkov pre dopyt logo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7" y="4461001"/>
            <a:ext cx="1209453" cy="12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VÃ½sledok vyhÄ¾adÃ¡vania obrÃ¡zkov pre dopyt logo v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8" y="4460999"/>
            <a:ext cx="1395704" cy="120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618" y="4460998"/>
            <a:ext cx="1058273" cy="1209454"/>
          </a:xfrm>
          <a:prstGeom prst="rect">
            <a:avLst/>
          </a:prstGeom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277" y="4466003"/>
            <a:ext cx="1204451" cy="1204451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557" y="4461001"/>
            <a:ext cx="1382231" cy="1209453"/>
          </a:xfrm>
          <a:prstGeom prst="rect">
            <a:avLst/>
          </a:prstGeom>
        </p:spPr>
      </p:pic>
      <p:pic>
        <p:nvPicPr>
          <p:cNvPr id="16" name="Picture 36" descr="VÃ½sledok vyhÄ¾adÃ¡vania obrÃ¡zkov pre dopyt logo vsco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38" y="4460999"/>
            <a:ext cx="1209455" cy="12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8" descr="VÃ½sledok vyhÄ¾adÃ¡vania obrÃ¡zkov pre dopyt logo nod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17" y="4460998"/>
            <a:ext cx="1974334" cy="120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 the project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err="1" smtClean="0"/>
              <a:t>router.js</a:t>
            </a:r>
            <a:r>
              <a:rPr lang="en-US" dirty="0" smtClean="0"/>
              <a:t> and </a:t>
            </a:r>
            <a:r>
              <a:rPr lang="en-US" dirty="0" err="1" smtClean="0"/>
              <a:t>store.js</a:t>
            </a:r>
            <a:r>
              <a:rPr lang="en-US" dirty="0" smtClean="0"/>
              <a:t> to plugins directory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About.vue</a:t>
            </a:r>
            <a:r>
              <a:rPr lang="en-US" dirty="0" smtClean="0"/>
              <a:t> and </a:t>
            </a:r>
            <a:r>
              <a:rPr lang="en-US" dirty="0" err="1" smtClean="0"/>
              <a:t>Home.vue</a:t>
            </a:r>
            <a:r>
              <a:rPr lang="en-US" dirty="0" smtClean="0"/>
              <a:t> Views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HelloWorld.vue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delete or comment out paths from </a:t>
            </a:r>
            <a:r>
              <a:rPr lang="en-US" dirty="0" err="1" smtClean="0"/>
              <a:t>router.js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43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ndex.html</a:t>
            </a:r>
            <a:r>
              <a:rPr lang="en-US" dirty="0" smtClean="0"/>
              <a:t> - replace app div by main element and delete</a:t>
            </a:r>
            <a:r>
              <a:rPr lang="en-US" dirty="0"/>
              <a:t> </a:t>
            </a:r>
            <a:r>
              <a:rPr lang="en-US" dirty="0" smtClean="0"/>
              <a:t>title (we make it dynamic)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main.js</a:t>
            </a:r>
            <a:r>
              <a:rPr lang="en-US" dirty="0" smtClean="0"/>
              <a:t> - change </a:t>
            </a:r>
            <a:r>
              <a:rPr lang="en-US" dirty="0" err="1" smtClean="0"/>
              <a:t>vue</a:t>
            </a:r>
            <a:r>
              <a:rPr lang="en-US" dirty="0" smtClean="0"/>
              <a:t> mount to main element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eslint.js</a:t>
            </a:r>
            <a:r>
              <a:rPr lang="en-US" dirty="0" smtClean="0"/>
              <a:t> - update plugin </a:t>
            </a:r>
            <a:r>
              <a:rPr lang="en-US" dirty="0" err="1" smtClean="0"/>
              <a:t>vue</a:t>
            </a:r>
            <a:r>
              <a:rPr lang="en-US" dirty="0" smtClean="0"/>
              <a:t>/essential to </a:t>
            </a:r>
            <a:r>
              <a:rPr lang="en-US" dirty="0" err="1" smtClean="0"/>
              <a:t>vue</a:t>
            </a:r>
            <a:r>
              <a:rPr lang="en-US" dirty="0" smtClean="0"/>
              <a:t>/recommended 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</a:t>
            </a:r>
            <a:r>
              <a:rPr lang="en-US" dirty="0" err="1" smtClean="0"/>
              <a:t>VSCode</a:t>
            </a:r>
            <a:r>
              <a:rPr lang="en-US" dirty="0" smtClean="0"/>
              <a:t> settings to get </a:t>
            </a:r>
            <a:r>
              <a:rPr lang="en-US" dirty="0" err="1"/>
              <a:t>a</a:t>
            </a:r>
            <a:r>
              <a:rPr lang="en-US" dirty="0" err="1" smtClean="0"/>
              <a:t>utofix</a:t>
            </a:r>
            <a:endParaRPr lang="sk-SK" dirty="0"/>
          </a:p>
        </p:txBody>
      </p:sp>
      <p:pic>
        <p:nvPicPr>
          <p:cNvPr id="10" name="Zástupný symbol obsah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429" y="2824222"/>
            <a:ext cx="3500371" cy="34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application </a:t>
            </a:r>
            <a:r>
              <a:rPr lang="en-US" dirty="0"/>
              <a:t>l</a:t>
            </a:r>
            <a:r>
              <a:rPr lang="en-US" dirty="0" smtClean="0"/>
              <a:t>ayout in </a:t>
            </a:r>
            <a:r>
              <a:rPr lang="en-US" dirty="0" err="1" smtClean="0"/>
              <a:t>App.vue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576" y="1825625"/>
            <a:ext cx="7738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application </a:t>
            </a:r>
            <a:r>
              <a:rPr lang="en-US" dirty="0"/>
              <a:t>l</a:t>
            </a:r>
            <a:r>
              <a:rPr lang="en-US" dirty="0" smtClean="0"/>
              <a:t>ayout in </a:t>
            </a:r>
            <a:r>
              <a:rPr lang="en-US" dirty="0" err="1" smtClean="0"/>
              <a:t>App.vue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279" y="1825625"/>
            <a:ext cx="7793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application </a:t>
            </a:r>
            <a:r>
              <a:rPr lang="en-US" dirty="0"/>
              <a:t>l</a:t>
            </a:r>
            <a:r>
              <a:rPr lang="en-US" dirty="0" smtClean="0"/>
              <a:t>ayout in </a:t>
            </a:r>
            <a:r>
              <a:rPr lang="en-US" dirty="0" err="1" smtClean="0"/>
              <a:t>App.vue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craeate</a:t>
            </a:r>
            <a:r>
              <a:rPr lang="en-US" dirty="0" smtClean="0"/>
              <a:t> single file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</a:p>
          <a:p>
            <a:r>
              <a:rPr lang="en-US" dirty="0" err="1" smtClean="0"/>
              <a:t>AppBar.vue</a:t>
            </a:r>
            <a:endParaRPr lang="en-US" dirty="0" smtClean="0"/>
          </a:p>
          <a:p>
            <a:r>
              <a:rPr lang="en-US" dirty="0" err="1" smtClean="0"/>
              <a:t>Content.vue</a:t>
            </a:r>
            <a:endParaRPr lang="en-US" dirty="0" smtClean="0"/>
          </a:p>
          <a:p>
            <a:r>
              <a:rPr lang="en-US" dirty="0" err="1" smtClean="0"/>
              <a:t>Drawer.vue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5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ownload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download and install </a:t>
            </a:r>
            <a:r>
              <a:rPr lang="en-US" dirty="0" err="1"/>
              <a:t>N</a:t>
            </a:r>
            <a:r>
              <a:rPr lang="en-US" dirty="0" err="1" smtClean="0"/>
              <a:t>ode.js</a:t>
            </a:r>
            <a:endParaRPr lang="en-US" dirty="0" smtClean="0"/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VSCode</a:t>
            </a:r>
            <a:endParaRPr lang="en-US" dirty="0" smtClean="0"/>
          </a:p>
          <a:p>
            <a:r>
              <a:rPr lang="en-US" dirty="0"/>
              <a:t>open command line</a:t>
            </a:r>
          </a:p>
          <a:p>
            <a:r>
              <a:rPr lang="en-US" dirty="0" err="1"/>
              <a:t>npm</a:t>
            </a:r>
            <a:r>
              <a:rPr lang="en-US" dirty="0"/>
              <a:t> install -g @</a:t>
            </a:r>
            <a:r>
              <a:rPr lang="en-US" dirty="0" err="1"/>
              <a:t>vue</a:t>
            </a:r>
            <a:r>
              <a:rPr lang="en-US" dirty="0"/>
              <a:t>/cli</a:t>
            </a:r>
          </a:p>
          <a:p>
            <a:r>
              <a:rPr lang="en-US" dirty="0"/>
              <a:t>start </a:t>
            </a:r>
            <a:r>
              <a:rPr lang="en-US" dirty="0" err="1" smtClean="0"/>
              <a:t>VSCode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198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VSCode</a:t>
            </a:r>
            <a:r>
              <a:rPr lang="en-US" dirty="0" smtClean="0"/>
              <a:t> setup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window</a:t>
            </a:r>
          </a:p>
          <a:p>
            <a:r>
              <a:rPr lang="en-US" dirty="0" smtClean="0"/>
              <a:t>select default shell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vue</a:t>
            </a:r>
            <a:r>
              <a:rPr lang="en-US" dirty="0" smtClean="0"/>
              <a:t> --version (3.11.0 as of 9/2019)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npm</a:t>
            </a:r>
            <a:r>
              <a:rPr lang="en-US" dirty="0" smtClean="0"/>
              <a:t> --version (6.11.2 as of 9/2019)</a:t>
            </a:r>
          </a:p>
          <a:p>
            <a:r>
              <a:rPr lang="en-US" dirty="0" smtClean="0"/>
              <a:t>check node --version (</a:t>
            </a:r>
            <a:r>
              <a:rPr lang="en-US" dirty="0" err="1" smtClean="0"/>
              <a:t>v10.13.0</a:t>
            </a:r>
            <a:r>
              <a:rPr lang="en-US" dirty="0" smtClean="0"/>
              <a:t> as of 9/2019)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97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VSCode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lugins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797" y="1825625"/>
            <a:ext cx="28664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4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basic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s</a:t>
            </a:r>
            <a:r>
              <a:rPr lang="en-US" dirty="0" smtClean="0"/>
              <a:t>caffold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create &lt;</a:t>
            </a:r>
            <a:r>
              <a:rPr lang="en-US" dirty="0" err="1" smtClean="0"/>
              <a:t>app_name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manually select features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vuex</a:t>
            </a:r>
            <a:r>
              <a:rPr lang="en-US" dirty="0" smtClean="0"/>
              <a:t> and router</a:t>
            </a:r>
          </a:p>
          <a:p>
            <a:pPr lvl="1"/>
            <a:r>
              <a:rPr lang="en-US" dirty="0" smtClean="0"/>
              <a:t>use history mode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Lint on save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Open the created project - File &gt; Open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basic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s</a:t>
            </a:r>
            <a:r>
              <a:rPr lang="en-US" dirty="0" smtClean="0"/>
              <a:t>caffold with </a:t>
            </a:r>
            <a:r>
              <a:rPr lang="en-US" dirty="0" err="1"/>
              <a:t>v</a:t>
            </a:r>
            <a:r>
              <a:rPr lang="en-US" dirty="0" err="1" smtClean="0"/>
              <a:t>uex</a:t>
            </a:r>
            <a:r>
              <a:rPr lang="en-US" dirty="0" smtClean="0"/>
              <a:t> and router</a:t>
            </a:r>
            <a:endParaRPr lang="sk-SK" dirty="0"/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2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</a:t>
            </a:r>
            <a:r>
              <a:rPr lang="en-US" dirty="0" err="1" smtClean="0"/>
              <a:t>VSCode</a:t>
            </a:r>
            <a:r>
              <a:rPr lang="en-US" dirty="0" smtClean="0"/>
              <a:t> theme if </a:t>
            </a:r>
            <a:r>
              <a:rPr lang="en-US" dirty="0"/>
              <a:t>w</a:t>
            </a:r>
            <a:r>
              <a:rPr lang="en-US" dirty="0" smtClean="0"/>
              <a:t>ished </a:t>
            </a:r>
            <a:r>
              <a:rPr lang="en-US" dirty="0"/>
              <a:t>t</a:t>
            </a:r>
            <a:r>
              <a:rPr lang="en-US" dirty="0" smtClean="0"/>
              <a:t>o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ChangeAspect="1"/>
          </p:cNvPicPr>
          <p:nvPr/>
        </p:nvPicPr>
        <p:blipFill rotWithShape="1">
          <a:blip r:embed="rId2"/>
          <a:srcRect r="41095"/>
          <a:stretch/>
        </p:blipFill>
        <p:spPr>
          <a:xfrm>
            <a:off x="6797096" y="1825625"/>
            <a:ext cx="4556704" cy="435133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/>
              <a:t>V</a:t>
            </a:r>
            <a:r>
              <a:rPr lang="en-US" dirty="0" err="1" smtClean="0"/>
              <a:t>uetify</a:t>
            </a:r>
            <a:r>
              <a:rPr lang="en-US" dirty="0" smtClean="0"/>
              <a:t> component library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installation</a:t>
            </a:r>
          </a:p>
          <a:p>
            <a:r>
              <a:rPr lang="en-US" dirty="0" smtClean="0"/>
              <a:t>yes to pre-made template</a:t>
            </a:r>
          </a:p>
          <a:p>
            <a:r>
              <a:rPr lang="en-US" dirty="0" smtClean="0"/>
              <a:t>no to custom theme</a:t>
            </a:r>
          </a:p>
          <a:p>
            <a:r>
              <a:rPr lang="en-US" dirty="0" smtClean="0"/>
              <a:t>no to custom properties</a:t>
            </a:r>
          </a:p>
          <a:p>
            <a:r>
              <a:rPr lang="en-US" smtClean="0"/>
              <a:t>font mdi</a:t>
            </a:r>
            <a:endParaRPr lang="en-US" dirty="0" smtClean="0"/>
          </a:p>
          <a:p>
            <a:r>
              <a:rPr lang="en-US" dirty="0" smtClean="0"/>
              <a:t>yes to use fonts as dependency</a:t>
            </a:r>
          </a:p>
          <a:p>
            <a:r>
              <a:rPr lang="en-US" dirty="0" smtClean="0"/>
              <a:t>yes to a-la-carte components</a:t>
            </a:r>
          </a:p>
        </p:txBody>
      </p:sp>
    </p:spTree>
    <p:extLst>
      <p:ext uri="{BB962C8B-B14F-4D97-AF65-F5344CB8AC3E}">
        <p14:creationId xmlns:p14="http://schemas.microsoft.com/office/powerpoint/2010/main" val="198488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p</a:t>
            </a:r>
            <a:r>
              <a:rPr lang="en-US" dirty="0" smtClean="0"/>
              <a:t>roject and dependencies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9020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248</Words>
  <Application>Microsoft Office PowerPoint</Application>
  <PresentationFormat>Širokouhlá</PresentationFormat>
  <Paragraphs>52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Motív Office</vt:lpstr>
      <vt:lpstr>Programovanie moderných Web Aplikácií vo Vue.js</vt:lpstr>
      <vt:lpstr>Installation</vt:lpstr>
      <vt:lpstr>Basic VSCode setup</vt:lpstr>
      <vt:lpstr>Install VSCode plugins</vt:lpstr>
      <vt:lpstr>Create basic project scaffold</vt:lpstr>
      <vt:lpstr>Review basic project scaffold with vuex and router</vt:lpstr>
      <vt:lpstr>Adjust VSCode theme if wished to</vt:lpstr>
      <vt:lpstr>Add Vuetify component library</vt:lpstr>
      <vt:lpstr>Review project and dependencies</vt:lpstr>
      <vt:lpstr>Cleanup the project</vt:lpstr>
      <vt:lpstr>index.html - replace app div by main element and delete title (we make it dynamic)</vt:lpstr>
      <vt:lpstr>main.js - change vue mount to main element</vt:lpstr>
      <vt:lpstr>.eslint.js - update plugin vue/essential to vue/recommended </vt:lpstr>
      <vt:lpstr>Customize VSCode settings to get autofix</vt:lpstr>
      <vt:lpstr>Establish application layout in App.vue</vt:lpstr>
      <vt:lpstr>Establish application layout in App.vue</vt:lpstr>
      <vt:lpstr>Establish application layout in App.vue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72</cp:revision>
  <dcterms:created xsi:type="dcterms:W3CDTF">2019-09-03T20:17:32Z</dcterms:created>
  <dcterms:modified xsi:type="dcterms:W3CDTF">2019-10-26T18:28:31Z</dcterms:modified>
</cp:coreProperties>
</file>