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5" r:id="rId1"/>
  </p:sldMasterIdLst>
  <p:notesMasterIdLst>
    <p:notesMasterId r:id="rId7"/>
  </p:notesMasterIdLst>
  <p:handoutMasterIdLst>
    <p:handoutMasterId r:id="rId8"/>
  </p:handoutMasterIdLst>
  <p:sldIdLst>
    <p:sldId id="342" r:id="rId2"/>
    <p:sldId id="388" r:id="rId3"/>
    <p:sldId id="383" r:id="rId4"/>
    <p:sldId id="387" r:id="rId5"/>
    <p:sldId id="384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484"/>
    <a:srgbClr val="6666FF"/>
    <a:srgbClr val="9999FF"/>
    <a:srgbClr val="FFDA3F"/>
    <a:srgbClr val="CC9900"/>
    <a:srgbClr val="F2F7FC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D222C8-A420-434E-94DE-B8F955CF7D5F}">
  <a:tblStyle styleId="{24D222C8-A420-434E-94DE-B8F955CF7D5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02F77-F1A7-45F9-88C8-3916BDFBDA68}" type="datetimeFigureOut">
              <a:rPr lang="sk-SK" smtClean="0"/>
              <a:t>26. 4. 2019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09FC-D3B6-4217-BFFF-A638EB4EA3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660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84364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40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04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98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5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97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3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2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65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2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75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7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0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64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4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7FC"/>
            </a:gs>
            <a:gs pos="10000">
              <a:schemeClr val="accent1">
                <a:lumMod val="40000"/>
                <a:lumOff val="60000"/>
              </a:schemeClr>
            </a:gs>
            <a:gs pos="24000">
              <a:srgbClr val="EAF2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7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6046" y="1370013"/>
            <a:ext cx="6151907" cy="3262312"/>
          </a:xfrm>
          <a:prstGeom prst="rect">
            <a:avLst/>
          </a:prstGeo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Vaadin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793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2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Vaadin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Verzie 7, 8 využívali technológiu </a:t>
            </a:r>
            <a:r>
              <a:rPr lang="sk-S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GWT</a:t>
            </a:r>
            <a:r>
              <a:rPr lang="sk-SK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pre pre generovanie HTML, </a:t>
            </a:r>
            <a:r>
              <a:rPr lang="sk-S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sk-SK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JavaScript na základe Java kódu</a:t>
            </a:r>
          </a:p>
          <a:p>
            <a:r>
              <a:rPr lang="sk-SK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Verzie 10 (</a:t>
            </a:r>
            <a:r>
              <a:rPr lang="sk-S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LTS</a:t>
            </a:r>
            <a:r>
              <a:rPr lang="sk-SK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a 11 využívajú web </a:t>
            </a:r>
            <a:r>
              <a:rPr lang="sk-S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</a:t>
            </a:r>
            <a:endParaRPr lang="sk-SK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k-SK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 web </a:t>
            </a:r>
            <a:r>
              <a:rPr lang="sk-S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</a:t>
            </a:r>
            <a:r>
              <a:rPr lang="sk-SK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od </a:t>
            </a:r>
            <a:r>
              <a:rPr lang="sk-S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Vaadin</a:t>
            </a:r>
            <a:r>
              <a:rPr lang="sk-SK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je dostupné Java </a:t>
            </a:r>
            <a:r>
              <a:rPr lang="sk-SK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sk-SK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726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3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Vaadin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10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aka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Vaadin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Flow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Zástupný symbol obsahu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299" y="1370013"/>
            <a:ext cx="7759401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02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4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Quick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Demo Web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CRUD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download/unzip project base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mvn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install</a:t>
            </a:r>
          </a:p>
          <a:p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eclipse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check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eclipse - build automatically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check eclipse – maven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settings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into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eclipse</a:t>
            </a:r>
            <a:endParaRPr lang="sk-SK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25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5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393042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ct val="45833"/>
            </a:pPr>
            <a:r>
              <a:rPr lang="sk-SK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Quick Demo Web App with CRUD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maven launcher for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jetty:run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 in debug mode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check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localhost:8080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 still running the jetty server, update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MainView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according to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vaadin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tutorial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refresh the web page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 with modifications until you get full CRUD web application</a:t>
            </a:r>
            <a:endParaRPr lang="sk-SK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972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125</Words>
  <Application>Microsoft Office PowerPoint</Application>
  <PresentationFormat>Prezentácia na obrazovke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mla</dc:creator>
  <cp:lastModifiedBy>mla</cp:lastModifiedBy>
  <cp:revision>157</cp:revision>
  <dcterms:modified xsi:type="dcterms:W3CDTF">2019-04-26T21:49:32Z</dcterms:modified>
</cp:coreProperties>
</file>