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745" r:id="rId1"/>
  </p:sldMasterIdLst>
  <p:notesMasterIdLst>
    <p:notesMasterId r:id="rId5"/>
  </p:notesMasterIdLst>
  <p:handoutMasterIdLst>
    <p:handoutMasterId r:id="rId6"/>
  </p:handoutMasterIdLst>
  <p:sldIdLst>
    <p:sldId id="388" r:id="rId2"/>
    <p:sldId id="387" r:id="rId3"/>
    <p:sldId id="389" r:id="rId4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8484"/>
    <a:srgbClr val="6666FF"/>
    <a:srgbClr val="9999FF"/>
    <a:srgbClr val="FFDA3F"/>
    <a:srgbClr val="CC9900"/>
    <a:srgbClr val="F2F7FC"/>
    <a:srgbClr val="EAF2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4D222C8-A420-434E-94DE-B8F955CF7D5F}">
  <a:tblStyle styleId="{24D222C8-A420-434E-94DE-B8F955CF7D5F}" styleName="Table_0"/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4" d="100"/>
          <a:sy n="144" d="100"/>
        </p:scale>
        <p:origin x="65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402F77-F1A7-45F9-88C8-3916BDFBDA68}" type="datetimeFigureOut">
              <a:rPr lang="sk-SK" smtClean="0"/>
              <a:t>26. 4. 2019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7A09FC-D3B6-4217-BFFF-A638EB4EA3C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47146607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03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99843644"/>
      </p:ext>
    </p:extLst>
  </p:cSld>
  <p:clrMap bg1="lt1" tx1="dk1" bg2="dk2" tx2="lt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94677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8557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68735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sk-SK" smtClean="0"/>
              <a:t>Upravte štýl predlohy podnadpisov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7AAFE-E2E9-4BD8-8F5D-0DCF3CAF0E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557347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7AAFE-E2E9-4BD8-8F5D-0DCF3CAF0E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197616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7AAFE-E2E9-4BD8-8F5D-0DCF3CAF0E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703216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946592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11228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7AAFE-E2E9-4BD8-8F5D-0DCF3CAF0E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328243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7AAFE-E2E9-4BD8-8F5D-0DCF3CAF0E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367509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7AAFE-E2E9-4BD8-8F5D-0DCF3CAF0E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252286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7AAFE-E2E9-4BD8-8F5D-0DCF3CAF0E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344995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7AAFE-E2E9-4BD8-8F5D-0DCF3CAF0E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932799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7AAFE-E2E9-4BD8-8F5D-0DCF3CAF0E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866069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7AAFE-E2E9-4BD8-8F5D-0DCF3CAF0E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936487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7AAFE-E2E9-4BD8-8F5D-0DCF3CAF0E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966416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2F7FC"/>
            </a:gs>
            <a:gs pos="10000">
              <a:schemeClr val="accent1">
                <a:lumMod val="40000"/>
                <a:lumOff val="60000"/>
              </a:schemeClr>
            </a:gs>
            <a:gs pos="24000">
              <a:srgbClr val="EAF2FA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97AAFE-E2E9-4BD8-8F5D-0DCF3CAF0E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698768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  <p:sldLayoutId id="2147483757" r:id="rId12"/>
    <p:sldLayoutId id="2147483758" r:id="rId13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7AAFE-E2E9-4BD8-8F5D-0DCF3CAF0ED9}" type="slidenum">
              <a:rPr lang="sk-SK" smtClean="0"/>
              <a:t>1</a:t>
            </a:fld>
            <a:endParaRPr lang="sk-SK"/>
          </a:p>
        </p:txBody>
      </p:sp>
      <p:sp>
        <p:nvSpPr>
          <p:cNvPr id="5" name="Shape 45"/>
          <p:cNvSpPr txBox="1"/>
          <p:nvPr/>
        </p:nvSpPr>
        <p:spPr>
          <a:xfrm>
            <a:off x="233757" y="419675"/>
            <a:ext cx="8610652" cy="5868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JAVA EE </a:t>
            </a:r>
            <a:r>
              <a:rPr lang="sk-SK" sz="24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Overview</a:t>
            </a:r>
            <a:endParaRPr lang="sk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Obrázok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04" y="923997"/>
            <a:ext cx="9035863" cy="3843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938372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7AAFE-E2E9-4BD8-8F5D-0DCF3CAF0ED9}" type="slidenum">
              <a:rPr lang="sk-SK" smtClean="0"/>
              <a:t>2</a:t>
            </a:fld>
            <a:endParaRPr lang="sk-SK"/>
          </a:p>
        </p:txBody>
      </p:sp>
      <p:sp>
        <p:nvSpPr>
          <p:cNvPr id="5" name="Shape 45"/>
          <p:cNvSpPr txBox="1"/>
          <p:nvPr/>
        </p:nvSpPr>
        <p:spPr>
          <a:xfrm>
            <a:off x="233757" y="419675"/>
            <a:ext cx="8610652" cy="5868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sk-SK" sz="24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Introducing</a:t>
            </a:r>
            <a:r>
              <a:rPr lang="sk-SK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sk-SK" sz="24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JPA</a:t>
            </a:r>
            <a:endParaRPr lang="sk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JPA</a:t>
            </a:r>
            <a:r>
              <a:rPr lang="sk-SK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– Java </a:t>
            </a:r>
            <a:r>
              <a:rPr lang="sk-SK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Persistence</a:t>
            </a:r>
            <a:r>
              <a:rPr lang="sk-SK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sk-SK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API</a:t>
            </a:r>
            <a:endParaRPr lang="sk-SK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sk-SK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Simplifies</a:t>
            </a:r>
            <a:r>
              <a:rPr lang="sk-SK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and </a:t>
            </a:r>
            <a:r>
              <a:rPr lang="sk-SK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standardizes</a:t>
            </a:r>
            <a:r>
              <a:rPr lang="sk-SK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DB </a:t>
            </a:r>
            <a:r>
              <a:rPr lang="sk-SK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operations</a:t>
            </a:r>
            <a:endParaRPr lang="sk-SK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sk-SK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Helps</a:t>
            </a:r>
            <a:r>
              <a:rPr lang="sk-SK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to </a:t>
            </a:r>
            <a:r>
              <a:rPr lang="sk-SK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maintain</a:t>
            </a:r>
            <a:r>
              <a:rPr lang="sk-SK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sk-SK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ORM</a:t>
            </a:r>
            <a:endParaRPr lang="sk-SK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sk-SK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Model </a:t>
            </a:r>
            <a:r>
              <a:rPr lang="sk-SK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objects</a:t>
            </a:r>
            <a:r>
              <a:rPr lang="sk-SK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sk-SK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can</a:t>
            </a:r>
            <a:r>
              <a:rPr lang="sk-SK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sk-SK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be</a:t>
            </a:r>
            <a:r>
              <a:rPr lang="sk-SK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sk-SK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almost</a:t>
            </a:r>
            <a:r>
              <a:rPr lang="sk-SK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sk-SK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pure</a:t>
            </a:r>
            <a:r>
              <a:rPr lang="sk-SK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sk-SK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POJOs</a:t>
            </a:r>
            <a:endParaRPr lang="sk-SK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sk-SK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Possibility</a:t>
            </a:r>
            <a:r>
              <a:rPr lang="sk-SK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to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generate DB Schema</a:t>
            </a:r>
            <a:endParaRPr lang="sk-SK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792563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7AAFE-E2E9-4BD8-8F5D-0DCF3CAF0ED9}" type="slidenum">
              <a:rPr lang="sk-SK" smtClean="0"/>
              <a:t>3</a:t>
            </a:fld>
            <a:endParaRPr lang="sk-SK"/>
          </a:p>
        </p:txBody>
      </p:sp>
      <p:sp>
        <p:nvSpPr>
          <p:cNvPr id="5" name="Shape 45"/>
          <p:cNvSpPr txBox="1"/>
          <p:nvPr/>
        </p:nvSpPr>
        <p:spPr>
          <a:xfrm>
            <a:off x="233757" y="419675"/>
            <a:ext cx="8610652" cy="5868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-US" sz="24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JPA</a:t>
            </a:r>
            <a:r>
              <a:rPr 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sk-SK" sz="24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Modes</a:t>
            </a:r>
            <a:endParaRPr lang="sk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JPA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can operate in two modes</a:t>
            </a:r>
          </a:p>
          <a:p>
            <a:pPr lvl="1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Resource local</a:t>
            </a:r>
          </a:p>
          <a:p>
            <a:pPr lvl="1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Transactional</a:t>
            </a:r>
          </a:p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Resource local has no transaction support – you need to create a</a:t>
            </a:r>
            <a:r>
              <a:rPr lang="sk-SK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nd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commit DB transactions manually</a:t>
            </a:r>
          </a:p>
          <a:p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JTA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is an EE technology that helps with transactions</a:t>
            </a:r>
            <a:endParaRPr lang="sk-SK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0804071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1796</TotalTime>
  <Words>71</Words>
  <Application>Microsoft Office PowerPoint</Application>
  <PresentationFormat>Prezentácia na obrazovke (16:9)</PresentationFormat>
  <Paragraphs>16</Paragraphs>
  <Slides>3</Slides>
  <Notes>3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Motív Office</vt:lpstr>
      <vt:lpstr>Prezentácia programu PowerPoint</vt:lpstr>
      <vt:lpstr>Prezentácia programu PowerPoint</vt:lpstr>
      <vt:lpstr>Prezentácia programu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Prezentácia programu PowerPoint</dc:title>
  <dc:creator>mla</dc:creator>
  <cp:lastModifiedBy>mla</cp:lastModifiedBy>
  <cp:revision>186</cp:revision>
  <dcterms:modified xsi:type="dcterms:W3CDTF">2019-04-26T21:59:30Z</dcterms:modified>
</cp:coreProperties>
</file>