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343" r:id="rId2"/>
    <p:sldId id="323" r:id="rId3"/>
    <p:sldId id="329" r:id="rId4"/>
    <p:sldId id="336" r:id="rId5"/>
    <p:sldId id="335" r:id="rId6"/>
    <p:sldId id="330" r:id="rId7"/>
    <p:sldId id="331" r:id="rId8"/>
    <p:sldId id="332" r:id="rId9"/>
    <p:sldId id="346" r:id="rId10"/>
    <p:sldId id="339" r:id="rId11"/>
    <p:sldId id="337" r:id="rId12"/>
    <p:sldId id="338" r:id="rId13"/>
    <p:sldId id="265" r:id="rId14"/>
    <p:sldId id="271" r:id="rId15"/>
    <p:sldId id="274" r:id="rId16"/>
    <p:sldId id="275" r:id="rId17"/>
    <p:sldId id="276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443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5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6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01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61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39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053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0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4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3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0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8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3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2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84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ÝHODY A NEVÝHODY JAZYKA JAVA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hape 78"/>
          <p:cNvSpPr txBox="1"/>
          <p:nvPr/>
        </p:nvSpPr>
        <p:spPr>
          <a:xfrm>
            <a:off x="5897469" y="1374289"/>
            <a:ext cx="2093584" cy="3392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Interpretovaný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Boli reportované bezpečnostné nedostatky</a:t>
            </a:r>
          </a:p>
        </p:txBody>
      </p:sp>
      <p:sp>
        <p:nvSpPr>
          <p:cNvPr id="7" name="Shape 78"/>
          <p:cNvSpPr txBox="1"/>
          <p:nvPr/>
        </p:nvSpPr>
        <p:spPr>
          <a:xfrm>
            <a:off x="1240439" y="1374290"/>
            <a:ext cx="4443177" cy="3392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numCol="2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Jednoduchý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Objektovo orientovaný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Distribuovaný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Multithreaded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Robust</a:t>
            </a:r>
            <a:r>
              <a:rPr lang="sk-SK" sz="1200" dirty="0" err="1">
                <a:solidFill>
                  <a:schemeClr val="dk2"/>
                </a:solidFill>
              </a:rPr>
              <a:t>ný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Bezpečný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P</a:t>
            </a:r>
            <a:r>
              <a:rPr lang="sk-SK" sz="1200" dirty="0" err="1">
                <a:solidFill>
                  <a:schemeClr val="dk2"/>
                </a:solidFill>
              </a:rPr>
              <a:t>renositeľný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Platformovo neutrálny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Vysoko výkonný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Interpretovaný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Najpoužívanejší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Najviac pracovných príležitostí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Dobre zdokumentovaný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Automatická správa pamäte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Množstvo dostupných knižníc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Je úplne zadarmo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endParaRPr lang="sk-SK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977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Applety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kód vložíme do web stránky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stránku umiestnime na webový server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si stránku otvorí z internetu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kód sa vykoná pri načítavaní webstránky v prehliadači užívateľa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výsledok sa vloží do webstránky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vyžaduje sa plug-in pre prehliadač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10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0430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Desktop Aplikácie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desktop aplikácia ~ tučný klient, thick client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thick client ~ bežné windows aplikácie, príklad: program Eclipse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nap</a:t>
            </a:r>
            <a:r>
              <a:rPr lang="sk-SK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ísaný</a:t>
            </a:r>
            <a:r>
              <a:rPr lang="sk-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 Java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kód sa vykonáva v počítači užívateľa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musí mať nainštalované JRE - Java Runtime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11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33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03930" y="861773"/>
            <a:ext cx="8795344" cy="4179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Server Aplikácie (cca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 sa vykonáva na serveri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užívateľ na program pristupuje cez webový cez tenkého clienta, thin client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 client ~ odľahčená desktop aplikácia alebo webbrowser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tenkého klienta sa odosielajú príkazy, požiadavky (requesty) a zobrazuje výsledky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program na serveri sa stará o výpočty, spracovanie údajov a odoslanie výsledku späť na klienta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výsledok (response) je obyčajne vygenerovaná webstránka odoslaná do klientského prehliadača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12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3237557" y="333455"/>
            <a:ext cx="246593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VYUŽITIE JAVY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4477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269636" y="982429"/>
            <a:ext cx="6956390" cy="3664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sk" sz="2400" dirty="0">
                <a:solidFill>
                  <a:srgbClr val="666666"/>
                </a:solidFill>
              </a:rPr>
              <a:t>Gmail, Ebay, PayPal, ...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56" y="1690018"/>
            <a:ext cx="5923042" cy="252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1269636" y="333455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PRÍKLADY APLIKÁCIÍ NAPÍSANÝCH V JAVA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312681" y="1072282"/>
            <a:ext cx="6450000" cy="32519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Stiahnúť JDK (Java Development Kit)</a:t>
            </a:r>
            <a:b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napr. do vyhľadávača zadať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jdk download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marL="457200" lvl="0" indent="-342900" rtl="0">
              <a:lnSpc>
                <a:spcPct val="115000"/>
              </a:lnSpc>
              <a:spcBef>
                <a:spcPts val="1000"/>
              </a:spcBef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Stiahnúť vývojové prostredie</a:t>
            </a:r>
            <a:b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napr. na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adrese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" sz="1800" u="sng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www.eclipse.org/downloads</a:t>
            </a:r>
            <a:endParaRPr lang="sk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14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1312681" y="300563"/>
            <a:ext cx="6644201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INŠTALÁCIA JAVY PRE VÝVOJ APLIKÁCIÍ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378465" y="273020"/>
            <a:ext cx="6450000" cy="91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VYTVORENIE PROJEKTU, VYTVORENIE PACKAGE, VYTVORENIE CLASS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18" y="1474470"/>
            <a:ext cx="6354275" cy="30760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15</a:t>
            </a:fld>
            <a:endParaRPr lang="sk-SK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16</a:t>
            </a:fld>
            <a:endParaRPr lang="sk-SK"/>
          </a:p>
        </p:txBody>
      </p:sp>
      <p:sp>
        <p:nvSpPr>
          <p:cNvPr id="4" name="Shape 134"/>
          <p:cNvSpPr txBox="1"/>
          <p:nvPr/>
        </p:nvSpPr>
        <p:spPr>
          <a:xfrm>
            <a:off x="914400" y="268907"/>
            <a:ext cx="7025750" cy="506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k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VYTVORENIE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JEDNODUCHEJ </a:t>
            </a:r>
            <a:r>
              <a:rPr lang="sk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GRAFICKEJ APLIKÁCIE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53" y="927472"/>
            <a:ext cx="4896444" cy="36877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64" y="1499774"/>
            <a:ext cx="4115499" cy="18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973606" y="947292"/>
            <a:ext cx="4223343" cy="3743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prostredia eclipse</a:t>
            </a:r>
          </a:p>
          <a:p>
            <a:pPr rtl="0">
              <a:spcBef>
                <a:spcPts val="1000"/>
              </a:spcBef>
              <a:buNone/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1000"/>
              </a:spcBef>
              <a:buNone/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1000"/>
              </a:spcBef>
              <a:buNone/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1000"/>
              </a:spcBef>
              <a:buNone/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spcBef>
                <a:spcPts val="1000"/>
              </a:spcBef>
              <a:buNone/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666666"/>
              </a:buClr>
              <a:buSzPct val="100000"/>
              <a:buChar char="●"/>
            </a:pPr>
            <a:endParaRPr lang="sk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342900" rtl="0">
              <a:spcBef>
                <a:spcPts val="1000"/>
              </a:spcBef>
              <a:buClr>
                <a:srgbClr val="666666"/>
              </a:buClr>
              <a:buSzPct val="100000"/>
              <a:buChar char="●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príkazového riadku</a:t>
            </a:r>
          </a:p>
          <a:p>
            <a:pPr marL="457200" lvl="0" indent="-342900" rtl="0">
              <a:spcBef>
                <a:spcPts val="1000"/>
              </a:spcBef>
              <a:buClr>
                <a:srgbClr val="666666"/>
              </a:buClr>
              <a:buSzPct val="100000"/>
              <a:buChar char="●"/>
            </a:pPr>
            <a:r>
              <a:rPr lang="sk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 spustiteľného jar súboru</a:t>
            </a:r>
          </a:p>
        </p:txBody>
      </p:sp>
      <p:sp>
        <p:nvSpPr>
          <p:cNvPr id="149" name="Shape 149"/>
          <p:cNvSpPr/>
          <p:nvPr/>
        </p:nvSpPr>
        <p:spPr>
          <a:xfrm>
            <a:off x="5382855" y="2969888"/>
            <a:ext cx="2387699" cy="1551900"/>
          </a:xfrm>
          <a:prstGeom prst="wedgeRectCallout">
            <a:avLst>
              <a:gd name="adj1" fmla="val -85828"/>
              <a:gd name="adj2" fmla="val 40942"/>
            </a:avLst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 b="1" dirty="0">
                <a:solidFill>
                  <a:srgbClr val="990000"/>
                </a:solidFill>
              </a:rPr>
              <a:t>v Eclipse na triede Client pravé tlačítko / Export / Java / Runnable jar file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666" y="3679739"/>
            <a:ext cx="2160075" cy="7878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17</a:t>
            </a:fld>
            <a:endParaRPr lang="sk-SK"/>
          </a:p>
        </p:txBody>
      </p:sp>
      <p:sp>
        <p:nvSpPr>
          <p:cNvPr id="7" name="Shape 45"/>
          <p:cNvSpPr txBox="1"/>
          <p:nvPr/>
        </p:nvSpPr>
        <p:spPr>
          <a:xfrm>
            <a:off x="2190613" y="333455"/>
            <a:ext cx="4821980" cy="528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SPUSTENIE JAVA PROGRAMU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2" y="1313632"/>
            <a:ext cx="8323809" cy="3371429"/>
          </a:xfrm>
          <a:prstGeom prst="rect">
            <a:avLst/>
          </a:prstGeom>
        </p:spPr>
      </p:pic>
      <p:sp>
        <p:nvSpPr>
          <p:cNvPr id="4" name="Shape 45"/>
          <p:cNvSpPr txBox="1"/>
          <p:nvPr/>
        </p:nvSpPr>
        <p:spPr>
          <a:xfrm>
            <a:off x="2547634" y="404253"/>
            <a:ext cx="4075043" cy="72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JAVA, CLASS, JVM, JRE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9426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785" y="1160501"/>
            <a:ext cx="3270417" cy="3606762"/>
          </a:xfrm>
          <a:prstGeom prst="rect">
            <a:avLst/>
          </a:prstGeom>
        </p:spPr>
      </p:pic>
      <p:sp>
        <p:nvSpPr>
          <p:cNvPr id="6" name="Shape 45"/>
          <p:cNvSpPr txBox="1"/>
          <p:nvPr/>
        </p:nvSpPr>
        <p:spPr>
          <a:xfrm>
            <a:off x="2007394" y="356644"/>
            <a:ext cx="5005200" cy="57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OPERÁTORY</a:t>
            </a:r>
          </a:p>
        </p:txBody>
      </p:sp>
    </p:spTree>
    <p:extLst>
      <p:ext uri="{BB962C8B-B14F-4D97-AF65-F5344CB8AC3E}">
        <p14:creationId xmlns:p14="http://schemas.microsoft.com/office/powerpoint/2010/main" val="403612027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537714877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KĽÚČOVÉ SLOVÁ JAZYKA JAVA</a:t>
            </a:r>
          </a:p>
        </p:txBody>
      </p:sp>
    </p:spTree>
    <p:extLst>
      <p:ext uri="{BB962C8B-B14F-4D97-AF65-F5344CB8AC3E}">
        <p14:creationId xmlns:p14="http://schemas.microsoft.com/office/powerpoint/2010/main" val="393453983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1518559511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5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PRIMITÍVNE TYPY PREMENNÝCH</a:t>
            </a:r>
          </a:p>
        </p:txBody>
      </p:sp>
    </p:spTree>
    <p:extLst>
      <p:ext uri="{BB962C8B-B14F-4D97-AF65-F5344CB8AC3E}">
        <p14:creationId xmlns:p14="http://schemas.microsoft.com/office/powerpoint/2010/main" val="57227749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3285262531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6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RIADENIE TOKU PROGRAMU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2888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1869071173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7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ÁCA S VÝNIMKAMI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69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781927050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MODIFIKÁTORY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0177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3459389463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144725" y="356644"/>
            <a:ext cx="88808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DEKLARÁCIA TRIED, PRÁCA S OBJEKTAMI</a:t>
            </a:r>
          </a:p>
        </p:txBody>
      </p:sp>
    </p:spTree>
    <p:extLst>
      <p:ext uri="{BB962C8B-B14F-4D97-AF65-F5344CB8AC3E}">
        <p14:creationId xmlns:p14="http://schemas.microsoft.com/office/powerpoint/2010/main" val="53642044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560</Words>
  <Application>Microsoft Office PowerPoint</Application>
  <PresentationFormat>Prezentácia na obrazovke (16:9)</PresentationFormat>
  <Paragraphs>298</Paragraphs>
  <Slides>17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Marek Ladicky</cp:lastModifiedBy>
  <cp:revision>100</cp:revision>
  <dcterms:modified xsi:type="dcterms:W3CDTF">2020-11-11T09:36:07Z</dcterms:modified>
</cp:coreProperties>
</file>