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266" r:id="rId2"/>
    <p:sldId id="340" r:id="rId3"/>
    <p:sldId id="354" r:id="rId4"/>
    <p:sldId id="355" r:id="rId5"/>
    <p:sldId id="268" r:id="rId6"/>
    <p:sldId id="267" r:id="rId7"/>
    <p:sldId id="351" r:id="rId8"/>
    <p:sldId id="349" r:id="rId9"/>
    <p:sldId id="339" r:id="rId10"/>
    <p:sldId id="337" r:id="rId11"/>
    <p:sldId id="338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6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01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0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35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01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48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5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7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6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5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34585" y="1038609"/>
            <a:ext cx="8709824" cy="3253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gramovací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jazyk Java je navrhnutý pre bezpečné dodávanie aplikácií, ktoré spotrebúvajú minimum systémových prostriedkov, bežia na akejkoľvek softvérovej a hardvérovej platforme a sú dynamicky rozšíriteľné.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Cieľom bola malá, spoľahlivá, prenositeľná platforma, operujúca v reálnom čase v kontexte heterogénnych, v sieti distribuovaných prostredí.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dobe kedy jazyk Java vznikal dominoval jazyk C++. Ale časom narástli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potiaže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C++ do bodu, v ktorom mohli byť problémy najlepšie vyriešené vytvorením úplne novej jazykovej platformy.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Dizajn a architektúra jazyka Java ťažila z mnohých iných jazykov ako Eiffel,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SmallTalk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C,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Cedar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Mesa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Výsledkom je jazyková platforma, ktorá sa už ukázala ako ideálna pre vývoj bezpečných, distribuovaných, sieťovo orientovaných webových aplikácií, desktop aplikácií a aplikácií zabudovaných v rôznych hardvéroch.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1600" lvl="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</a:pPr>
            <a:endParaRPr lang="sk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CHARAKTERISTIKA JAZYKA SLOVAMI JEHO TVORCOV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Desktop Aplikácie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desktop aplikácia ~ tučný klient, thick client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thick client ~ bežné windows aplikácie, príklad: program Eclipse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nap</a:t>
            </a:r>
            <a:r>
              <a:rPr lang="sk-SK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ísaný</a:t>
            </a:r>
            <a:r>
              <a:rPr lang="sk-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 Java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kód sa vykonáva v počítači užívateľa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musí mať nainštalované JRE - Java Runtime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10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33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Server Aplikácie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 sa vykonáva na serveri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na program pristupuje cez webový cez tenkého clienta, thin client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 client ~ odľahčená desktop aplikácia alebo webbrowser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tenkého klienta sa odosielajú príkazy, požiadavky (requesty) a zobrazuje výsledky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 na serveri sa stará o výpočty, spracovanie údajov a odoslanie výsledku späť na klienta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výsledok (response) je obyčajne vygenerovaná webstránka odoslaná do klientského prehliadača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11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477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title"/>
          </p:nvPr>
        </p:nvSpPr>
        <p:spPr>
          <a:xfrm>
            <a:off x="147387" y="577874"/>
            <a:ext cx="7886700" cy="99417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11/2018 - </a:t>
            </a:r>
            <a:r>
              <a:rPr lang="sk-SK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sk-SK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sk-SK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www.tiobe.com</a:t>
            </a:r>
            <a:r>
              <a:rPr lang="sk-SK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sk-SK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tiobe</a:t>
            </a:r>
            <a:r>
              <a:rPr lang="sk-SK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-index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POPULARITA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JAZYKA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JAVA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37882B9D-1C75-44AF-9AAB-02C918144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880" y="1370013"/>
            <a:ext cx="6862239" cy="3262312"/>
          </a:xfrm>
        </p:spPr>
      </p:pic>
    </p:spTree>
    <p:extLst>
      <p:ext uri="{BB962C8B-B14F-4D97-AF65-F5344CB8AC3E}">
        <p14:creationId xmlns:p14="http://schemas.microsoft.com/office/powerpoint/2010/main" val="342396601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68" y="528283"/>
            <a:ext cx="5697863" cy="43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296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DOPYT 3/2022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B4433A5-2C36-4C63-B5DA-6384AB00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97" y="1006499"/>
            <a:ext cx="6085206" cy="413634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BD20F62-E81B-46B6-9D7E-6F87584F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255" y="1537521"/>
            <a:ext cx="1513348" cy="2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497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707387" y="1131488"/>
            <a:ext cx="6450000" cy="3245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BB0000"/>
              </a:buClr>
              <a:buSzPct val="100000"/>
              <a:buChar char="●"/>
            </a:pPr>
            <a:r>
              <a:rPr lang="sk" sz="2400" dirty="0">
                <a:solidFill>
                  <a:srgbClr val="C00000"/>
                </a:solidFill>
              </a:rPr>
              <a:t>Ovládať programovací jazyk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BB0000"/>
              </a:buClr>
              <a:buSzPct val="100000"/>
              <a:buChar char="●"/>
            </a:pPr>
            <a:r>
              <a:rPr lang="sk" sz="2400" dirty="0">
                <a:solidFill>
                  <a:srgbClr val="C00000"/>
                </a:solidFill>
              </a:rPr>
              <a:t>Schopnosť riešiť úlohy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Ovládať súvisiace technológie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Schopnosť analyzovať problém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Vedieť komunikovať so zákazníkom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Vedieť komunikovať v tíme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Cudzí jazyk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Schopnosť učiť sa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5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ČO POŽADUJÚ ZAMESTNÁVATELIA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957625" y="1197758"/>
            <a:ext cx="7268221" cy="323352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sk" dirty="0">
                <a:solidFill>
                  <a:srgbClr val="434343"/>
                </a:solidFill>
              </a:rPr>
              <a:t>Java SE = Java Standard Edition = </a:t>
            </a:r>
            <a:br>
              <a:rPr lang="en-US" dirty="0">
                <a:solidFill>
                  <a:srgbClr val="434343"/>
                </a:solidFill>
              </a:rPr>
            </a:br>
            <a:r>
              <a:rPr lang="sk-SK" dirty="0">
                <a:solidFill>
                  <a:srgbClr val="434343"/>
                </a:solidFill>
              </a:rPr>
              <a:t>Platforma (knižnice a nástroje) pre vývoj aplikácií</a:t>
            </a:r>
            <a:endParaRPr lang="sk" dirty="0">
              <a:solidFill>
                <a:srgbClr val="434343"/>
              </a:solidFill>
            </a:endParaRP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sk" dirty="0">
                <a:solidFill>
                  <a:srgbClr val="434343"/>
                </a:solidFill>
              </a:rPr>
              <a:t>Java EE = Java Enterprise Edition = </a:t>
            </a:r>
            <a:br>
              <a:rPr lang="sk" dirty="0">
                <a:solidFill>
                  <a:srgbClr val="434343"/>
                </a:solidFill>
              </a:rPr>
            </a:br>
            <a:r>
              <a:rPr lang="sk" dirty="0">
                <a:solidFill>
                  <a:srgbClr val="434343"/>
                </a:solidFill>
              </a:rPr>
              <a:t>Štandardy pre vývoj enterprise aplikácií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sk" dirty="0">
                <a:solidFill>
                  <a:srgbClr val="434343"/>
                </a:solidFill>
              </a:rPr>
              <a:t>Java ME = Java Micro Edition = prostredie</a:t>
            </a:r>
            <a:br>
              <a:rPr lang="sk" dirty="0">
                <a:solidFill>
                  <a:srgbClr val="434343"/>
                </a:solidFill>
              </a:rPr>
            </a:br>
            <a:r>
              <a:rPr lang="sk" dirty="0">
                <a:solidFill>
                  <a:srgbClr val="434343"/>
                </a:solidFill>
              </a:rPr>
              <a:t>pre aplikácie bežiace na embedded zariadeniach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6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PRVKY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PLATFORMY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35" y="1487833"/>
            <a:ext cx="1601202" cy="12132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7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A6F2DC24-836E-4CCA-8F5B-5E8A23AE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6800" y="861773"/>
            <a:ext cx="2949871" cy="4203389"/>
          </a:xfrm>
        </p:spPr>
      </p:pic>
    </p:spTree>
    <p:extLst>
      <p:ext uri="{BB962C8B-B14F-4D97-AF65-F5344CB8AC3E}">
        <p14:creationId xmlns:p14="http://schemas.microsoft.com/office/powerpoint/2010/main" val="365846334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411358" y="1022222"/>
            <a:ext cx="6450000" cy="3745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1000"/>
              </a:spcBef>
              <a:buClr>
                <a:schemeClr val="dk2"/>
              </a:buClr>
              <a:buSzPct val="100000"/>
            </a:pP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Nové verzie sú </a:t>
            </a:r>
            <a:r>
              <a:rPr lang="sk" sz="1800" b="1" dirty="0">
                <a:solidFill>
                  <a:schemeClr val="accent6">
                    <a:lumMod val="75000"/>
                  </a:schemeClr>
                </a:solidFill>
              </a:rPr>
              <a:t>spätne</a:t>
            </a: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 kompatibilné = program vytvorený napr. vo verzii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 bude </a:t>
            </a:r>
            <a:r>
              <a:rPr lang="sk-SK" sz="1800" dirty="0">
                <a:solidFill>
                  <a:schemeClr val="accent6">
                    <a:lumMod val="75000"/>
                  </a:schemeClr>
                </a:solidFill>
              </a:rPr>
              <a:t>možné spustiť s novšími verziami Java Runtime Environment</a:t>
            </a:r>
            <a:endParaRPr lang="sk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>
              <a:spcBef>
                <a:spcPts val="1000"/>
              </a:spcBef>
              <a:buClr>
                <a:schemeClr val="dk2"/>
              </a:buClr>
              <a:buSzPct val="100000"/>
            </a:pP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Pozor, naopak to neplatí, program vytvorený vo verzii 10 nemusí byť možné spustiť so staršími verziami Java Runtime Environment</a:t>
            </a:r>
            <a:endParaRPr lang="sk" dirty="0">
              <a:solidFill>
                <a:schemeClr val="accent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</p:spTree>
    <p:extLst>
      <p:ext uri="{BB962C8B-B14F-4D97-AF65-F5344CB8AC3E}">
        <p14:creationId xmlns:p14="http://schemas.microsoft.com/office/powerpoint/2010/main" val="413736932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Applety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kód vložíme do web stránky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stránku umiestnime na webový server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si stránku otvorí z internetu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kód sa vykoná pri načítavaní webstránky v prehliadači užívateľa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výsledok sa vloží do webstránky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vyžaduje sa plug-in pre prehliadač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0430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471</Words>
  <Application>Microsoft Office PowerPoint</Application>
  <PresentationFormat>Prezentácia na obrazovke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Prezentácia programu PowerPoint</vt:lpstr>
      <vt:lpstr>11/2018 - https://www.tiobe.com/tiobe-index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Marek Ladicky</cp:lastModifiedBy>
  <cp:revision>100</cp:revision>
  <dcterms:modified xsi:type="dcterms:W3CDTF">2022-03-04T19:06:15Z</dcterms:modified>
</cp:coreProperties>
</file>