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45" r:id="rId1"/>
  </p:sldMasterIdLst>
  <p:notesMasterIdLst>
    <p:notesMasterId r:id="rId11"/>
  </p:notesMasterIdLst>
  <p:handoutMasterIdLst>
    <p:handoutMasterId r:id="rId12"/>
  </p:handoutMasterIdLst>
  <p:sldIdLst>
    <p:sldId id="323" r:id="rId2"/>
    <p:sldId id="343" r:id="rId3"/>
    <p:sldId id="329" r:id="rId4"/>
    <p:sldId id="336" r:id="rId5"/>
    <p:sldId id="335" r:id="rId6"/>
    <p:sldId id="330" r:id="rId7"/>
    <p:sldId id="331" r:id="rId8"/>
    <p:sldId id="332" r:id="rId9"/>
    <p:sldId id="346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484"/>
    <a:srgbClr val="6666FF"/>
    <a:srgbClr val="9999FF"/>
    <a:srgbClr val="FFDA3F"/>
    <a:srgbClr val="CC9900"/>
    <a:srgbClr val="F2F7FC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D222C8-A420-434E-94DE-B8F955CF7D5F}">
  <a:tblStyle styleId="{24D222C8-A420-434E-94DE-B8F955CF7D5F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02F77-F1A7-45F9-88C8-3916BDFBDA68}" type="datetimeFigureOut">
              <a:rPr lang="sk-SK" smtClean="0"/>
              <a:t>4. 3. 2022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A09FC-D3B6-4217-BFFF-A638EB4EA3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14660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984364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48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443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53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904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38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839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726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844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31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734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761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0321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659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22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824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750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228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499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279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606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648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641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2F7FC"/>
            </a:gs>
            <a:gs pos="10000">
              <a:schemeClr val="accent1">
                <a:lumMod val="40000"/>
                <a:lumOff val="60000"/>
              </a:schemeClr>
            </a:gs>
            <a:gs pos="24000">
              <a:srgbClr val="EAF2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87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</a:t>
            </a:fld>
            <a:endParaRPr lang="sk-SK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52" y="1313632"/>
            <a:ext cx="8323809" cy="3371429"/>
          </a:xfrm>
          <a:prstGeom prst="rect">
            <a:avLst/>
          </a:prstGeom>
        </p:spPr>
      </p:pic>
      <p:sp>
        <p:nvSpPr>
          <p:cNvPr id="4" name="Shape 45"/>
          <p:cNvSpPr txBox="1"/>
          <p:nvPr/>
        </p:nvSpPr>
        <p:spPr>
          <a:xfrm>
            <a:off x="2547634" y="404253"/>
            <a:ext cx="4075043" cy="72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JAVA, CLASS, JVM, JRE</a:t>
            </a: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694266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2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sk-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ÝHODY A NEVÝHODY JAZYKA JAVA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hape 78"/>
          <p:cNvSpPr txBox="1"/>
          <p:nvPr/>
        </p:nvSpPr>
        <p:spPr>
          <a:xfrm>
            <a:off x="5897469" y="1374289"/>
            <a:ext cx="2093584" cy="33929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Interpretovaný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Boli reportované bezpečnostné nedostatky</a:t>
            </a:r>
          </a:p>
        </p:txBody>
      </p:sp>
      <p:sp>
        <p:nvSpPr>
          <p:cNvPr id="7" name="Shape 78"/>
          <p:cNvSpPr txBox="1"/>
          <p:nvPr/>
        </p:nvSpPr>
        <p:spPr>
          <a:xfrm>
            <a:off x="1240439" y="1374290"/>
            <a:ext cx="4443177" cy="33929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lIns="91425" tIns="91425" rIns="91425" bIns="91425" numCol="2" anchor="t" anchorCtr="0">
            <a:noAutofit/>
          </a:bodyPr>
          <a:lstStyle/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Jednoduchý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Objektovo orientovaný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Distribuovaný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</a:rPr>
              <a:t>Multithreaded</a:t>
            </a:r>
            <a:endParaRPr lang="sk-SK" sz="1200" dirty="0">
              <a:solidFill>
                <a:schemeClr val="dk2"/>
              </a:solidFill>
            </a:endParaRP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</a:rPr>
              <a:t>Robust</a:t>
            </a:r>
            <a:r>
              <a:rPr lang="sk-SK" sz="1200" dirty="0" err="1">
                <a:solidFill>
                  <a:schemeClr val="dk2"/>
                </a:solidFill>
              </a:rPr>
              <a:t>ný</a:t>
            </a:r>
            <a:endParaRPr lang="sk-SK" sz="1200" dirty="0">
              <a:solidFill>
                <a:schemeClr val="dk2"/>
              </a:solidFill>
            </a:endParaRP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Bezpečný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</a:rPr>
              <a:t>P</a:t>
            </a:r>
            <a:r>
              <a:rPr lang="sk-SK" sz="1200" dirty="0" err="1">
                <a:solidFill>
                  <a:schemeClr val="dk2"/>
                </a:solidFill>
              </a:rPr>
              <a:t>renositeľný</a:t>
            </a:r>
            <a:endParaRPr lang="sk-SK" sz="1200" dirty="0">
              <a:solidFill>
                <a:schemeClr val="dk2"/>
              </a:solidFill>
            </a:endParaRP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Platformovo neutrálny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Vysoko výkonný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Interpretovaný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Najpoužívanejší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Najviac pracovných príležitostí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Dobre zdokumentovaný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Automatická správa pamäte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Množstvo dostupných knižníc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sk-SK" sz="1200" dirty="0">
                <a:solidFill>
                  <a:schemeClr val="dk2"/>
                </a:solidFill>
              </a:rPr>
              <a:t>Je úplne zadarmo</a:t>
            </a:r>
          </a:p>
          <a:p>
            <a:pPr marL="273050" lvl="0" indent="-1714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endParaRPr lang="sk-SK" sz="12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09778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3</a:t>
            </a:fld>
            <a:endParaRPr lang="sk-SK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785" y="1160501"/>
            <a:ext cx="3270417" cy="3606762"/>
          </a:xfrm>
          <a:prstGeom prst="rect">
            <a:avLst/>
          </a:prstGeom>
        </p:spPr>
      </p:pic>
      <p:sp>
        <p:nvSpPr>
          <p:cNvPr id="6" name="Shape 45"/>
          <p:cNvSpPr txBox="1"/>
          <p:nvPr/>
        </p:nvSpPr>
        <p:spPr>
          <a:xfrm>
            <a:off x="2007394" y="356644"/>
            <a:ext cx="5005200" cy="570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ct val="45833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</a:t>
            </a:r>
            <a:r>
              <a:rPr lang="sk-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OPERÁTORY</a:t>
            </a:r>
          </a:p>
        </p:txBody>
      </p:sp>
    </p:spTree>
    <p:extLst>
      <p:ext uri="{BB962C8B-B14F-4D97-AF65-F5344CB8AC3E}">
        <p14:creationId xmlns:p14="http://schemas.microsoft.com/office/powerpoint/2010/main" val="403612027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Shape 120"/>
          <p:cNvGraphicFramePr/>
          <p:nvPr>
            <p:extLst>
              <p:ext uri="{D42A27DB-BD31-4B8C-83A1-F6EECF244321}">
                <p14:modId xmlns:p14="http://schemas.microsoft.com/office/powerpoint/2010/main" val="2537714877"/>
              </p:ext>
            </p:extLst>
          </p:nvPr>
        </p:nvGraphicFramePr>
        <p:xfrm>
          <a:off x="1401921" y="1147825"/>
          <a:ext cx="6372825" cy="36338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abstract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continue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switch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assert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goto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package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synchronized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break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implements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protected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throw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throws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enum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instanceof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transient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catch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extends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short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interface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finally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strictfp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volatile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native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4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2007393" y="356644"/>
            <a:ext cx="5223663" cy="531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ct val="45833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KĽÚČOVÉ SLOVÁ JAZYKA JAVA</a:t>
            </a:r>
          </a:p>
        </p:txBody>
      </p:sp>
    </p:spTree>
    <p:extLst>
      <p:ext uri="{BB962C8B-B14F-4D97-AF65-F5344CB8AC3E}">
        <p14:creationId xmlns:p14="http://schemas.microsoft.com/office/powerpoint/2010/main" val="393453983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Shape 120"/>
          <p:cNvGraphicFramePr/>
          <p:nvPr>
            <p:extLst>
              <p:ext uri="{D42A27DB-BD31-4B8C-83A1-F6EECF244321}">
                <p14:modId xmlns:p14="http://schemas.microsoft.com/office/powerpoint/2010/main" val="1518559511"/>
              </p:ext>
            </p:extLst>
          </p:nvPr>
        </p:nvGraphicFramePr>
        <p:xfrm>
          <a:off x="1401921" y="1147825"/>
          <a:ext cx="6372825" cy="36338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abstract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continue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switch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assert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goto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package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synchronized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break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implements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protected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throw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throws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enum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instanceof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transient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catch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extends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short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interface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finally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strictfp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volatile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native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5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2007393" y="356644"/>
            <a:ext cx="5223663" cy="531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ct val="45833"/>
            </a:pPr>
            <a:r>
              <a:rPr lang="sk-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PRIMITÍVNE TYPY PREMENNÝCH</a:t>
            </a:r>
          </a:p>
        </p:txBody>
      </p:sp>
    </p:spTree>
    <p:extLst>
      <p:ext uri="{BB962C8B-B14F-4D97-AF65-F5344CB8AC3E}">
        <p14:creationId xmlns:p14="http://schemas.microsoft.com/office/powerpoint/2010/main" val="572277494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Shape 120"/>
          <p:cNvGraphicFramePr/>
          <p:nvPr>
            <p:extLst>
              <p:ext uri="{D42A27DB-BD31-4B8C-83A1-F6EECF244321}">
                <p14:modId xmlns:p14="http://schemas.microsoft.com/office/powerpoint/2010/main" val="3285262531"/>
              </p:ext>
            </p:extLst>
          </p:nvPr>
        </p:nvGraphicFramePr>
        <p:xfrm>
          <a:off x="1401921" y="1147825"/>
          <a:ext cx="6372825" cy="36338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abstract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continue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switch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assert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goto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package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synchronized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break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implements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protected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throw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throws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enum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instanceof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transient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catch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extends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interface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finally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strictfp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volatile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native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6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2007393" y="356644"/>
            <a:ext cx="5223663" cy="531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RIADENIE TOKU PROGRAMU</a:t>
            </a: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28887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Shape 120"/>
          <p:cNvGraphicFramePr/>
          <p:nvPr>
            <p:extLst>
              <p:ext uri="{D42A27DB-BD31-4B8C-83A1-F6EECF244321}">
                <p14:modId xmlns:p14="http://schemas.microsoft.com/office/powerpoint/2010/main" val="1869071173"/>
              </p:ext>
            </p:extLst>
          </p:nvPr>
        </p:nvGraphicFramePr>
        <p:xfrm>
          <a:off x="1401921" y="1147825"/>
          <a:ext cx="6372825" cy="36338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abstract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assert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8484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goto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package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synchronized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implements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protected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throw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throws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enum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instanceof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transient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catch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8484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extends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interface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finally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8484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strictfp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volatile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native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7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2007393" y="356644"/>
            <a:ext cx="5223663" cy="531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</a:t>
            </a:r>
            <a:r>
              <a:rPr lang="sk-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ÁCA S VÝNIMKAMI</a:t>
            </a: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89699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Shape 120"/>
          <p:cNvGraphicFramePr/>
          <p:nvPr>
            <p:extLst>
              <p:ext uri="{D42A27DB-BD31-4B8C-83A1-F6EECF244321}">
                <p14:modId xmlns:p14="http://schemas.microsoft.com/office/powerpoint/2010/main" val="2781927050"/>
              </p:ext>
            </p:extLst>
          </p:nvPr>
        </p:nvGraphicFramePr>
        <p:xfrm>
          <a:off x="1401921" y="1147825"/>
          <a:ext cx="6372825" cy="36338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abstract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goto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package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synchronized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en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implements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protected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enum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instanceof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transient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en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extends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interface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strictfp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volatile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native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8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2007393" y="356644"/>
            <a:ext cx="5223663" cy="531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sk-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MODIFIKÁTORY</a:t>
            </a: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301770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Shape 120"/>
          <p:cNvGraphicFramePr/>
          <p:nvPr>
            <p:extLst>
              <p:ext uri="{D42A27DB-BD31-4B8C-83A1-F6EECF244321}">
                <p14:modId xmlns:p14="http://schemas.microsoft.com/office/powerpoint/2010/main" val="3459389463"/>
              </p:ext>
            </p:extLst>
          </p:nvPr>
        </p:nvGraphicFramePr>
        <p:xfrm>
          <a:off x="1401921" y="1147825"/>
          <a:ext cx="6372825" cy="36338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goto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package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en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implements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enum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instanceof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en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extends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interface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super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9</a:t>
            </a:fld>
            <a:endParaRPr lang="sk-SK"/>
          </a:p>
        </p:txBody>
      </p:sp>
      <p:sp>
        <p:nvSpPr>
          <p:cNvPr id="4" name="Shape 45"/>
          <p:cNvSpPr txBox="1"/>
          <p:nvPr/>
        </p:nvSpPr>
        <p:spPr>
          <a:xfrm>
            <a:off x="144725" y="356644"/>
            <a:ext cx="8880863" cy="531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ct val="45833"/>
            </a:pPr>
            <a:r>
              <a:rPr lang="sk-SK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DEKLARÁCIA TRIED, PRÁCA S OBJEKTAMI</a:t>
            </a:r>
          </a:p>
        </p:txBody>
      </p:sp>
    </p:spTree>
    <p:extLst>
      <p:ext uri="{BB962C8B-B14F-4D97-AF65-F5344CB8AC3E}">
        <p14:creationId xmlns:p14="http://schemas.microsoft.com/office/powerpoint/2010/main" val="53642044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Words>291</Words>
  <Application>Microsoft Office PowerPoint</Application>
  <PresentationFormat>Prezentácia na obrazovke (16:9)</PresentationFormat>
  <Paragraphs>247</Paragraphs>
  <Slides>9</Slides>
  <Notes>9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mla</dc:creator>
  <cp:lastModifiedBy>Marek Ladicky</cp:lastModifiedBy>
  <cp:revision>102</cp:revision>
  <dcterms:modified xsi:type="dcterms:W3CDTF">2022-03-04T19:08:46Z</dcterms:modified>
</cp:coreProperties>
</file>