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45" r:id="rId1"/>
  </p:sldMasterIdLst>
  <p:notesMasterIdLst>
    <p:notesMasterId r:id="rId8"/>
  </p:notesMasterIdLst>
  <p:handoutMasterIdLst>
    <p:handoutMasterId r:id="rId9"/>
  </p:handoutMasterIdLst>
  <p:sldIdLst>
    <p:sldId id="267" r:id="rId2"/>
    <p:sldId id="272" r:id="rId3"/>
    <p:sldId id="268" r:id="rId4"/>
    <p:sldId id="269" r:id="rId5"/>
    <p:sldId id="270" r:id="rId6"/>
    <p:sldId id="271" r:id="rId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9999FF"/>
    <a:srgbClr val="FFDA3F"/>
    <a:srgbClr val="CC9900"/>
    <a:srgbClr val="F2F7FC"/>
    <a:srgbClr val="EAF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D222C8-A420-434E-94DE-B8F955CF7D5F}">
  <a:tblStyle styleId="{24D222C8-A420-434E-94DE-B8F955CF7D5F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02F77-F1A7-45F9-88C8-3916BDFBDA68}" type="datetimeFigureOut">
              <a:rPr lang="sk-SK" smtClean="0"/>
              <a:t>2. 1. 2016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A09FC-D3B6-4217-BFFF-A638EB4EA3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14660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03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984364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502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9101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548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273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237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900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734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761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0321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659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22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824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6750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228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499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279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6606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648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641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2F7FC"/>
            </a:gs>
            <a:gs pos="10000">
              <a:schemeClr val="accent1">
                <a:lumMod val="40000"/>
                <a:lumOff val="60000"/>
              </a:schemeClr>
            </a:gs>
            <a:gs pos="24000">
              <a:srgbClr val="EAF2F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987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7"/>
          <p:cNvSpPr txBox="1"/>
          <p:nvPr/>
        </p:nvSpPr>
        <p:spPr>
          <a:xfrm>
            <a:off x="0" y="147479"/>
            <a:ext cx="9144000" cy="612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k-S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Vývojové prostredie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Eclipse</a:t>
            </a:r>
            <a:r>
              <a:rPr lang="sk-S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najbežnejšie klávesové skratky</a:t>
            </a:r>
            <a:endParaRPr lang="sk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Shape 42"/>
          <p:cNvSpPr txBox="1"/>
          <p:nvPr/>
        </p:nvSpPr>
        <p:spPr>
          <a:xfrm>
            <a:off x="1068205" y="1101900"/>
            <a:ext cx="7007590" cy="17202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360"/>
              </a:spcBef>
              <a:buNone/>
            </a:pPr>
            <a:r>
              <a:rPr lang="en" sz="1800" b="1" dirty="0">
                <a:solidFill>
                  <a:srgbClr val="CC0000"/>
                </a:solidFill>
              </a:rPr>
              <a:t>POZOR, NIEKTORÉ KLÁVESOVÉ SKRATKY TAK AKO SÚ TU UVEDENÉ BUDÚ FUNGOVAŤ IBA AK MÁTE KLÁVESNICU PREPNUTÚ NA ANGLICKÚ.</a:t>
            </a:r>
          </a:p>
        </p:txBody>
      </p:sp>
    </p:spTree>
    <p:extLst>
      <p:ext uri="{BB962C8B-B14F-4D97-AF65-F5344CB8AC3E}">
        <p14:creationId xmlns:p14="http://schemas.microsoft.com/office/powerpoint/2010/main" val="4230404435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hape 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138" y="1665608"/>
            <a:ext cx="4471724" cy="301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/>
          <p:nvPr/>
        </p:nvSpPr>
        <p:spPr>
          <a:xfrm>
            <a:off x="0" y="804775"/>
            <a:ext cx="9144000" cy="107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360"/>
              </a:spcBef>
              <a:buClr>
                <a:srgbClr val="434343"/>
              </a:buClr>
              <a:buChar char="●"/>
            </a:pPr>
            <a:r>
              <a:rPr lang="en" b="1" dirty="0">
                <a:solidFill>
                  <a:srgbClr val="434343"/>
                </a:solidFill>
              </a:rPr>
              <a:t>CRTL + SHIFT + R</a:t>
            </a:r>
            <a:r>
              <a:rPr lang="en" dirty="0">
                <a:solidFill>
                  <a:srgbClr val="434343"/>
                </a:solidFill>
              </a:rPr>
              <a:t> = vyhľadanie triedy vo workspace, možnosť použiť zástupný znak *, napr. *reader nájde všetky triedy obsahujúce slovo reader</a:t>
            </a:r>
          </a:p>
        </p:txBody>
      </p:sp>
      <p:sp>
        <p:nvSpPr>
          <p:cNvPr id="6" name="Shape 77"/>
          <p:cNvSpPr txBox="1"/>
          <p:nvPr/>
        </p:nvSpPr>
        <p:spPr>
          <a:xfrm>
            <a:off x="0" y="147479"/>
            <a:ext cx="9144000" cy="612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k-S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Vývojové prostredie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Eclipse</a:t>
            </a:r>
            <a:r>
              <a:rPr lang="sk-S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najbežnejšie klávesové skratky</a:t>
            </a:r>
            <a:endParaRPr lang="sk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383457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/>
        </p:nvSpPr>
        <p:spPr>
          <a:xfrm>
            <a:off x="0" y="804775"/>
            <a:ext cx="9143999" cy="107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360"/>
              </a:spcBef>
              <a:buClr>
                <a:srgbClr val="434343"/>
              </a:buClr>
              <a:buChar char="●"/>
            </a:pPr>
            <a:r>
              <a:rPr lang="en" b="1" dirty="0">
                <a:solidFill>
                  <a:srgbClr val="434343"/>
                </a:solidFill>
              </a:rPr>
              <a:t>CRTL + SHIFT + T</a:t>
            </a:r>
            <a:r>
              <a:rPr lang="en" dirty="0">
                <a:solidFill>
                  <a:srgbClr val="434343"/>
                </a:solidFill>
              </a:rPr>
              <a:t> = podobne ako predchádzajúce, ale vyhľadajú sa triedy aj vo všetkých viditeľných balíkoch, vrátane java systémových knižníc a importovaných jar súboroch, treba však uviesť package. Napr. java.*reader nájde všetky triedy v balíkoch java obsahujúce slovo reader</a:t>
            </a:r>
          </a:p>
        </p:txBody>
      </p:sp>
      <p:pic>
        <p:nvPicPr>
          <p:cNvPr id="27" name="Shape 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949" y="1810201"/>
            <a:ext cx="3834100" cy="30095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77"/>
          <p:cNvSpPr txBox="1"/>
          <p:nvPr/>
        </p:nvSpPr>
        <p:spPr>
          <a:xfrm>
            <a:off x="0" y="147479"/>
            <a:ext cx="9144000" cy="612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k-S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Vývojové prostredie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Eclipse</a:t>
            </a:r>
            <a:r>
              <a:rPr lang="sk-S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najbežnejšie klávesové skratky</a:t>
            </a:r>
            <a:endParaRPr lang="sk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570009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>
            <a:off x="0" y="804775"/>
            <a:ext cx="9144000" cy="73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360"/>
              </a:spcBef>
              <a:buClr>
                <a:srgbClr val="434343"/>
              </a:buClr>
              <a:buChar char="●"/>
            </a:pPr>
            <a:r>
              <a:rPr lang="en" b="1" dirty="0">
                <a:solidFill>
                  <a:srgbClr val="434343"/>
                </a:solidFill>
              </a:rPr>
              <a:t>CRTL + 1</a:t>
            </a:r>
            <a:r>
              <a:rPr lang="en" dirty="0">
                <a:solidFill>
                  <a:srgbClr val="434343"/>
                </a:solidFill>
              </a:rPr>
              <a:t> = ponúkne možnosti opráv kódu, kurzorom je potrebné byť na riadku, ktorý hlási chybu</a:t>
            </a:r>
          </a:p>
        </p:txBody>
      </p:sp>
      <p:pic>
        <p:nvPicPr>
          <p:cNvPr id="34" name="Shape 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512" y="1535574"/>
            <a:ext cx="5514975" cy="30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77"/>
          <p:cNvSpPr txBox="1"/>
          <p:nvPr/>
        </p:nvSpPr>
        <p:spPr>
          <a:xfrm>
            <a:off x="0" y="147479"/>
            <a:ext cx="9144000" cy="612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k-S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Vývojové prostredie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Eclipse</a:t>
            </a:r>
            <a:r>
              <a:rPr lang="sk-S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najbežnejšie klávesové skratky</a:t>
            </a:r>
            <a:endParaRPr lang="sk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869207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/>
        </p:nvSpPr>
        <p:spPr>
          <a:xfrm>
            <a:off x="0" y="804775"/>
            <a:ext cx="9144000" cy="57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360"/>
              </a:spcBef>
              <a:buClr>
                <a:srgbClr val="434343"/>
              </a:buClr>
              <a:buChar char="●"/>
            </a:pPr>
            <a:r>
              <a:rPr lang="en" b="1" dirty="0">
                <a:solidFill>
                  <a:srgbClr val="434343"/>
                </a:solidFill>
              </a:rPr>
              <a:t>CRTL + SHIFT + F</a:t>
            </a:r>
            <a:r>
              <a:rPr lang="en" dirty="0">
                <a:solidFill>
                  <a:srgbClr val="434343"/>
                </a:solidFill>
              </a:rPr>
              <a:t> = upratanie kódu, správne odsadenia a medzery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775" y="1481063"/>
            <a:ext cx="6204449" cy="221931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7"/>
          <p:cNvSpPr txBox="1"/>
          <p:nvPr/>
        </p:nvSpPr>
        <p:spPr>
          <a:xfrm>
            <a:off x="0" y="147479"/>
            <a:ext cx="9144000" cy="612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k-S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Vývojové prostredie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Eclipse</a:t>
            </a:r>
            <a:r>
              <a:rPr lang="sk-S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najbežnejšie klávesové skratky</a:t>
            </a:r>
            <a:endParaRPr lang="sk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671946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7"/>
          <p:cNvSpPr txBox="1"/>
          <p:nvPr/>
        </p:nvSpPr>
        <p:spPr>
          <a:xfrm>
            <a:off x="0" y="147479"/>
            <a:ext cx="9144000" cy="612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k-S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Vývojové prostredie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Eclipse</a:t>
            </a:r>
            <a:r>
              <a:rPr lang="sk-S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najbežnejšie klávesové skratky</a:t>
            </a:r>
            <a:endParaRPr lang="sk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Shape 47"/>
          <p:cNvSpPr txBox="1"/>
          <p:nvPr/>
        </p:nvSpPr>
        <p:spPr>
          <a:xfrm>
            <a:off x="0" y="804789"/>
            <a:ext cx="9144000" cy="35040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360"/>
              </a:spcBef>
              <a:buClr>
                <a:srgbClr val="434343"/>
              </a:buClr>
              <a:buChar char="●"/>
            </a:pPr>
            <a:r>
              <a:rPr lang="en" b="1" dirty="0">
                <a:solidFill>
                  <a:srgbClr val="434343"/>
                </a:solidFill>
              </a:rPr>
              <a:t>CRTL + SHIFT + O</a:t>
            </a:r>
            <a:r>
              <a:rPr lang="en" dirty="0">
                <a:solidFill>
                  <a:srgbClr val="434343"/>
                </a:solidFill>
              </a:rPr>
              <a:t> = upratanie importov tried, dohľadanie chýbajúcich, odstránenie nadbytočných</a:t>
            </a:r>
          </a:p>
          <a:p>
            <a:pPr marL="457200" lvl="0" indent="-228600" rtl="0">
              <a:spcBef>
                <a:spcPts val="1000"/>
              </a:spcBef>
              <a:buClr>
                <a:srgbClr val="434343"/>
              </a:buClr>
              <a:buChar char="●"/>
            </a:pPr>
            <a:r>
              <a:rPr lang="en" b="1" dirty="0">
                <a:solidFill>
                  <a:srgbClr val="434343"/>
                </a:solidFill>
              </a:rPr>
              <a:t>CRTL + SPACE</a:t>
            </a:r>
            <a:r>
              <a:rPr lang="en" dirty="0">
                <a:solidFill>
                  <a:srgbClr val="434343"/>
                </a:solidFill>
              </a:rPr>
              <a:t> = content assist, pomoc s dokončovaním rozpísaného kódu, dohľadá triedy, metódy, konštruktory, šablóny</a:t>
            </a:r>
          </a:p>
          <a:p>
            <a:pPr marL="457200" lvl="0" indent="-228600" rtl="0">
              <a:spcBef>
                <a:spcPts val="1000"/>
              </a:spcBef>
              <a:buClr>
                <a:srgbClr val="434343"/>
              </a:buClr>
              <a:buChar char="●"/>
            </a:pPr>
            <a:r>
              <a:rPr lang="en" b="1" dirty="0">
                <a:solidFill>
                  <a:srgbClr val="434343"/>
                </a:solidFill>
              </a:rPr>
              <a:t>CTRL + L</a:t>
            </a:r>
            <a:r>
              <a:rPr lang="en" dirty="0">
                <a:solidFill>
                  <a:srgbClr val="434343"/>
                </a:solidFill>
              </a:rPr>
              <a:t> = zobrazí okno, kde sa zadá číslo riadku, na ktorý sa potrebujeme dostať, po potvrdení sa kurzor presunie na riadok s daným číslom</a:t>
            </a:r>
          </a:p>
          <a:p>
            <a:pPr marL="457200" lvl="0" indent="-228600" rtl="0">
              <a:spcBef>
                <a:spcPts val="1000"/>
              </a:spcBef>
              <a:buClr>
                <a:srgbClr val="434343"/>
              </a:buClr>
              <a:buChar char="●"/>
            </a:pPr>
            <a:r>
              <a:rPr lang="en" b="1" dirty="0">
                <a:solidFill>
                  <a:srgbClr val="434343"/>
                </a:solidFill>
              </a:rPr>
              <a:t>F4</a:t>
            </a:r>
            <a:r>
              <a:rPr lang="en" dirty="0">
                <a:solidFill>
                  <a:srgbClr val="434343"/>
                </a:solidFill>
              </a:rPr>
              <a:t> = zobrazenie dedičnej hierarchie triedy na ktorej sa aktuálne nachádza kurzor</a:t>
            </a:r>
          </a:p>
          <a:p>
            <a:pPr marL="457200" lvl="0" indent="-228600" rtl="0">
              <a:spcBef>
                <a:spcPts val="1000"/>
              </a:spcBef>
              <a:buClr>
                <a:srgbClr val="434343"/>
              </a:buClr>
              <a:buChar char="●"/>
            </a:pPr>
            <a:r>
              <a:rPr lang="en" b="1" dirty="0">
                <a:solidFill>
                  <a:srgbClr val="434343"/>
                </a:solidFill>
              </a:rPr>
              <a:t>F3</a:t>
            </a:r>
            <a:r>
              <a:rPr lang="en" dirty="0">
                <a:solidFill>
                  <a:srgbClr val="434343"/>
                </a:solidFill>
              </a:rPr>
              <a:t> = otvorenie triedy na ktorej sa aktuálne nachádza kurzor v editore</a:t>
            </a:r>
          </a:p>
          <a:p>
            <a:pPr marL="457200" lvl="0" indent="-228600" rtl="0">
              <a:spcBef>
                <a:spcPts val="1000"/>
              </a:spcBef>
              <a:buClr>
                <a:srgbClr val="434343"/>
              </a:buClr>
              <a:buChar char="●"/>
            </a:pPr>
            <a:r>
              <a:rPr lang="en" b="1" dirty="0">
                <a:solidFill>
                  <a:srgbClr val="434343"/>
                </a:solidFill>
              </a:rPr>
              <a:t>CRTL + /</a:t>
            </a:r>
            <a:r>
              <a:rPr lang="en" dirty="0">
                <a:solidFill>
                  <a:srgbClr val="434343"/>
                </a:solidFill>
              </a:rPr>
              <a:t> = zakomentovanie riadka na ktorom je aktuálne kurzor</a:t>
            </a:r>
          </a:p>
          <a:p>
            <a:pPr marL="457200" lvl="0" indent="-228600" rtl="0">
              <a:spcBef>
                <a:spcPts val="1000"/>
              </a:spcBef>
              <a:buClr>
                <a:srgbClr val="434343"/>
              </a:buClr>
              <a:buChar char="●"/>
            </a:pPr>
            <a:r>
              <a:rPr lang="en" b="1" dirty="0">
                <a:solidFill>
                  <a:srgbClr val="434343"/>
                </a:solidFill>
              </a:rPr>
              <a:t>CRTL + SHIFT + /</a:t>
            </a:r>
            <a:r>
              <a:rPr lang="en" dirty="0">
                <a:solidFill>
                  <a:srgbClr val="434343"/>
                </a:solidFill>
              </a:rPr>
              <a:t> = zakomentovanie označeného bloku kódu</a:t>
            </a:r>
          </a:p>
          <a:p>
            <a:pPr marL="457200" lvl="0" indent="-228600" rtl="0">
              <a:spcBef>
                <a:spcPts val="1000"/>
              </a:spcBef>
              <a:buClr>
                <a:srgbClr val="434343"/>
              </a:buClr>
              <a:buChar char="●"/>
            </a:pPr>
            <a:r>
              <a:rPr lang="en" b="1" dirty="0">
                <a:solidFill>
                  <a:srgbClr val="434343"/>
                </a:solidFill>
              </a:rPr>
              <a:t>CRTL + SHIFT + L</a:t>
            </a:r>
            <a:r>
              <a:rPr lang="en" dirty="0">
                <a:solidFill>
                  <a:srgbClr val="434343"/>
                </a:solidFill>
              </a:rPr>
              <a:t> = zobrazenie zoznamu všetkých klávesových skratiek</a:t>
            </a:r>
          </a:p>
        </p:txBody>
      </p:sp>
    </p:spTree>
    <p:extLst>
      <p:ext uri="{BB962C8B-B14F-4D97-AF65-F5344CB8AC3E}">
        <p14:creationId xmlns:p14="http://schemas.microsoft.com/office/powerpoint/2010/main" val="2812275903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289</Words>
  <Application>Microsoft Office PowerPoint</Application>
  <PresentationFormat>Prezentácia na obrazovke (16:9)</PresentationFormat>
  <Paragraphs>19</Paragraphs>
  <Slides>6</Slides>
  <Notes>6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mla</dc:creator>
  <cp:lastModifiedBy>mla</cp:lastModifiedBy>
  <cp:revision>57</cp:revision>
  <dcterms:modified xsi:type="dcterms:W3CDTF">2016-01-02T22:09:01Z</dcterms:modified>
</cp:coreProperties>
</file>