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12"/>
  </p:notesMasterIdLst>
  <p:handoutMasterIdLst>
    <p:handoutMasterId r:id="rId13"/>
  </p:handoutMasterIdLst>
  <p:sldIdLst>
    <p:sldId id="400" r:id="rId2"/>
    <p:sldId id="395" r:id="rId3"/>
    <p:sldId id="401" r:id="rId4"/>
    <p:sldId id="402" r:id="rId5"/>
    <p:sldId id="403" r:id="rId6"/>
    <p:sldId id="406" r:id="rId7"/>
    <p:sldId id="405" r:id="rId8"/>
    <p:sldId id="393" r:id="rId9"/>
    <p:sldId id="407" r:id="rId10"/>
    <p:sldId id="408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7FC"/>
    <a:srgbClr val="6666FF"/>
    <a:srgbClr val="9999FF"/>
    <a:srgbClr val="FFDA3F"/>
    <a:srgbClr val="CC9900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304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65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73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97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7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92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63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6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86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81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80641" y="4148781"/>
            <a:ext cx="2720399" cy="635999"/>
          </a:xfrm>
          <a:prstGeom prst="wedgeRectCallout">
            <a:avLst>
              <a:gd name="adj1" fmla="val -20770"/>
              <a:gd name="adj2" fmla="val -295863"/>
            </a:avLst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990000"/>
                </a:solidFill>
              </a:rPr>
              <a:t>Výnimky v hierarchii Error nevieme ošetriť (napr. lost connection), preto ich neodchytávame</a:t>
            </a:r>
          </a:p>
        </p:txBody>
      </p:sp>
      <p:sp>
        <p:nvSpPr>
          <p:cNvPr id="105" name="Shape 105"/>
          <p:cNvSpPr/>
          <p:nvPr/>
        </p:nvSpPr>
        <p:spPr>
          <a:xfrm>
            <a:off x="2083641" y="915382"/>
            <a:ext cx="1110600" cy="2502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</a:t>
            </a:r>
          </a:p>
        </p:txBody>
      </p:sp>
      <p:sp>
        <p:nvSpPr>
          <p:cNvPr id="106" name="Shape 106"/>
          <p:cNvSpPr/>
          <p:nvPr/>
        </p:nvSpPr>
        <p:spPr>
          <a:xfrm>
            <a:off x="2083641" y="1534182"/>
            <a:ext cx="1110600" cy="2502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Throwable</a:t>
            </a:r>
          </a:p>
        </p:txBody>
      </p:sp>
      <p:sp>
        <p:nvSpPr>
          <p:cNvPr id="107" name="Shape 107"/>
          <p:cNvSpPr/>
          <p:nvPr/>
        </p:nvSpPr>
        <p:spPr>
          <a:xfrm>
            <a:off x="1430241" y="2305382"/>
            <a:ext cx="1110600" cy="2502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Error</a:t>
            </a:r>
          </a:p>
        </p:txBody>
      </p:sp>
      <p:sp>
        <p:nvSpPr>
          <p:cNvPr id="108" name="Shape 108"/>
          <p:cNvSpPr/>
          <p:nvPr/>
        </p:nvSpPr>
        <p:spPr>
          <a:xfrm>
            <a:off x="2691016" y="2305382"/>
            <a:ext cx="1110600" cy="2502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Exception</a:t>
            </a:r>
          </a:p>
        </p:txBody>
      </p:sp>
      <p:sp>
        <p:nvSpPr>
          <p:cNvPr id="109" name="Shape 109"/>
          <p:cNvSpPr/>
          <p:nvPr/>
        </p:nvSpPr>
        <p:spPr>
          <a:xfrm>
            <a:off x="1304141" y="3000382"/>
            <a:ext cx="1711500" cy="2502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RuntimeException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3283491" y="3000382"/>
            <a:ext cx="1110600" cy="2502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1" name="Shape 111"/>
          <p:cNvSpPr/>
          <p:nvPr/>
        </p:nvSpPr>
        <p:spPr>
          <a:xfrm>
            <a:off x="2310016" y="3695382"/>
            <a:ext cx="1110600" cy="2502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2" name="Shape 112"/>
          <p:cNvSpPr/>
          <p:nvPr/>
        </p:nvSpPr>
        <p:spPr>
          <a:xfrm>
            <a:off x="3749891" y="3695382"/>
            <a:ext cx="1110600" cy="2502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13" name="Shape 113"/>
          <p:cNvCxnSpPr>
            <a:stCxn id="106" idx="0"/>
            <a:endCxn id="105" idx="2"/>
          </p:cNvCxnSpPr>
          <p:nvPr/>
        </p:nvCxnSpPr>
        <p:spPr>
          <a:xfrm rot="10800000">
            <a:off x="2638941" y="1165482"/>
            <a:ext cx="0" cy="36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4" name="Shape 114"/>
          <p:cNvCxnSpPr>
            <a:stCxn id="107" idx="0"/>
            <a:endCxn id="106" idx="2"/>
          </p:cNvCxnSpPr>
          <p:nvPr/>
        </p:nvCxnSpPr>
        <p:spPr>
          <a:xfrm rot="10800000" flipH="1">
            <a:off x="1985541" y="1784282"/>
            <a:ext cx="653400" cy="52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5" name="Shape 115"/>
          <p:cNvCxnSpPr>
            <a:stCxn id="108" idx="0"/>
            <a:endCxn id="106" idx="2"/>
          </p:cNvCxnSpPr>
          <p:nvPr/>
        </p:nvCxnSpPr>
        <p:spPr>
          <a:xfrm rot="10800000">
            <a:off x="2638816" y="1784282"/>
            <a:ext cx="607500" cy="52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6" name="Shape 116"/>
          <p:cNvCxnSpPr>
            <a:stCxn id="109" idx="0"/>
            <a:endCxn id="108" idx="2"/>
          </p:cNvCxnSpPr>
          <p:nvPr/>
        </p:nvCxnSpPr>
        <p:spPr>
          <a:xfrm rot="10800000" flipH="1">
            <a:off x="2159891" y="2555482"/>
            <a:ext cx="1086300" cy="44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hape 117"/>
          <p:cNvCxnSpPr>
            <a:stCxn id="110" idx="0"/>
            <a:endCxn id="108" idx="2"/>
          </p:cNvCxnSpPr>
          <p:nvPr/>
        </p:nvCxnSpPr>
        <p:spPr>
          <a:xfrm rot="10800000">
            <a:off x="3246291" y="2555482"/>
            <a:ext cx="592500" cy="44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stCxn id="111" idx="0"/>
            <a:endCxn id="110" idx="2"/>
          </p:cNvCxnSpPr>
          <p:nvPr/>
        </p:nvCxnSpPr>
        <p:spPr>
          <a:xfrm rot="10800000" flipH="1">
            <a:off x="2865316" y="3250482"/>
            <a:ext cx="973500" cy="44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>
            <a:stCxn id="112" idx="0"/>
            <a:endCxn id="110" idx="2"/>
          </p:cNvCxnSpPr>
          <p:nvPr/>
        </p:nvCxnSpPr>
        <p:spPr>
          <a:xfrm rot="10800000">
            <a:off x="3838691" y="3250482"/>
            <a:ext cx="466500" cy="44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" name="Shape 120"/>
          <p:cNvSpPr/>
          <p:nvPr/>
        </p:nvSpPr>
        <p:spPr>
          <a:xfrm>
            <a:off x="4833541" y="991582"/>
            <a:ext cx="211500" cy="2502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1" name="Shape 121"/>
          <p:cNvSpPr/>
          <p:nvPr/>
        </p:nvSpPr>
        <p:spPr>
          <a:xfrm>
            <a:off x="4833541" y="1360207"/>
            <a:ext cx="211500" cy="2502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2" name="Shape 122"/>
          <p:cNvSpPr txBox="1"/>
          <p:nvPr/>
        </p:nvSpPr>
        <p:spPr>
          <a:xfrm>
            <a:off x="5052302" y="936518"/>
            <a:ext cx="25469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catch alebo declare pravidlo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048467" y="1215104"/>
            <a:ext cx="2546999" cy="52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netreba deklarovať, netreba catch, napríklad NumberFormatException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757341" y="1632982"/>
            <a:ext cx="2871900" cy="20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try {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// ošetrený kód (guarded region)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} catch (NumberFormatException e) {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// kód ktorý sa má vykonať 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// v prípade chyby, napríklad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// oznam pre používateľa, alebo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// rethrowing = throw e; alebo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throw new SomeOtherException();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} finally {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// close db connection,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// alebo close file stream</a:t>
            </a:r>
          </a:p>
          <a:p>
            <a:pPr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508416" y="3639682"/>
            <a:ext cx="2387699" cy="1018199"/>
          </a:xfrm>
          <a:prstGeom prst="wedgeRectCallout">
            <a:avLst>
              <a:gd name="adj1" fmla="val -21226"/>
              <a:gd name="adj2" fmla="val -68209"/>
            </a:avLst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990000"/>
                </a:solidFill>
              </a:rPr>
              <a:t>za blokom </a:t>
            </a:r>
            <a:r>
              <a:rPr lang="en" sz="1100" b="1"/>
              <a:t>try </a:t>
            </a:r>
            <a:r>
              <a:rPr lang="en" sz="1100" b="1">
                <a:solidFill>
                  <a:srgbClr val="990000"/>
                </a:solidFill>
              </a:rPr>
              <a:t>musí ihneď nasledovať buď </a:t>
            </a:r>
            <a:r>
              <a:rPr lang="en" sz="1100" b="1"/>
              <a:t>catch </a:t>
            </a:r>
            <a:r>
              <a:rPr lang="en" sz="1100" b="1">
                <a:solidFill>
                  <a:srgbClr val="990000"/>
                </a:solidFill>
              </a:rPr>
              <a:t>blok, alebo </a:t>
            </a:r>
            <a:r>
              <a:rPr lang="en" sz="1100" b="1"/>
              <a:t>finally </a:t>
            </a:r>
            <a:r>
              <a:rPr lang="en" sz="1100" b="1">
                <a:solidFill>
                  <a:srgbClr val="990000"/>
                </a:solidFill>
              </a:rPr>
              <a:t>blok. Blok </a:t>
            </a:r>
            <a:r>
              <a:rPr lang="en" sz="1100" b="1"/>
              <a:t>finally </a:t>
            </a:r>
            <a:r>
              <a:rPr lang="en" sz="1100" b="1">
                <a:solidFill>
                  <a:srgbClr val="990000"/>
                </a:solidFill>
              </a:rPr>
              <a:t>sa vykoná vždy, dokonca aj keby v </a:t>
            </a:r>
            <a:r>
              <a:rPr lang="en" sz="1100" b="1"/>
              <a:t>catch </a:t>
            </a:r>
            <a:r>
              <a:rPr lang="en" sz="1100" b="1">
                <a:solidFill>
                  <a:srgbClr val="990000"/>
                </a:solidFill>
              </a:rPr>
              <a:t>bloku bol </a:t>
            </a:r>
            <a:r>
              <a:rPr lang="en" sz="1100" b="1"/>
              <a:t>return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sp>
        <p:nvSpPr>
          <p:cNvPr id="27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EXCEPTIONS HANDLING (o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šetrovanie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výnimiek)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34511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10</a:t>
            </a:fld>
            <a:endParaRPr lang="sk-SK"/>
          </a:p>
        </p:txBody>
      </p:sp>
      <p:pic>
        <p:nvPicPr>
          <p:cNvPr id="6" name="Picture 2" descr="Main Alternatives&#10;• Big idea&#10;– You need to designate code to be executed by other entity&#10;• E.g., you need code to respon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64" y="1006499"/>
            <a:ext cx="5392309" cy="40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191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2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00" y="1091377"/>
            <a:ext cx="5719212" cy="3812808"/>
          </a:xfrm>
          <a:prstGeom prst="rect">
            <a:avLst/>
          </a:prstGeom>
        </p:spPr>
      </p:pic>
      <p:sp>
        <p:nvSpPr>
          <p:cNvPr id="5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KOLEKCIE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162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Porovnanie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Java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65" y="1117539"/>
            <a:ext cx="7304881" cy="35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543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Porovnanie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Java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67" y="1102180"/>
            <a:ext cx="7194878" cy="35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869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Managing Memory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311" y="1643265"/>
            <a:ext cx="5741789" cy="24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714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Managing Memory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311" y="1650140"/>
            <a:ext cx="5738007" cy="22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6675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JRE mismatch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7" y="1404048"/>
            <a:ext cx="8778103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243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8</a:t>
            </a:fld>
            <a:endParaRPr lang="sk-SK"/>
          </a:p>
        </p:txBody>
      </p:sp>
      <p:sp>
        <p:nvSpPr>
          <p:cNvPr id="12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INICIALIZA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ČNÉ BLOKY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380" y="861773"/>
            <a:ext cx="3654894" cy="41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8593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9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2" descr="Why Java 8?&#10;• Make code more flexible and reusable&#10;– Lambda expressions&#10;• Make code more convenient to write&#10;– High-leve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67" y="1006499"/>
            <a:ext cx="5374580" cy="40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556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164</Words>
  <Application>Microsoft Office PowerPoint</Application>
  <PresentationFormat>Prezentácia na obrazovke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mla</cp:lastModifiedBy>
  <cp:revision>132</cp:revision>
  <dcterms:modified xsi:type="dcterms:W3CDTF">2018-11-13T16:47:43Z</dcterms:modified>
</cp:coreProperties>
</file>