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45" r:id="rId1"/>
  </p:sldMasterIdLst>
  <p:notesMasterIdLst>
    <p:notesMasterId r:id="rId4"/>
  </p:notesMasterIdLst>
  <p:handoutMasterIdLst>
    <p:handoutMasterId r:id="rId5"/>
  </p:handoutMasterIdLst>
  <p:sldIdLst>
    <p:sldId id="349" r:id="rId2"/>
    <p:sldId id="367" r:id="rId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484"/>
    <a:srgbClr val="6666FF"/>
    <a:srgbClr val="9999FF"/>
    <a:srgbClr val="FFDA3F"/>
    <a:srgbClr val="CC9900"/>
    <a:srgbClr val="F2F7FC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D222C8-A420-434E-94DE-B8F955CF7D5F}">
  <a:tblStyle styleId="{24D222C8-A420-434E-94DE-B8F955CF7D5F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02F77-F1A7-45F9-88C8-3916BDFBDA68}" type="datetimeFigureOut">
              <a:rPr lang="sk-SK" smtClean="0"/>
              <a:t>26. 4. 2019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A09FC-D3B6-4217-BFFF-A638EB4EA3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14660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984364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83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07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734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761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0321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659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22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824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750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228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499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279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606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648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641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2F7FC"/>
            </a:gs>
            <a:gs pos="10000">
              <a:schemeClr val="accent1">
                <a:lumMod val="40000"/>
                <a:lumOff val="60000"/>
              </a:schemeClr>
            </a:gs>
            <a:gs pos="24000">
              <a:srgbClr val="EAF2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87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maven/maven-tutorial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33757" y="1006499"/>
            <a:ext cx="8610652" cy="3760764"/>
          </a:xfrm>
        </p:spPr>
        <p:txBody>
          <a:bodyPr>
            <a:normAutofit lnSpcReduction="10000"/>
          </a:bodyPr>
          <a:lstStyle/>
          <a:p>
            <a:pPr algn="l"/>
            <a:r>
              <a:rPr lang="sk-SK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http://</a:t>
            </a:r>
            <a:r>
              <a:rPr lang="sk-SK" sz="2000" dirty="0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tutorials.jenkov.com/maven/maven-tutorial.html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project management and build tool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po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in</a:t>
            </a:r>
            <a:r>
              <a:rPr lang="sk-SK" sz="2000" dirty="0" err="1" smtClean="0">
                <a:solidFill>
                  <a:schemeClr val="bg2">
                    <a:lumMod val="50000"/>
                  </a:schemeClr>
                </a:solidFill>
              </a:rPr>
              <a:t>štalácii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sk-SK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sk-SK" sz="1700" dirty="0" smtClean="0">
                <a:solidFill>
                  <a:schemeClr val="bg2">
                    <a:lumMod val="50000"/>
                  </a:schemeClr>
                </a:solidFill>
              </a:rPr>
              <a:t>v súbore 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US" sz="1700" dirty="0" err="1" smtClean="0">
                <a:solidFill>
                  <a:schemeClr val="bg2">
                    <a:lumMod val="50000"/>
                  </a:schemeClr>
                </a:solidFill>
              </a:rPr>
              <a:t>M2_HOME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sz="1700" dirty="0" err="1" smtClean="0">
                <a:solidFill>
                  <a:schemeClr val="bg2">
                    <a:lumMod val="50000"/>
                  </a:schemeClr>
                </a:solidFill>
              </a:rPr>
              <a:t>conf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sz="1700" dirty="0" err="1" smtClean="0">
                <a:solidFill>
                  <a:schemeClr val="bg2">
                    <a:lumMod val="50000"/>
                  </a:schemeClr>
                </a:solidFill>
              </a:rPr>
              <a:t>settings.xml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bg2">
                    <a:lumMod val="50000"/>
                  </a:schemeClr>
                </a:solidFill>
              </a:rPr>
              <a:t>nastavi</a:t>
            </a:r>
            <a:r>
              <a:rPr lang="sk-SK" sz="1700" dirty="0" smtClean="0">
                <a:solidFill>
                  <a:schemeClr val="bg2">
                    <a:lumMod val="50000"/>
                  </a:schemeClr>
                </a:solidFill>
              </a:rPr>
              <a:t>ť cestu pre </a:t>
            </a:r>
            <a:r>
              <a:rPr lang="sk-SK" sz="1700" dirty="0" err="1" smtClean="0">
                <a:solidFill>
                  <a:schemeClr val="bg2">
                    <a:lumMod val="50000"/>
                  </a:schemeClr>
                </a:solidFill>
              </a:rPr>
              <a:t>local</a:t>
            </a:r>
            <a:r>
              <a:rPr lang="sk-SK" sz="17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k-SK" sz="1700" dirty="0" err="1" smtClean="0">
                <a:solidFill>
                  <a:schemeClr val="bg2">
                    <a:lumMod val="50000"/>
                  </a:schemeClr>
                </a:solidFill>
              </a:rPr>
              <a:t>repo</a:t>
            </a:r>
            <a:endParaRPr lang="en-US" sz="17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sk-SK" sz="1700" dirty="0">
                <a:solidFill>
                  <a:schemeClr val="bg2">
                    <a:lumMod val="50000"/>
                  </a:schemeClr>
                </a:solidFill>
              </a:rPr>
              <a:t>v súbore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US" sz="1700" dirty="0" err="1" smtClean="0">
                <a:solidFill>
                  <a:schemeClr val="bg2">
                    <a:lumMod val="50000"/>
                  </a:schemeClr>
                </a:solidFill>
              </a:rPr>
              <a:t>M2_HOME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/bin/</a:t>
            </a:r>
            <a:r>
              <a:rPr lang="en-US" sz="1700" dirty="0" err="1" smtClean="0">
                <a:solidFill>
                  <a:schemeClr val="bg2">
                    <a:lumMod val="50000"/>
                  </a:schemeClr>
                </a:solidFill>
              </a:rPr>
              <a:t>mvn.bat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k-SK" sz="1700" dirty="0" smtClean="0">
                <a:solidFill>
                  <a:schemeClr val="bg2">
                    <a:lumMod val="50000"/>
                  </a:schemeClr>
                </a:solidFill>
              </a:rPr>
              <a:t>pridať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1028700" lvl="2" indent="-342900" algn="l">
              <a:buFont typeface="Arial" panose="020B0604020202020204" pitchFamily="34" charset="0"/>
              <a:buChar char="•"/>
            </a:pPr>
            <a:r>
              <a:rPr lang="en-US" sz="1850" dirty="0" smtClean="0">
                <a:solidFill>
                  <a:schemeClr val="bg2">
                    <a:lumMod val="50000"/>
                  </a:schemeClr>
                </a:solidFill>
              </a:rPr>
              <a:t>set </a:t>
            </a:r>
            <a:r>
              <a:rPr lang="en-US" sz="1850" dirty="0" err="1" smtClean="0">
                <a:solidFill>
                  <a:schemeClr val="bg2">
                    <a:lumMod val="50000"/>
                  </a:schemeClr>
                </a:solidFill>
              </a:rPr>
              <a:t>JAVA_HOME</a:t>
            </a:r>
            <a:r>
              <a:rPr lang="en-US" sz="1850" dirty="0" smtClean="0">
                <a:solidFill>
                  <a:schemeClr val="bg2">
                    <a:lumMod val="50000"/>
                  </a:schemeClr>
                </a:solidFill>
              </a:rPr>
              <a:t>=C</a:t>
            </a:r>
            <a:r>
              <a:rPr lang="en-US" sz="1850" dirty="0">
                <a:solidFill>
                  <a:schemeClr val="bg2">
                    <a:lumMod val="50000"/>
                  </a:schemeClr>
                </a:solidFill>
              </a:rPr>
              <a:t>:/</a:t>
            </a:r>
            <a:r>
              <a:rPr lang="en-US" sz="1850" dirty="0" err="1" smtClean="0">
                <a:solidFill>
                  <a:schemeClr val="bg2">
                    <a:lumMod val="50000"/>
                  </a:schemeClr>
                </a:solidFill>
              </a:rPr>
              <a:t>devel</a:t>
            </a:r>
            <a:r>
              <a:rPr lang="en-US" sz="185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sz="1850" dirty="0" err="1" smtClean="0">
                <a:solidFill>
                  <a:schemeClr val="bg2">
                    <a:lumMod val="50000"/>
                  </a:schemeClr>
                </a:solidFill>
              </a:rPr>
              <a:t>jdk</a:t>
            </a:r>
            <a:r>
              <a:rPr lang="en-US" sz="1850" dirty="0" smtClean="0">
                <a:solidFill>
                  <a:schemeClr val="bg2">
                    <a:lumMod val="50000"/>
                  </a:schemeClr>
                </a:solidFill>
              </a:rPr>
              <a:t>-11.0.2</a:t>
            </a:r>
            <a:endParaRPr lang="sk-SK" sz="185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50000"/>
                  </a:schemeClr>
                </a:solidFill>
              </a:rPr>
              <a:t>pridať do </a:t>
            </a:r>
            <a:r>
              <a:rPr lang="sk-SK" sz="2000" dirty="0" err="1" smtClean="0">
                <a:solidFill>
                  <a:schemeClr val="bg2">
                    <a:lumMod val="50000"/>
                  </a:schemeClr>
                </a:solidFill>
              </a:rPr>
              <a:t>PATH</a:t>
            </a:r>
            <a:r>
              <a:rPr lang="sk-SK" sz="2000" dirty="0" smtClean="0">
                <a:solidFill>
                  <a:schemeClr val="bg2">
                    <a:lumMod val="50000"/>
                  </a:schemeClr>
                </a:solidFill>
              </a:rPr>
              <a:t> premennej prostredia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M2_HOME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/bin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sp</a:t>
            </a:r>
            <a:r>
              <a:rPr lang="sk-SK" sz="2000" dirty="0" err="1" smtClean="0">
                <a:solidFill>
                  <a:schemeClr val="bg2">
                    <a:lumMod val="50000"/>
                  </a:schemeClr>
                </a:solidFill>
              </a:rPr>
              <a:t>úšťa</a:t>
            </a:r>
            <a:r>
              <a:rPr lang="sk-SK" sz="2000" dirty="0" smtClean="0">
                <a:solidFill>
                  <a:schemeClr val="bg2">
                    <a:lumMod val="50000"/>
                  </a:schemeClr>
                </a:solidFill>
              </a:rPr>
              <a:t> sa z príkazového riadku z </a:t>
            </a:r>
            <a:r>
              <a:rPr lang="sk-SK" sz="2000" dirty="0" err="1" smtClean="0">
                <a:solidFill>
                  <a:schemeClr val="bg2">
                    <a:lumMod val="50000"/>
                  </a:schemeClr>
                </a:solidFill>
              </a:rPr>
              <a:t>priečink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sk-SK" sz="2000" dirty="0" smtClean="0">
                <a:solidFill>
                  <a:schemeClr val="bg2">
                    <a:lumMod val="50000"/>
                  </a:schemeClr>
                </a:solidFill>
              </a:rPr>
              <a:t>, v ktorom sa nachádza </a:t>
            </a:r>
            <a:r>
              <a:rPr lang="sk-SK" sz="2000" dirty="0" err="1" smtClean="0">
                <a:solidFill>
                  <a:schemeClr val="bg2">
                    <a:lumMod val="50000"/>
                  </a:schemeClr>
                </a:solidFill>
              </a:rPr>
              <a:t>pom.xml</a:t>
            </a:r>
            <a:endParaRPr lang="sk-SK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50000"/>
                  </a:schemeClr>
                </a:solidFill>
              </a:rPr>
              <a:t>štandardizuje súborovú štruktúru projektov, pomáha spravovať </a:t>
            </a:r>
            <a:r>
              <a:rPr lang="sk-SK" sz="2000" dirty="0" err="1" smtClean="0">
                <a:solidFill>
                  <a:schemeClr val="bg2">
                    <a:lumMod val="50000"/>
                  </a:schemeClr>
                </a:solidFill>
              </a:rPr>
              <a:t>dependencie</a:t>
            </a:r>
            <a:endParaRPr lang="sk-SK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50000"/>
                  </a:schemeClr>
                </a:solidFill>
              </a:rPr>
              <a:t>dokáže generovať rôzne projekty (</a:t>
            </a:r>
            <a:r>
              <a:rPr lang="sk-SK" sz="2000" dirty="0" err="1" smtClean="0">
                <a:solidFill>
                  <a:schemeClr val="bg2">
                    <a:lumMod val="50000"/>
                  </a:schemeClr>
                </a:solidFill>
              </a:rPr>
              <a:t>archetypy</a:t>
            </a:r>
            <a:r>
              <a:rPr lang="sk-SK" sz="2000" dirty="0" smtClean="0">
                <a:solidFill>
                  <a:schemeClr val="bg2">
                    <a:lumMod val="50000"/>
                  </a:schemeClr>
                </a:solidFill>
              </a:rPr>
              <a:t> = šablóny projektov)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maven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projekty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m</a:t>
            </a:r>
            <a:r>
              <a:rPr lang="sk-SK" sz="2000" dirty="0" err="1" smtClean="0">
                <a:solidFill>
                  <a:schemeClr val="bg2">
                    <a:lumMod val="50000"/>
                  </a:schemeClr>
                </a:solidFill>
              </a:rPr>
              <a:t>ôžu</a:t>
            </a:r>
            <a:r>
              <a:rPr lang="sk-SK" sz="2000" dirty="0" smtClean="0">
                <a:solidFill>
                  <a:schemeClr val="bg2">
                    <a:lumMod val="50000"/>
                  </a:schemeClr>
                </a:solidFill>
              </a:rPr>
              <a:t> mať hierarchickú štruktúru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a Maven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907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2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Podnadpis 2"/>
          <p:cNvSpPr txBox="1">
            <a:spLocks/>
          </p:cNvSpPr>
          <p:nvPr/>
        </p:nvSpPr>
        <p:spPr>
          <a:xfrm>
            <a:off x="233757" y="1006499"/>
            <a:ext cx="8610652" cy="376076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download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https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://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git-scm.com/downloads</a:t>
            </a:r>
            <a:endParaRPr lang="en-US" sz="17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sk-SK" sz="2000" dirty="0" smtClean="0">
                <a:solidFill>
                  <a:schemeClr val="bg2">
                    <a:lumMod val="50000"/>
                  </a:schemeClr>
                </a:solidFill>
              </a:rPr>
              <a:t>pri inštalácii ponechať všetky hodnoty default je </a:t>
            </a:r>
            <a:r>
              <a:rPr lang="sk-SK" sz="2000" dirty="0" err="1" smtClean="0">
                <a:solidFill>
                  <a:schemeClr val="bg2">
                    <a:lumMod val="50000"/>
                  </a:schemeClr>
                </a:solidFill>
              </a:rPr>
              <a:t>ok</a:t>
            </a:r>
            <a:endParaRPr lang="sk-SK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sk-SK" sz="2000" dirty="0" smtClean="0">
                <a:solidFill>
                  <a:schemeClr val="bg2">
                    <a:lumMod val="50000"/>
                  </a:schemeClr>
                </a:solidFill>
              </a:rPr>
              <a:t>inštalácia nastaví premenné prostredia</a:t>
            </a:r>
            <a:endParaRPr lang="sk-SK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clone (</a:t>
            </a:r>
            <a:r>
              <a:rPr lang="sk-SK" sz="2000" dirty="0" err="1" smtClean="0">
                <a:solidFill>
                  <a:schemeClr val="bg2">
                    <a:lumMod val="50000"/>
                  </a:schemeClr>
                </a:solidFill>
              </a:rPr>
              <a:t>naklonovať</a:t>
            </a:r>
            <a:r>
              <a:rPr lang="sk-SK" sz="2000" dirty="0" smtClean="0">
                <a:solidFill>
                  <a:schemeClr val="bg2">
                    <a:lumMod val="50000"/>
                  </a:schemeClr>
                </a:solidFill>
              </a:rPr>
              <a:t> repozitár na lokálny pc)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sk-SK" sz="2000" dirty="0" smtClean="0">
                <a:solidFill>
                  <a:schemeClr val="bg2">
                    <a:lumMod val="50000"/>
                  </a:schemeClr>
                </a:solidFill>
              </a:rPr>
              <a:t>git </a:t>
            </a:r>
            <a:r>
              <a:rPr lang="sk-SK" sz="2000" dirty="0" err="1" smtClean="0">
                <a:solidFill>
                  <a:schemeClr val="bg2">
                    <a:lumMod val="50000"/>
                  </a:schemeClr>
                </a:solidFill>
              </a:rPr>
              <a:t>pull</a:t>
            </a:r>
            <a:r>
              <a:rPr lang="sk-SK" sz="2000" dirty="0" smtClean="0">
                <a:solidFill>
                  <a:schemeClr val="bg2">
                    <a:lumMod val="50000"/>
                  </a:schemeClr>
                </a:solidFill>
              </a:rPr>
              <a:t> (dotiahnuť zmenené súbory v repozitári)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add</a:t>
            </a:r>
            <a:r>
              <a:rPr lang="sk-SK" sz="2000" dirty="0" smtClean="0">
                <a:solidFill>
                  <a:schemeClr val="bg2">
                    <a:lumMod val="50000"/>
                  </a:schemeClr>
                </a:solidFill>
              </a:rPr>
              <a:t> (pridať nové súbory do repozitára)</a:t>
            </a:r>
          </a:p>
          <a:p>
            <a:r>
              <a:rPr lang="sk-SK" sz="2000" dirty="0" smtClean="0">
                <a:solidFill>
                  <a:schemeClr val="bg2">
                    <a:lumMod val="50000"/>
                  </a:schemeClr>
                </a:solidFill>
              </a:rPr>
              <a:t>git </a:t>
            </a:r>
            <a:r>
              <a:rPr lang="sk-SK" sz="2000" dirty="0" err="1" smtClean="0">
                <a:solidFill>
                  <a:schemeClr val="bg2">
                    <a:lumMod val="50000"/>
                  </a:schemeClr>
                </a:solidFill>
              </a:rPr>
              <a:t>commit</a:t>
            </a:r>
            <a:r>
              <a:rPr lang="sk-SK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-m “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koment</a:t>
            </a:r>
            <a:r>
              <a:rPr lang="sk-SK" sz="2000" dirty="0" smtClean="0">
                <a:solidFill>
                  <a:schemeClr val="bg2">
                    <a:lumMod val="50000"/>
                  </a:schemeClr>
                </a:solidFill>
              </a:rPr>
              <a:t>ár ku zmenám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”</a:t>
            </a:r>
            <a:r>
              <a:rPr lang="sk-SK" sz="2000" dirty="0" smtClean="0">
                <a:solidFill>
                  <a:schemeClr val="bg2">
                    <a:lumMod val="50000"/>
                  </a:schemeClr>
                </a:solidFill>
              </a:rPr>
              <a:t> (potvrdiť zmeny v repozitári)</a:t>
            </a:r>
          </a:p>
          <a:p>
            <a:r>
              <a:rPr lang="sk-SK" sz="2000" dirty="0" smtClean="0">
                <a:solidFill>
                  <a:schemeClr val="bg2">
                    <a:lumMod val="50000"/>
                  </a:schemeClr>
                </a:solidFill>
              </a:rPr>
              <a:t>git </a:t>
            </a:r>
            <a:r>
              <a:rPr lang="sk-SK" sz="2000" dirty="0" err="1" smtClean="0">
                <a:solidFill>
                  <a:schemeClr val="bg2">
                    <a:lumMod val="50000"/>
                  </a:schemeClr>
                </a:solidFill>
              </a:rPr>
              <a:t>push</a:t>
            </a:r>
            <a:r>
              <a:rPr lang="sk-SK" sz="2000" dirty="0" smtClean="0">
                <a:solidFill>
                  <a:schemeClr val="bg2">
                    <a:lumMod val="50000"/>
                  </a:schemeClr>
                </a:solidFill>
              </a:rPr>
              <a:t> (odoslať zmenené súbory do repozitára)</a:t>
            </a:r>
          </a:p>
        </p:txBody>
      </p:sp>
    </p:spTree>
    <p:extLst>
      <p:ext uri="{BB962C8B-B14F-4D97-AF65-F5344CB8AC3E}">
        <p14:creationId xmlns:p14="http://schemas.microsoft.com/office/powerpoint/2010/main" val="16465008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1709</TotalTime>
  <Words>156</Words>
  <Application>Microsoft Office PowerPoint</Application>
  <PresentationFormat>Prezentácia na obrazovke (16:9)</PresentationFormat>
  <Paragraphs>24</Paragraphs>
  <Slides>2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Motív Office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mla</dc:creator>
  <cp:lastModifiedBy>mla</cp:lastModifiedBy>
  <cp:revision>155</cp:revision>
  <dcterms:modified xsi:type="dcterms:W3CDTF">2019-04-26T21:46:25Z</dcterms:modified>
</cp:coreProperties>
</file>