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25EA5-B310-47EA-999F-3411C738AC5E}" v="12" dt="2024-10-16T11:14:1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Plíhal" userId="4959a8fd6cf4357b" providerId="LiveId" clId="{ABB25EA5-B310-47EA-999F-3411C738AC5E}"/>
    <pc:docChg chg="custSel addSld modSld">
      <pc:chgData name="Pavel Plíhal" userId="4959a8fd6cf4357b" providerId="LiveId" clId="{ABB25EA5-B310-47EA-999F-3411C738AC5E}" dt="2024-10-16T11:14:30.698" v="234" actId="1076"/>
      <pc:docMkLst>
        <pc:docMk/>
      </pc:docMkLst>
      <pc:sldChg chg="modSp new mod">
        <pc:chgData name="Pavel Plíhal" userId="4959a8fd6cf4357b" providerId="LiveId" clId="{ABB25EA5-B310-47EA-999F-3411C738AC5E}" dt="2024-10-16T10:55:52.579" v="13"/>
        <pc:sldMkLst>
          <pc:docMk/>
          <pc:sldMk cId="704725850" sldId="256"/>
        </pc:sldMkLst>
        <pc:spChg chg="mod">
          <ac:chgData name="Pavel Plíhal" userId="4959a8fd6cf4357b" providerId="LiveId" clId="{ABB25EA5-B310-47EA-999F-3411C738AC5E}" dt="2024-10-16T10:55:52.579" v="13"/>
          <ac:spMkLst>
            <pc:docMk/>
            <pc:sldMk cId="704725850" sldId="256"/>
            <ac:spMk id="2" creationId="{FC522764-D273-3C5B-5AC5-38C4E1024AA7}"/>
          </ac:spMkLst>
        </pc:spChg>
        <pc:spChg chg="mod">
          <ac:chgData name="Pavel Plíhal" userId="4959a8fd6cf4357b" providerId="LiveId" clId="{ABB25EA5-B310-47EA-999F-3411C738AC5E}" dt="2024-10-16T10:55:52.579" v="13"/>
          <ac:spMkLst>
            <pc:docMk/>
            <pc:sldMk cId="704725850" sldId="256"/>
            <ac:spMk id="3" creationId="{041FF578-7F0A-E9F4-F135-807F0A9E7292}"/>
          </ac:spMkLst>
        </pc:spChg>
      </pc:sldChg>
      <pc:sldChg chg="modSp new mod">
        <pc:chgData name="Pavel Plíhal" userId="4959a8fd6cf4357b" providerId="LiveId" clId="{ABB25EA5-B310-47EA-999F-3411C738AC5E}" dt="2024-10-16T11:01:16.490" v="180" actId="15"/>
        <pc:sldMkLst>
          <pc:docMk/>
          <pc:sldMk cId="3146845403" sldId="257"/>
        </pc:sldMkLst>
        <pc:spChg chg="mod">
          <ac:chgData name="Pavel Plíhal" userId="4959a8fd6cf4357b" providerId="LiveId" clId="{ABB25EA5-B310-47EA-999F-3411C738AC5E}" dt="2024-10-16T10:56:13.322" v="27" actId="20577"/>
          <ac:spMkLst>
            <pc:docMk/>
            <pc:sldMk cId="3146845403" sldId="257"/>
            <ac:spMk id="2" creationId="{140F747B-26A3-747A-BDFE-3FC25825958A}"/>
          </ac:spMkLst>
        </pc:spChg>
        <pc:spChg chg="mod">
          <ac:chgData name="Pavel Plíhal" userId="4959a8fd6cf4357b" providerId="LiveId" clId="{ABB25EA5-B310-47EA-999F-3411C738AC5E}" dt="2024-10-16T11:01:16.490" v="180" actId="15"/>
          <ac:spMkLst>
            <pc:docMk/>
            <pc:sldMk cId="3146845403" sldId="257"/>
            <ac:spMk id="3" creationId="{E80F10F2-0949-2D00-FEF2-A360A1A21762}"/>
          </ac:spMkLst>
        </pc:spChg>
      </pc:sldChg>
      <pc:sldChg chg="modSp new mod">
        <pc:chgData name="Pavel Plíhal" userId="4959a8fd6cf4357b" providerId="LiveId" clId="{ABB25EA5-B310-47EA-999F-3411C738AC5E}" dt="2024-10-16T11:06:01.793" v="196" actId="20577"/>
        <pc:sldMkLst>
          <pc:docMk/>
          <pc:sldMk cId="404079053" sldId="258"/>
        </pc:sldMkLst>
        <pc:spChg chg="mod">
          <ac:chgData name="Pavel Plíhal" userId="4959a8fd6cf4357b" providerId="LiveId" clId="{ABB25EA5-B310-47EA-999F-3411C738AC5E}" dt="2024-10-16T11:06:01.793" v="196" actId="20577"/>
          <ac:spMkLst>
            <pc:docMk/>
            <pc:sldMk cId="404079053" sldId="258"/>
            <ac:spMk id="2" creationId="{0C1F128D-B03F-73A2-E8D7-32400903A98F}"/>
          </ac:spMkLst>
        </pc:spChg>
      </pc:sldChg>
      <pc:sldChg chg="addSp delSp modSp new mod">
        <pc:chgData name="Pavel Plíhal" userId="4959a8fd6cf4357b" providerId="LiveId" clId="{ABB25EA5-B310-47EA-999F-3411C738AC5E}" dt="2024-10-16T11:08:49.624" v="203" actId="1076"/>
        <pc:sldMkLst>
          <pc:docMk/>
          <pc:sldMk cId="2028962676" sldId="259"/>
        </pc:sldMkLst>
        <pc:spChg chg="del">
          <ac:chgData name="Pavel Plíhal" userId="4959a8fd6cf4357b" providerId="LiveId" clId="{ABB25EA5-B310-47EA-999F-3411C738AC5E}" dt="2024-10-16T11:08:37.286" v="198"/>
          <ac:spMkLst>
            <pc:docMk/>
            <pc:sldMk cId="2028962676" sldId="259"/>
            <ac:spMk id="3" creationId="{356DD8BD-C21F-AB81-B0A8-9CDCC9B1AFB8}"/>
          </ac:spMkLst>
        </pc:spChg>
        <pc:picChg chg="add mod">
          <ac:chgData name="Pavel Plíhal" userId="4959a8fd6cf4357b" providerId="LiveId" clId="{ABB25EA5-B310-47EA-999F-3411C738AC5E}" dt="2024-10-16T11:08:49.624" v="203" actId="1076"/>
          <ac:picMkLst>
            <pc:docMk/>
            <pc:sldMk cId="2028962676" sldId="259"/>
            <ac:picMk id="5" creationId="{A11D33E2-EE14-238B-71A3-B6353091489A}"/>
          </ac:picMkLst>
        </pc:picChg>
      </pc:sldChg>
      <pc:sldChg chg="addSp delSp modSp new mod">
        <pc:chgData name="Pavel Plíhal" userId="4959a8fd6cf4357b" providerId="LiveId" clId="{ABB25EA5-B310-47EA-999F-3411C738AC5E}" dt="2024-10-16T11:10:31.416" v="209" actId="1076"/>
        <pc:sldMkLst>
          <pc:docMk/>
          <pc:sldMk cId="2577126429" sldId="260"/>
        </pc:sldMkLst>
        <pc:spChg chg="del">
          <ac:chgData name="Pavel Plíhal" userId="4959a8fd6cf4357b" providerId="LiveId" clId="{ABB25EA5-B310-47EA-999F-3411C738AC5E}" dt="2024-10-16T11:10:20.576" v="205"/>
          <ac:spMkLst>
            <pc:docMk/>
            <pc:sldMk cId="2577126429" sldId="260"/>
            <ac:spMk id="3" creationId="{4E33A8EC-87A0-C5FC-05B8-C7341482C487}"/>
          </ac:spMkLst>
        </pc:spChg>
        <pc:picChg chg="add mod">
          <ac:chgData name="Pavel Plíhal" userId="4959a8fd6cf4357b" providerId="LiveId" clId="{ABB25EA5-B310-47EA-999F-3411C738AC5E}" dt="2024-10-16T11:10:31.416" v="209" actId="1076"/>
          <ac:picMkLst>
            <pc:docMk/>
            <pc:sldMk cId="2577126429" sldId="260"/>
            <ac:picMk id="5" creationId="{470F1706-25E2-9835-11E3-DC69F36525D4}"/>
          </ac:picMkLst>
        </pc:picChg>
      </pc:sldChg>
      <pc:sldChg chg="addSp delSp modSp new mod">
        <pc:chgData name="Pavel Plíhal" userId="4959a8fd6cf4357b" providerId="LiveId" clId="{ABB25EA5-B310-47EA-999F-3411C738AC5E}" dt="2024-10-16T11:13:27.151" v="229" actId="14100"/>
        <pc:sldMkLst>
          <pc:docMk/>
          <pc:sldMk cId="3292301264" sldId="261"/>
        </pc:sldMkLst>
        <pc:spChg chg="del">
          <ac:chgData name="Pavel Plíhal" userId="4959a8fd6cf4357b" providerId="LiveId" clId="{ABB25EA5-B310-47EA-999F-3411C738AC5E}" dt="2024-10-16T11:11:25.988" v="211" actId="478"/>
          <ac:spMkLst>
            <pc:docMk/>
            <pc:sldMk cId="3292301264" sldId="261"/>
            <ac:spMk id="2" creationId="{FD178E4C-F0C9-12AA-9177-2E00FA82CA16}"/>
          </ac:spMkLst>
        </pc:spChg>
        <pc:spChg chg="del mod">
          <ac:chgData name="Pavel Plíhal" userId="4959a8fd6cf4357b" providerId="LiveId" clId="{ABB25EA5-B310-47EA-999F-3411C738AC5E}" dt="2024-10-16T11:12:09.377" v="215" actId="478"/>
          <ac:spMkLst>
            <pc:docMk/>
            <pc:sldMk cId="3292301264" sldId="261"/>
            <ac:spMk id="3" creationId="{89BFD0C9-80FA-BC95-424E-37AEA2134614}"/>
          </ac:spMkLst>
        </pc:spChg>
        <pc:picChg chg="add mod">
          <ac:chgData name="Pavel Plíhal" userId="4959a8fd6cf4357b" providerId="LiveId" clId="{ABB25EA5-B310-47EA-999F-3411C738AC5E}" dt="2024-10-16T11:13:22.622" v="228" actId="14100"/>
          <ac:picMkLst>
            <pc:docMk/>
            <pc:sldMk cId="3292301264" sldId="261"/>
            <ac:picMk id="5" creationId="{7847E6FF-3347-3FAD-D0C9-FB64DE6BBF0F}"/>
          </ac:picMkLst>
        </pc:picChg>
        <pc:picChg chg="add mod">
          <ac:chgData name="Pavel Plíhal" userId="4959a8fd6cf4357b" providerId="LiveId" clId="{ABB25EA5-B310-47EA-999F-3411C738AC5E}" dt="2024-10-16T11:13:27.151" v="229" actId="14100"/>
          <ac:picMkLst>
            <pc:docMk/>
            <pc:sldMk cId="3292301264" sldId="261"/>
            <ac:picMk id="7" creationId="{83CEDC5E-79D7-CE87-8605-4BAE7A60AECA}"/>
          </ac:picMkLst>
        </pc:picChg>
      </pc:sldChg>
      <pc:sldChg chg="addSp delSp modSp new mod">
        <pc:chgData name="Pavel Plíhal" userId="4959a8fd6cf4357b" providerId="LiveId" clId="{ABB25EA5-B310-47EA-999F-3411C738AC5E}" dt="2024-10-16T11:14:30.698" v="234" actId="1076"/>
        <pc:sldMkLst>
          <pc:docMk/>
          <pc:sldMk cId="1590178438" sldId="262"/>
        </pc:sldMkLst>
        <pc:spChg chg="del">
          <ac:chgData name="Pavel Plíhal" userId="4959a8fd6cf4357b" providerId="LiveId" clId="{ABB25EA5-B310-47EA-999F-3411C738AC5E}" dt="2024-10-16T11:14:14.530" v="230"/>
          <ac:spMkLst>
            <pc:docMk/>
            <pc:sldMk cId="1590178438" sldId="262"/>
            <ac:spMk id="3" creationId="{7962D086-709D-A5FD-CA33-F3EC0D0038A5}"/>
          </ac:spMkLst>
        </pc:spChg>
        <pc:picChg chg="add mod">
          <ac:chgData name="Pavel Plíhal" userId="4959a8fd6cf4357b" providerId="LiveId" clId="{ABB25EA5-B310-47EA-999F-3411C738AC5E}" dt="2024-10-16T11:14:30.698" v="234" actId="1076"/>
          <ac:picMkLst>
            <pc:docMk/>
            <pc:sldMk cId="1590178438" sldId="262"/>
            <ac:picMk id="5" creationId="{097A026E-6E94-3651-EEF3-4990C410B7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0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081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63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05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114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0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562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2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7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34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49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1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3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52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35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13A5FD-4F92-4505-8202-226FA5C568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6104-13BE-421B-A490-FC57E0949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631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522764-D273-3C5B-5AC5-38C4E1024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ScrewMasters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41FF578-7F0A-E9F4-F135-807F0A9E7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72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0F747B-26A3-747A-BDFE-3FC25825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Členové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0F10F2-0949-2D00-FEF2-A360A1A2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Scrum</a:t>
            </a:r>
            <a:r>
              <a:rPr lang="cs-CZ" dirty="0"/>
              <a:t> Master: Bc. Marek </a:t>
            </a:r>
            <a:r>
              <a:rPr lang="cs-CZ" dirty="0" err="1"/>
              <a:t>Auer</a:t>
            </a:r>
            <a:endParaRPr lang="cs-CZ" dirty="0"/>
          </a:p>
          <a:p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owner</a:t>
            </a:r>
            <a:r>
              <a:rPr lang="cs-CZ" dirty="0"/>
              <a:t>: Lukáš Velek</a:t>
            </a:r>
          </a:p>
          <a:p>
            <a:r>
              <a:rPr lang="cs-CZ" dirty="0"/>
              <a:t>Team </a:t>
            </a:r>
            <a:r>
              <a:rPr lang="cs-CZ" dirty="0" err="1"/>
              <a:t>Members</a:t>
            </a:r>
            <a:r>
              <a:rPr lang="cs-CZ" dirty="0"/>
              <a:t>: </a:t>
            </a:r>
          </a:p>
          <a:p>
            <a:pPr lvl="1"/>
            <a:r>
              <a:rPr lang="cs-CZ" dirty="0"/>
              <a:t>Pavel Plíhal</a:t>
            </a:r>
          </a:p>
          <a:p>
            <a:pPr lvl="1"/>
            <a:r>
              <a:rPr lang="cs-CZ" dirty="0"/>
              <a:t>Adam Polívka</a:t>
            </a:r>
          </a:p>
          <a:p>
            <a:pPr lvl="1"/>
            <a:r>
              <a:rPr lang="cs-CZ" dirty="0"/>
              <a:t>Tomáš Kliner</a:t>
            </a:r>
          </a:p>
          <a:p>
            <a:pPr lvl="1"/>
            <a:r>
              <a:rPr lang="cs-CZ" dirty="0"/>
              <a:t>Věra Formánková</a:t>
            </a:r>
            <a:endParaRPr lang="en-GB" dirty="0"/>
          </a:p>
          <a:p>
            <a:pPr lvl="2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684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1F128D-B03F-73A2-E8D7-32400903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</a:t>
            </a:r>
            <a:r>
              <a:rPr lang="en-GB" dirty="0" err="1"/>
              <a:t>harakteristika</a:t>
            </a:r>
            <a:r>
              <a:rPr lang="en-GB" dirty="0"/>
              <a:t> </a:t>
            </a:r>
            <a:r>
              <a:rPr lang="en-GB" dirty="0" err="1"/>
              <a:t>implementační</a:t>
            </a:r>
            <a:r>
              <a:rPr lang="en-GB" dirty="0"/>
              <a:t> platformy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0CE260-8C7C-F479-78D1-4230A527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7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DEB30-7513-8F52-AA27-67826BF0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Zástupný obsah 4" descr="Obsah obrázku text, snímek obrazovky, číslo, Písmo&#10;&#10;Popis byl vytvořen automaticky">
            <a:extLst>
              <a:ext uri="{FF2B5EF4-FFF2-40B4-BE49-F238E27FC236}">
                <a16:creationId xmlns:a16="http://schemas.microsoft.com/office/drawing/2014/main" id="{A11D33E2-EE14-238B-71A3-B63530914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39" y="420175"/>
            <a:ext cx="8497595" cy="5985107"/>
          </a:xfrm>
        </p:spPr>
      </p:pic>
    </p:spTree>
    <p:extLst>
      <p:ext uri="{BB962C8B-B14F-4D97-AF65-F5344CB8AC3E}">
        <p14:creationId xmlns:p14="http://schemas.microsoft.com/office/powerpoint/2010/main" val="202896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FBC0F2-8CDF-92B9-A30C-29B226D3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Zástupný obsah 4" descr="Obsah obrázku text, diagram, Plán, Paralelní&#10;&#10;Popis byl vytvořen automaticky">
            <a:extLst>
              <a:ext uri="{FF2B5EF4-FFF2-40B4-BE49-F238E27FC236}">
                <a16:creationId xmlns:a16="http://schemas.microsoft.com/office/drawing/2014/main" id="{470F1706-25E2-9835-11E3-DC69F3652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81" y="570271"/>
            <a:ext cx="5955437" cy="5717458"/>
          </a:xfrm>
        </p:spPr>
      </p:pic>
    </p:spTree>
    <p:extLst>
      <p:ext uri="{BB962C8B-B14F-4D97-AF65-F5344CB8AC3E}">
        <p14:creationId xmlns:p14="http://schemas.microsoft.com/office/powerpoint/2010/main" val="257712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Písmo, dokument&#10;&#10;Popis byl vytvořen automaticky">
            <a:extLst>
              <a:ext uri="{FF2B5EF4-FFF2-40B4-BE49-F238E27FC236}">
                <a16:creationId xmlns:a16="http://schemas.microsoft.com/office/drawing/2014/main" id="{7847E6FF-3347-3FAD-D0C9-FB64DE6BB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2" y="1466785"/>
            <a:ext cx="5776607" cy="4176931"/>
          </a:xfrm>
          <a:prstGeom prst="rect">
            <a:avLst/>
          </a:prstGeom>
        </p:spPr>
      </p:pic>
      <p:pic>
        <p:nvPicPr>
          <p:cNvPr id="7" name="Obrázek 6" descr="Obsah obrázku text, snímek obrazovky, Písmo, dokument&#10;&#10;Popis byl vytvořen automaticky">
            <a:extLst>
              <a:ext uri="{FF2B5EF4-FFF2-40B4-BE49-F238E27FC236}">
                <a16:creationId xmlns:a16="http://schemas.microsoft.com/office/drawing/2014/main" id="{83CEDC5E-79D7-CE87-8605-4BAE7A60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90" y="1466785"/>
            <a:ext cx="5644698" cy="41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0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D1D121-AC38-8534-AACA-68806B35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Zástupný obsah 4" descr="Obsah obrázku text, snímek obrazovky, diagram, design&#10;&#10;Popis byl vytvořen automaticky">
            <a:extLst>
              <a:ext uri="{FF2B5EF4-FFF2-40B4-BE49-F238E27FC236}">
                <a16:creationId xmlns:a16="http://schemas.microsoft.com/office/drawing/2014/main" id="{097A026E-6E94-3651-EEF3-4990C410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41" y="845574"/>
            <a:ext cx="9687717" cy="5166852"/>
          </a:xfrm>
        </p:spPr>
      </p:pic>
    </p:spTree>
    <p:extLst>
      <p:ext uri="{BB962C8B-B14F-4D97-AF65-F5344CB8AC3E}">
        <p14:creationId xmlns:p14="http://schemas.microsoft.com/office/powerpoint/2010/main" val="1590178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29</Words>
  <Application>Microsoft Office PowerPoint</Application>
  <PresentationFormat>Širokoúhlá obrazovka</PresentationFormat>
  <Paragraphs>10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ScrewMasters</vt:lpstr>
      <vt:lpstr>Členové</vt:lpstr>
      <vt:lpstr>Charakteristika implementační platformy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Plíhal</dc:creator>
  <cp:lastModifiedBy>Pavel Plíhal</cp:lastModifiedBy>
  <cp:revision>1</cp:revision>
  <dcterms:created xsi:type="dcterms:W3CDTF">2024-10-16T10:54:04Z</dcterms:created>
  <dcterms:modified xsi:type="dcterms:W3CDTF">2024-10-16T11:14:32Z</dcterms:modified>
</cp:coreProperties>
</file>