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5" r:id="rId4"/>
    <p:sldId id="266" r:id="rId5"/>
    <p:sldId id="257" r:id="rId6"/>
    <p:sldId id="264" r:id="rId7"/>
    <p:sldId id="258" r:id="rId8"/>
    <p:sldId id="259" r:id="rId9"/>
    <p:sldId id="261" r:id="rId10"/>
    <p:sldId id="260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64"/>
    <a:srgbClr val="98A2B0"/>
    <a:srgbClr val="C7403A"/>
    <a:srgbClr val="D4443C"/>
    <a:srgbClr val="BEC4CD"/>
    <a:srgbClr val="00E1E3"/>
    <a:srgbClr val="00FDFF"/>
    <a:srgbClr val="DAA301"/>
    <a:srgbClr val="ABB4C0"/>
    <a:srgbClr val="F4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31"/>
  </p:normalViewPr>
  <p:slideViewPr>
    <p:cSldViewPr snapToGrid="0" snapToObjects="1">
      <p:cViewPr>
        <p:scale>
          <a:sx n="96" d="100"/>
          <a:sy n="96" d="100"/>
        </p:scale>
        <p:origin x="6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1644-D116-5042-8F84-57044129CF5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95836" y="4013374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3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85700" y="3797408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41" name="Oval 40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43" name="Triangle 42"/>
          <p:cNvSpPr/>
          <p:nvPr/>
        </p:nvSpPr>
        <p:spPr>
          <a:xfrm rot="5400000">
            <a:off x="1354017" y="4137657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92302" y="1198611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0" name="Rectangle 59"/>
          <p:cNvSpPr/>
          <p:nvPr/>
        </p:nvSpPr>
        <p:spPr>
          <a:xfrm rot="2450404">
            <a:off x="5730853" y="1751074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Help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3430" y="2044138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1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83294" y="1828172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3430" y="3024031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2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83294" y="2808065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36" name="Oval 35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38" name="Triangle 37"/>
          <p:cNvSpPr/>
          <p:nvPr/>
        </p:nvSpPr>
        <p:spPr>
          <a:xfrm rot="5400000">
            <a:off x="1351611" y="3148314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1" name="Group 50"/>
          <p:cNvGrpSpPr/>
          <p:nvPr/>
        </p:nvGrpSpPr>
        <p:grpSpPr>
          <a:xfrm rot="1414128">
            <a:off x="1252007" y="2096098"/>
            <a:ext cx="444694" cy="444042"/>
            <a:chOff x="1253901" y="2087862"/>
            <a:chExt cx="444694" cy="444042"/>
          </a:xfrm>
        </p:grpSpPr>
        <p:sp>
          <p:nvSpPr>
            <p:cNvPr id="49" name="Circular Arrow 48"/>
            <p:cNvSpPr/>
            <p:nvPr/>
          </p:nvSpPr>
          <p:spPr>
            <a:xfrm>
              <a:off x="1255795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ircular Arrow 49"/>
            <p:cNvSpPr/>
            <p:nvPr/>
          </p:nvSpPr>
          <p:spPr>
            <a:xfrm rot="10800000">
              <a:off x="1253901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9" name="Rectangle 38"/>
          <p:cNvSpPr/>
          <p:nvPr/>
        </p:nvSpPr>
        <p:spPr>
          <a:xfrm rot="2376160">
            <a:off x="3806369" y="2527743"/>
            <a:ext cx="125481" cy="2372579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8" name="Oval 37"/>
          <p:cNvSpPr/>
          <p:nvPr/>
        </p:nvSpPr>
        <p:spPr>
          <a:xfrm rot="10800000" flipV="1">
            <a:off x="2816050" y="4419537"/>
            <a:ext cx="497013" cy="497013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3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222120" y="-770668"/>
            <a:ext cx="7286624" cy="72866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7" name="Oval 16"/>
          <p:cNvSpPr/>
          <p:nvPr/>
        </p:nvSpPr>
        <p:spPr>
          <a:xfrm rot="5132827">
            <a:off x="3377755" y="3392825"/>
            <a:ext cx="940195" cy="94019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8573915">
            <a:off x="3879164" y="214974"/>
            <a:ext cx="940195" cy="940195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778677">
            <a:off x="7739461" y="1426632"/>
            <a:ext cx="940195" cy="940195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98462" y="1109983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19772" y="3326747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419619" y="2711840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0157" y="0"/>
            <a:ext cx="2093843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75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1894" y="1852299"/>
            <a:ext cx="4128245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Connecting:                            1/3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Connect to Wi-Fi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game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01894" y="4418650"/>
            <a:ext cx="109783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Next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91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895" y="1852299"/>
            <a:ext cx="4739148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Before game:                         2/3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color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       when you are ready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88388" y="3481913"/>
            <a:ext cx="281025" cy="281025"/>
            <a:chOff x="5223165" y="651026"/>
            <a:chExt cx="1531917" cy="1531917"/>
          </a:xfrm>
        </p:grpSpPr>
        <p:sp>
          <p:nvSpPr>
            <p:cNvPr id="17" name="Oval 16"/>
            <p:cNvSpPr/>
            <p:nvPr/>
          </p:nvSpPr>
          <p:spPr>
            <a:xfrm>
              <a:off x="5223165" y="651026"/>
              <a:ext cx="1531917" cy="1531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18" name="Triangle 17"/>
            <p:cNvSpPr/>
            <p:nvPr/>
          </p:nvSpPr>
          <p:spPr>
            <a:xfrm rot="5400000">
              <a:off x="5621773" y="1066925"/>
              <a:ext cx="831272" cy="698634"/>
            </a:xfrm>
            <a:prstGeom prst="triangl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01894" y="4418650"/>
            <a:ext cx="109783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Next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5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09817" y="4211144"/>
            <a:ext cx="3186848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Ok, let’s play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2025" y="2129595"/>
            <a:ext cx="1500507" cy="1500507"/>
            <a:chOff x="928689" y="-785811"/>
            <a:chExt cx="7286624" cy="7286624"/>
          </a:xfrm>
        </p:grpSpPr>
        <p:sp>
          <p:nvSpPr>
            <p:cNvPr id="19" name="Oval 18"/>
            <p:cNvSpPr/>
            <p:nvPr/>
          </p:nvSpPr>
          <p:spPr>
            <a:xfrm>
              <a:off x="928689" y="-785811"/>
              <a:ext cx="7286624" cy="7286624"/>
            </a:xfrm>
            <a:prstGeom prst="ellipse">
              <a:avLst/>
            </a:prstGeom>
            <a:solidFill>
              <a:srgbClr val="98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934681" y="2220181"/>
              <a:ext cx="1274640" cy="1274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74168" y="1715176"/>
            <a:ext cx="3435449" cy="227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Playing:        3/3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to the gray area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to fire (with direction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of the touch)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30271" y="3231959"/>
            <a:ext cx="239786" cy="3400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6149" y="3849986"/>
            <a:ext cx="2116704" cy="129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fire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direction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72278" y="2879848"/>
            <a:ext cx="764446" cy="1437873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3139" y="427356"/>
            <a:ext cx="2506050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6" name="Rectangle 65"/>
          <p:cNvSpPr/>
          <p:nvPr/>
        </p:nvSpPr>
        <p:spPr>
          <a:xfrm rot="697670">
            <a:off x="6056754" y="1159527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Help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6861" y="498423"/>
            <a:ext cx="2506050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51373" y="2202756"/>
            <a:ext cx="3222496" cy="185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color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       when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you are ready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16437" y="2790272"/>
            <a:ext cx="281025" cy="281025"/>
            <a:chOff x="5223165" y="651026"/>
            <a:chExt cx="1531917" cy="1531917"/>
          </a:xfrm>
        </p:grpSpPr>
        <p:sp>
          <p:nvSpPr>
            <p:cNvPr id="20" name="Oval 19"/>
            <p:cNvSpPr/>
            <p:nvPr/>
          </p:nvSpPr>
          <p:spPr>
            <a:xfrm>
              <a:off x="5223165" y="651026"/>
              <a:ext cx="1531917" cy="1531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22" name="Triangle 21"/>
            <p:cNvSpPr/>
            <p:nvPr/>
          </p:nvSpPr>
          <p:spPr>
            <a:xfrm rot="5400000">
              <a:off x="5621773" y="1066925"/>
              <a:ext cx="831272" cy="698634"/>
            </a:xfrm>
            <a:prstGeom prst="triangl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917415" y="3728410"/>
            <a:ext cx="81101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44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58010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-Shape 2"/>
          <p:cNvSpPr/>
          <p:nvPr/>
        </p:nvSpPr>
        <p:spPr>
          <a:xfrm rot="18800783">
            <a:off x="7715138" y="5067163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-Shape 27"/>
          <p:cNvSpPr/>
          <p:nvPr/>
        </p:nvSpPr>
        <p:spPr>
          <a:xfrm rot="18800783">
            <a:off x="8269367" y="5078607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/>
          <p:cNvSpPr/>
          <p:nvPr/>
        </p:nvSpPr>
        <p:spPr>
          <a:xfrm rot="18800783">
            <a:off x="5297923" y="937029"/>
            <a:ext cx="1076113" cy="548016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12549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806042" y="2091542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17901" y="-111212"/>
            <a:ext cx="708199" cy="2046076"/>
            <a:chOff x="4175038" y="-111212"/>
            <a:chExt cx="708199" cy="2046076"/>
          </a:xfrm>
        </p:grpSpPr>
        <p:sp>
          <p:nvSpPr>
            <p:cNvPr id="30" name="Oval 29"/>
            <p:cNvSpPr/>
            <p:nvPr/>
          </p:nvSpPr>
          <p:spPr>
            <a:xfrm flipV="1">
              <a:off x="4175038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4175038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4175038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4175038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4175038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4175038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4660813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4660813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4660813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4660813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4660813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4660813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69501" y="3805024"/>
            <a:ext cx="2404998" cy="143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Don’t die.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18325" y="2396050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3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" name="Pie 1"/>
          <p:cNvSpPr/>
          <p:nvPr/>
        </p:nvSpPr>
        <p:spPr>
          <a:xfrm>
            <a:off x="3934800" y="2220300"/>
            <a:ext cx="1274400" cy="1274400"/>
          </a:xfrm>
          <a:prstGeom prst="pie">
            <a:avLst>
              <a:gd name="adj1" fmla="val 168879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ln>
                  <a:solidFill>
                    <a:schemeClr val="bg1"/>
                  </a:solidFill>
                </a:ln>
                <a:solidFill>
                  <a:srgbClr val="ABB4C0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ln>
                <a:solidFill>
                  <a:schemeClr val="bg1"/>
                </a:solidFill>
              </a:ln>
              <a:solidFill>
                <a:srgbClr val="ABB4C0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5" name="Rectangle 14"/>
          <p:cNvSpPr/>
          <p:nvPr/>
        </p:nvSpPr>
        <p:spPr>
          <a:xfrm rot="19027824">
            <a:off x="3496878" y="663634"/>
            <a:ext cx="125481" cy="237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6" name="Oval 15"/>
          <p:cNvSpPr/>
          <p:nvPr/>
        </p:nvSpPr>
        <p:spPr>
          <a:xfrm rot="5851664" flipV="1">
            <a:off x="2359607" y="58266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108</Words>
  <Application>Microsoft Macintosh PowerPoint</Application>
  <PresentationFormat>On-screen Show (16:10)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Silom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Foltýn</dc:creator>
  <cp:lastModifiedBy>Marek Foltýn</cp:lastModifiedBy>
  <cp:revision>31</cp:revision>
  <dcterms:created xsi:type="dcterms:W3CDTF">2016-01-25T21:39:53Z</dcterms:created>
  <dcterms:modified xsi:type="dcterms:W3CDTF">2016-01-26T13:38:41Z</dcterms:modified>
</cp:coreProperties>
</file>