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65" r:id="rId4"/>
    <p:sldId id="266" r:id="rId5"/>
    <p:sldId id="257" r:id="rId6"/>
    <p:sldId id="264" r:id="rId7"/>
    <p:sldId id="258" r:id="rId8"/>
    <p:sldId id="259" r:id="rId9"/>
    <p:sldId id="261" r:id="rId10"/>
    <p:sldId id="260" r:id="rId11"/>
    <p:sldId id="262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A2B0"/>
    <a:srgbClr val="C7403A"/>
    <a:srgbClr val="D4443C"/>
    <a:srgbClr val="BEC4CD"/>
    <a:srgbClr val="00E1E3"/>
    <a:srgbClr val="00FDFF"/>
    <a:srgbClr val="DAA301"/>
    <a:srgbClr val="ABB4C0"/>
    <a:srgbClr val="F4524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4631"/>
  </p:normalViewPr>
  <p:slideViewPr>
    <p:cSldViewPr snapToGrid="0" snapToObjects="1">
      <p:cViewPr>
        <p:scale>
          <a:sx n="64" d="100"/>
          <a:sy n="64" d="100"/>
        </p:scale>
        <p:origin x="304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7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8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4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8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2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E1644-D116-5042-8F84-57044129CF57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795836" y="4013374"/>
            <a:ext cx="2684577" cy="557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  Game 3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85700" y="3797408"/>
            <a:ext cx="989696" cy="989696"/>
            <a:chOff x="2026636" y="2456214"/>
            <a:chExt cx="1960914" cy="1960914"/>
          </a:xfrm>
          <a:solidFill>
            <a:schemeClr val="bg1"/>
          </a:solidFill>
        </p:grpSpPr>
        <p:sp>
          <p:nvSpPr>
            <p:cNvPr id="41" name="Oval 40"/>
            <p:cNvSpPr/>
            <p:nvPr/>
          </p:nvSpPr>
          <p:spPr>
            <a:xfrm>
              <a:off x="2026636" y="2456214"/>
              <a:ext cx="1960914" cy="1960914"/>
            </a:xfrm>
            <a:prstGeom prst="ellipse">
              <a:avLst/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2241878" y="2671454"/>
              <a:ext cx="1531917" cy="15319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</p:grpSp>
      <p:sp>
        <p:nvSpPr>
          <p:cNvPr id="43" name="Triangle 42"/>
          <p:cNvSpPr/>
          <p:nvPr/>
        </p:nvSpPr>
        <p:spPr>
          <a:xfrm rot="5400000">
            <a:off x="1354017" y="4137657"/>
            <a:ext cx="358670" cy="309198"/>
          </a:xfrm>
          <a:prstGeom prst="triangl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900000">
            <a:off x="6292302" y="1198611"/>
            <a:ext cx="1965492" cy="831271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Exit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2" name="Rectangle 11"/>
          <p:cNvSpPr/>
          <p:nvPr/>
        </p:nvSpPr>
        <p:spPr>
          <a:xfrm rot="20700000">
            <a:off x="6330237" y="432571"/>
            <a:ext cx="2134800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About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60" name="Rectangle 59"/>
          <p:cNvSpPr/>
          <p:nvPr/>
        </p:nvSpPr>
        <p:spPr>
          <a:xfrm rot="2450404">
            <a:off x="5730853" y="1751074"/>
            <a:ext cx="2134800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Help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Johny Gamer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93430" y="2044138"/>
            <a:ext cx="2684577" cy="557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  Game 1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83294" y="1828172"/>
            <a:ext cx="989696" cy="989696"/>
            <a:chOff x="2026636" y="2456214"/>
            <a:chExt cx="1960914" cy="1960914"/>
          </a:xfrm>
          <a:solidFill>
            <a:schemeClr val="bg1"/>
          </a:solidFill>
        </p:grpSpPr>
        <p:sp>
          <p:nvSpPr>
            <p:cNvPr id="15" name="Oval 14"/>
            <p:cNvSpPr/>
            <p:nvPr/>
          </p:nvSpPr>
          <p:spPr>
            <a:xfrm>
              <a:off x="2026636" y="2456214"/>
              <a:ext cx="1960914" cy="1960914"/>
            </a:xfrm>
            <a:prstGeom prst="ellipse">
              <a:avLst/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241878" y="2671454"/>
              <a:ext cx="1531917" cy="15319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</p:grp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79923" y="812509"/>
            <a:ext cx="2456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-3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QUE</a:t>
            </a:r>
            <a:endParaRPr lang="en-US" sz="6000" spc="-3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93430" y="3024031"/>
            <a:ext cx="2684577" cy="557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  Game 2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983294" y="2808065"/>
            <a:ext cx="989696" cy="989696"/>
            <a:chOff x="2026636" y="2456214"/>
            <a:chExt cx="1960914" cy="1960914"/>
          </a:xfrm>
          <a:solidFill>
            <a:schemeClr val="bg1"/>
          </a:solidFill>
        </p:grpSpPr>
        <p:sp>
          <p:nvSpPr>
            <p:cNvPr id="36" name="Oval 35"/>
            <p:cNvSpPr/>
            <p:nvPr/>
          </p:nvSpPr>
          <p:spPr>
            <a:xfrm>
              <a:off x="2026636" y="2456214"/>
              <a:ext cx="1960914" cy="1960914"/>
            </a:xfrm>
            <a:prstGeom prst="ellipse">
              <a:avLst/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41878" y="2671454"/>
              <a:ext cx="1531917" cy="15319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</p:grpSp>
      <p:sp>
        <p:nvSpPr>
          <p:cNvPr id="38" name="Triangle 37"/>
          <p:cNvSpPr/>
          <p:nvPr/>
        </p:nvSpPr>
        <p:spPr>
          <a:xfrm rot="5400000">
            <a:off x="1351611" y="3148314"/>
            <a:ext cx="358670" cy="309198"/>
          </a:xfrm>
          <a:prstGeom prst="triangl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377915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942377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506839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grpSp>
        <p:nvGrpSpPr>
          <p:cNvPr id="51" name="Group 50"/>
          <p:cNvGrpSpPr/>
          <p:nvPr/>
        </p:nvGrpSpPr>
        <p:grpSpPr>
          <a:xfrm rot="1414128">
            <a:off x="1252007" y="2096098"/>
            <a:ext cx="444694" cy="444042"/>
            <a:chOff x="1253901" y="2087862"/>
            <a:chExt cx="444694" cy="444042"/>
          </a:xfrm>
        </p:grpSpPr>
        <p:sp>
          <p:nvSpPr>
            <p:cNvPr id="49" name="Circular Arrow 48"/>
            <p:cNvSpPr/>
            <p:nvPr/>
          </p:nvSpPr>
          <p:spPr>
            <a:xfrm>
              <a:off x="1255795" y="2087862"/>
              <a:ext cx="442800" cy="444042"/>
            </a:xfrm>
            <a:prstGeom prst="circularArrow">
              <a:avLst>
                <a:gd name="adj1" fmla="val 14999"/>
                <a:gd name="adj2" fmla="val 1514032"/>
                <a:gd name="adj3" fmla="val 6766451"/>
                <a:gd name="adj4" fmla="val 19303918"/>
                <a:gd name="adj5" fmla="val 14628"/>
              </a:avLst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Circular Arrow 49"/>
            <p:cNvSpPr/>
            <p:nvPr/>
          </p:nvSpPr>
          <p:spPr>
            <a:xfrm rot="10800000">
              <a:off x="1253901" y="2087862"/>
              <a:ext cx="442800" cy="444042"/>
            </a:xfrm>
            <a:prstGeom prst="circularArrow">
              <a:avLst>
                <a:gd name="adj1" fmla="val 14999"/>
                <a:gd name="adj2" fmla="val 1514032"/>
                <a:gd name="adj3" fmla="val 6766451"/>
                <a:gd name="adj4" fmla="val 19303918"/>
                <a:gd name="adj5" fmla="val 14628"/>
              </a:avLst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28689" y="-785811"/>
            <a:ext cx="7286624" cy="7286624"/>
          </a:xfrm>
          <a:prstGeom prst="ellipse">
            <a:avLst/>
          </a:prstGeom>
          <a:solidFill>
            <a:srgbClr val="98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34681" y="2220181"/>
            <a:ext cx="1274640" cy="1274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20712" y="-2605980"/>
            <a:ext cx="4702578" cy="26059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0712" y="5715002"/>
            <a:ext cx="4826403" cy="260598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4" name="Oval 13"/>
          <p:cNvSpPr/>
          <p:nvPr/>
        </p:nvSpPr>
        <p:spPr>
          <a:xfrm flipV="1">
            <a:off x="234776" y="3680557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6" name="Oval 25"/>
          <p:cNvSpPr/>
          <p:nvPr/>
        </p:nvSpPr>
        <p:spPr>
          <a:xfrm flipV="1">
            <a:off x="234776" y="4333020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7" name="Oval 26"/>
          <p:cNvSpPr/>
          <p:nvPr/>
        </p:nvSpPr>
        <p:spPr>
          <a:xfrm flipV="1">
            <a:off x="234775" y="4985483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9" name="Rectangle 38"/>
          <p:cNvSpPr/>
          <p:nvPr/>
        </p:nvSpPr>
        <p:spPr>
          <a:xfrm rot="2376160">
            <a:off x="3806369" y="2527743"/>
            <a:ext cx="125481" cy="2372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8" name="Oval 27"/>
          <p:cNvSpPr/>
          <p:nvPr/>
        </p:nvSpPr>
        <p:spPr>
          <a:xfrm rot="10800000" flipV="1">
            <a:off x="234776" y="1723168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9" name="Oval 28"/>
          <p:cNvSpPr/>
          <p:nvPr/>
        </p:nvSpPr>
        <p:spPr>
          <a:xfrm rot="10800000" flipV="1">
            <a:off x="234776" y="2375631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2" name="Oval 31"/>
          <p:cNvSpPr/>
          <p:nvPr/>
        </p:nvSpPr>
        <p:spPr>
          <a:xfrm rot="10800000" flipV="1">
            <a:off x="234775" y="3028094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74219" y="2624137"/>
            <a:ext cx="13351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pc="-300" dirty="0" smtClean="0">
                <a:ln>
                  <a:solidFill>
                    <a:schemeClr val="bg1"/>
                  </a:solidFill>
                </a:ln>
                <a:solidFill>
                  <a:srgbClr val="ABB4C0"/>
                </a:solidFill>
                <a:latin typeface="Silom" charset="-34"/>
                <a:ea typeface="Silom" charset="-34"/>
                <a:cs typeface="Silom" charset="-34"/>
              </a:rPr>
              <a:t>Leave</a:t>
            </a:r>
            <a:endParaRPr lang="en-US" sz="2800" spc="-300" dirty="0">
              <a:ln>
                <a:solidFill>
                  <a:schemeClr val="bg1"/>
                </a:solidFill>
              </a:ln>
              <a:solidFill>
                <a:srgbClr val="ABB4C0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8" name="Oval 37"/>
          <p:cNvSpPr/>
          <p:nvPr/>
        </p:nvSpPr>
        <p:spPr>
          <a:xfrm rot="10800000" flipV="1">
            <a:off x="2816050" y="4419537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834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 flipV="1">
            <a:off x="234776" y="3680557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6" name="Oval 25"/>
          <p:cNvSpPr/>
          <p:nvPr/>
        </p:nvSpPr>
        <p:spPr>
          <a:xfrm flipV="1">
            <a:off x="234776" y="4333020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7" name="Oval 26"/>
          <p:cNvSpPr/>
          <p:nvPr/>
        </p:nvSpPr>
        <p:spPr>
          <a:xfrm flipV="1">
            <a:off x="234775" y="4985483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8" name="Oval 27"/>
          <p:cNvSpPr/>
          <p:nvPr/>
        </p:nvSpPr>
        <p:spPr>
          <a:xfrm rot="10800000" flipV="1">
            <a:off x="234776" y="1723168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9" name="Oval 28"/>
          <p:cNvSpPr/>
          <p:nvPr/>
        </p:nvSpPr>
        <p:spPr>
          <a:xfrm rot="10800000" flipV="1">
            <a:off x="234776" y="2375631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2" name="Oval 31"/>
          <p:cNvSpPr/>
          <p:nvPr/>
        </p:nvSpPr>
        <p:spPr>
          <a:xfrm rot="10800000" flipV="1">
            <a:off x="234775" y="3028094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8806" y="0"/>
            <a:ext cx="8145194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7" name="Oval 16"/>
          <p:cNvSpPr/>
          <p:nvPr/>
        </p:nvSpPr>
        <p:spPr>
          <a:xfrm rot="5132827">
            <a:off x="3377755" y="3392825"/>
            <a:ext cx="940195" cy="940195"/>
          </a:xfrm>
          <a:prstGeom prst="ellipse">
            <a:avLst/>
          </a:prstGeom>
          <a:solidFill>
            <a:srgbClr val="FFC000"/>
          </a:solidFill>
          <a:ln w="38100">
            <a:solidFill>
              <a:srgbClr val="DAA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18573915">
            <a:off x="3879164" y="214974"/>
            <a:ext cx="940195" cy="940195"/>
          </a:xfrm>
          <a:prstGeom prst="ellipse">
            <a:avLst/>
          </a:prstGeom>
          <a:solidFill>
            <a:srgbClr val="00FDFF"/>
          </a:solidFill>
          <a:ln w="38100">
            <a:solidFill>
              <a:srgbClr val="00E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778677">
            <a:off x="7739461" y="1426632"/>
            <a:ext cx="940195" cy="940195"/>
          </a:xfrm>
          <a:prstGeom prst="ellipse">
            <a:avLst/>
          </a:prstGeom>
          <a:solidFill>
            <a:srgbClr val="F45247"/>
          </a:solidFill>
          <a:ln w="38100">
            <a:solidFill>
              <a:srgbClr val="C740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98462" y="1109983"/>
            <a:ext cx="291320" cy="291320"/>
          </a:xfrm>
          <a:prstGeom prst="ellipse">
            <a:avLst/>
          </a:prstGeom>
          <a:solidFill>
            <a:srgbClr val="00FDFF"/>
          </a:solidFill>
          <a:ln w="28575">
            <a:solidFill>
              <a:srgbClr val="00E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719772" y="3326747"/>
            <a:ext cx="291320" cy="29132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DAA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419619" y="2711840"/>
            <a:ext cx="291320" cy="29132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DAA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900000">
            <a:off x="6283707" y="1197059"/>
            <a:ext cx="1965492" cy="831271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Exit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2" name="Rectangle 11"/>
          <p:cNvSpPr/>
          <p:nvPr/>
        </p:nvSpPr>
        <p:spPr>
          <a:xfrm rot="20700000">
            <a:off x="6330237" y="432571"/>
            <a:ext cx="2134800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About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Johny Gamer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79923" y="812509"/>
            <a:ext cx="2456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-3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QUE</a:t>
            </a:r>
            <a:endParaRPr lang="en-US" sz="6000" spc="-3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377915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942377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506839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1894" y="1852299"/>
            <a:ext cx="4128245" cy="2103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Connecting:                            1/3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- Connect to Wi-Fi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- Select the game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01894" y="4418650"/>
            <a:ext cx="1097836" cy="520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Next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991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900000">
            <a:off x="6283707" y="1197059"/>
            <a:ext cx="1965492" cy="831271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Exit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2" name="Rectangle 11"/>
          <p:cNvSpPr/>
          <p:nvPr/>
        </p:nvSpPr>
        <p:spPr>
          <a:xfrm rot="20700000">
            <a:off x="6330237" y="432571"/>
            <a:ext cx="2134800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About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Johny Gamer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79923" y="812509"/>
            <a:ext cx="2456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-3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QUE</a:t>
            </a:r>
            <a:endParaRPr lang="en-US" sz="6000" spc="-3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377915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942377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506839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895" y="1852299"/>
            <a:ext cx="4739148" cy="2103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Before game:                         2/3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- Select the color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- Click        when you are ready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88388" y="3481913"/>
            <a:ext cx="281025" cy="281025"/>
            <a:chOff x="5223165" y="651026"/>
            <a:chExt cx="1531917" cy="1531917"/>
          </a:xfrm>
        </p:grpSpPr>
        <p:sp>
          <p:nvSpPr>
            <p:cNvPr id="17" name="Oval 16"/>
            <p:cNvSpPr/>
            <p:nvPr/>
          </p:nvSpPr>
          <p:spPr>
            <a:xfrm>
              <a:off x="5223165" y="651026"/>
              <a:ext cx="1531917" cy="15319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18" name="Triangle 17"/>
            <p:cNvSpPr/>
            <p:nvPr/>
          </p:nvSpPr>
          <p:spPr>
            <a:xfrm rot="5400000">
              <a:off x="5621773" y="1066925"/>
              <a:ext cx="831272" cy="698634"/>
            </a:xfrm>
            <a:prstGeom prst="triangle">
              <a:avLst/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001894" y="4418650"/>
            <a:ext cx="1097836" cy="520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Next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352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900000">
            <a:off x="6283707" y="1197059"/>
            <a:ext cx="1965492" cy="831271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Exit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2" name="Rectangle 11"/>
          <p:cNvSpPr/>
          <p:nvPr/>
        </p:nvSpPr>
        <p:spPr>
          <a:xfrm rot="20700000">
            <a:off x="6330237" y="432571"/>
            <a:ext cx="2134800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About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Johny Gamer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79923" y="812509"/>
            <a:ext cx="2456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-3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QUE</a:t>
            </a:r>
            <a:endParaRPr lang="en-US" sz="6000" spc="-3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377915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942377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506839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809817" y="4211144"/>
            <a:ext cx="3186848" cy="520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Ok, let</a:t>
            </a:r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’s play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2025" y="2129595"/>
            <a:ext cx="1500507" cy="1500507"/>
            <a:chOff x="928689" y="-785811"/>
            <a:chExt cx="7286624" cy="7286624"/>
          </a:xfrm>
        </p:grpSpPr>
        <p:sp>
          <p:nvSpPr>
            <p:cNvPr id="19" name="Oval 18"/>
            <p:cNvSpPr/>
            <p:nvPr/>
          </p:nvSpPr>
          <p:spPr>
            <a:xfrm>
              <a:off x="928689" y="-785811"/>
              <a:ext cx="7286624" cy="7286624"/>
            </a:xfrm>
            <a:prstGeom prst="ellipse">
              <a:avLst/>
            </a:prstGeom>
            <a:solidFill>
              <a:srgbClr val="98A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934681" y="2220181"/>
              <a:ext cx="1274640" cy="1274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774168" y="1715176"/>
            <a:ext cx="3435449" cy="2276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Playing:        3/3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- Click to the gray area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to fire (with direction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of the touch)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730271" y="3231959"/>
            <a:ext cx="239786" cy="34003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6149" y="3849986"/>
            <a:ext cx="2116704" cy="1299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fire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direction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72278" y="2879848"/>
            <a:ext cx="764446" cy="1437873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5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0897980">
            <a:off x="6053139" y="427356"/>
            <a:ext cx="2506050" cy="831271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Leave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28468" y="1867546"/>
            <a:ext cx="4702578" cy="260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66" name="Rectangle 65"/>
          <p:cNvSpPr/>
          <p:nvPr/>
        </p:nvSpPr>
        <p:spPr>
          <a:xfrm rot="697670">
            <a:off x="6056754" y="1159527"/>
            <a:ext cx="2134800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Help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Game1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377915" y="5119228"/>
            <a:ext cx="291320" cy="291320"/>
          </a:xfrm>
          <a:prstGeom prst="ellipse">
            <a:avLst/>
          </a:prstGeom>
          <a:solidFill>
            <a:srgbClr val="F4534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942377" y="5119228"/>
            <a:ext cx="291320" cy="291320"/>
          </a:xfrm>
          <a:prstGeom prst="ellipse">
            <a:avLst/>
          </a:prstGeom>
          <a:solidFill>
            <a:srgbClr val="00FD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506839" y="5119228"/>
            <a:ext cx="291320" cy="291320"/>
          </a:xfrm>
          <a:prstGeom prst="ellipse">
            <a:avLst/>
          </a:prstGeom>
          <a:solidFill>
            <a:srgbClr val="B733E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iangle 29"/>
          <p:cNvSpPr/>
          <p:nvPr/>
        </p:nvSpPr>
        <p:spPr>
          <a:xfrm rot="5400000">
            <a:off x="5469373" y="914525"/>
            <a:ext cx="831272" cy="698634"/>
          </a:xfrm>
          <a:prstGeom prst="triangl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32697" y="2242126"/>
            <a:ext cx="724251" cy="724251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155207" y="1981571"/>
            <a:ext cx="1239932" cy="1239932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493397" y="2235896"/>
            <a:ext cx="724251" cy="724251"/>
          </a:xfrm>
          <a:prstGeom prst="ellipse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48051" y="3331471"/>
            <a:ext cx="724251" cy="724251"/>
          </a:xfrm>
          <a:prstGeom prst="ellipse">
            <a:avLst/>
          </a:prstGeom>
          <a:solidFill>
            <a:srgbClr val="BFBFB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332697" y="3337701"/>
            <a:ext cx="724251" cy="724251"/>
          </a:xfrm>
          <a:prstGeom prst="ellipse">
            <a:avLst/>
          </a:prstGeom>
          <a:solidFill>
            <a:srgbClr val="B97C2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071301" y="5119228"/>
            <a:ext cx="291320" cy="291320"/>
          </a:xfrm>
          <a:prstGeom prst="ellipse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0897980">
            <a:off x="6056861" y="498423"/>
            <a:ext cx="2506050" cy="831271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Leave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28468" y="1867546"/>
            <a:ext cx="4702578" cy="260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Game1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377915" y="5119228"/>
            <a:ext cx="291320" cy="291320"/>
          </a:xfrm>
          <a:prstGeom prst="ellipse">
            <a:avLst/>
          </a:prstGeom>
          <a:solidFill>
            <a:srgbClr val="F4534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942377" y="5119228"/>
            <a:ext cx="291320" cy="291320"/>
          </a:xfrm>
          <a:prstGeom prst="ellipse">
            <a:avLst/>
          </a:prstGeom>
          <a:solidFill>
            <a:srgbClr val="00FD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506839" y="5119228"/>
            <a:ext cx="291320" cy="291320"/>
          </a:xfrm>
          <a:prstGeom prst="ellipse">
            <a:avLst/>
          </a:prstGeom>
          <a:solidFill>
            <a:srgbClr val="B733E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iangle 29"/>
          <p:cNvSpPr/>
          <p:nvPr/>
        </p:nvSpPr>
        <p:spPr>
          <a:xfrm rot="5400000">
            <a:off x="5469373" y="914525"/>
            <a:ext cx="831272" cy="698634"/>
          </a:xfrm>
          <a:prstGeom prst="triangl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32697" y="2242126"/>
            <a:ext cx="724251" cy="724251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155207" y="1981571"/>
            <a:ext cx="1239932" cy="1239932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493397" y="2235896"/>
            <a:ext cx="724251" cy="724251"/>
          </a:xfrm>
          <a:prstGeom prst="ellipse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48051" y="3331471"/>
            <a:ext cx="724251" cy="724251"/>
          </a:xfrm>
          <a:prstGeom prst="ellipse">
            <a:avLst/>
          </a:prstGeom>
          <a:solidFill>
            <a:srgbClr val="BFBFB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332697" y="3337701"/>
            <a:ext cx="724251" cy="724251"/>
          </a:xfrm>
          <a:prstGeom prst="ellipse">
            <a:avLst/>
          </a:prstGeom>
          <a:solidFill>
            <a:srgbClr val="B97C2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071301" y="5119228"/>
            <a:ext cx="291320" cy="291320"/>
          </a:xfrm>
          <a:prstGeom prst="ellipse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751373" y="2202756"/>
            <a:ext cx="3222496" cy="1852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- Select the color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- Click        when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you are ready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16437" y="2790272"/>
            <a:ext cx="281025" cy="281025"/>
            <a:chOff x="5223165" y="651026"/>
            <a:chExt cx="1531917" cy="1531917"/>
          </a:xfrm>
        </p:grpSpPr>
        <p:sp>
          <p:nvSpPr>
            <p:cNvPr id="20" name="Oval 19"/>
            <p:cNvSpPr/>
            <p:nvPr/>
          </p:nvSpPr>
          <p:spPr>
            <a:xfrm>
              <a:off x="5223165" y="651026"/>
              <a:ext cx="1531917" cy="15319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22" name="Triangle 21"/>
            <p:cNvSpPr/>
            <p:nvPr/>
          </p:nvSpPr>
          <p:spPr>
            <a:xfrm rot="5400000">
              <a:off x="5621773" y="1066925"/>
              <a:ext cx="831272" cy="698634"/>
            </a:xfrm>
            <a:prstGeom prst="triangle">
              <a:avLst/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6917415" y="3728410"/>
            <a:ext cx="811016" cy="520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Ok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944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28468" y="1867546"/>
            <a:ext cx="4702578" cy="260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Game1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258010" y="5119228"/>
            <a:ext cx="291320" cy="291320"/>
          </a:xfrm>
          <a:prstGeom prst="ellipse">
            <a:avLst/>
          </a:prstGeom>
          <a:solidFill>
            <a:srgbClr val="B733E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L-Shape 2"/>
          <p:cNvSpPr/>
          <p:nvPr/>
        </p:nvSpPr>
        <p:spPr>
          <a:xfrm rot="18800783">
            <a:off x="7715138" y="5067163"/>
            <a:ext cx="508415" cy="258913"/>
          </a:xfrm>
          <a:prstGeom prst="corner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-Shape 27"/>
          <p:cNvSpPr/>
          <p:nvPr/>
        </p:nvSpPr>
        <p:spPr>
          <a:xfrm rot="18800783">
            <a:off x="8269367" y="5078607"/>
            <a:ext cx="508415" cy="258913"/>
          </a:xfrm>
          <a:prstGeom prst="corner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-Shape 28"/>
          <p:cNvSpPr/>
          <p:nvPr/>
        </p:nvSpPr>
        <p:spPr>
          <a:xfrm rot="18800783">
            <a:off x="5297923" y="937029"/>
            <a:ext cx="1076113" cy="548016"/>
          </a:xfrm>
          <a:prstGeom prst="corner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812549" y="5119228"/>
            <a:ext cx="291320" cy="29132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332697" y="2242126"/>
            <a:ext cx="724251" cy="724251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55207" y="1981571"/>
            <a:ext cx="1239932" cy="1239932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93397" y="2235896"/>
            <a:ext cx="724251" cy="724251"/>
          </a:xfrm>
          <a:prstGeom prst="ellipse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48051" y="3331471"/>
            <a:ext cx="724251" cy="724251"/>
          </a:xfrm>
          <a:prstGeom prst="ellipse">
            <a:avLst/>
          </a:prstGeom>
          <a:solidFill>
            <a:srgbClr val="BFBFB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32697" y="3337701"/>
            <a:ext cx="724251" cy="724251"/>
          </a:xfrm>
          <a:prstGeom prst="ellipse">
            <a:avLst/>
          </a:prstGeom>
          <a:solidFill>
            <a:srgbClr val="B97C2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806042" y="2091542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17901" y="-111212"/>
            <a:ext cx="708199" cy="2046076"/>
            <a:chOff x="4175038" y="-111212"/>
            <a:chExt cx="708199" cy="2046076"/>
          </a:xfrm>
        </p:grpSpPr>
        <p:sp>
          <p:nvSpPr>
            <p:cNvPr id="30" name="Oval 29"/>
            <p:cNvSpPr/>
            <p:nvPr/>
          </p:nvSpPr>
          <p:spPr>
            <a:xfrm flipV="1">
              <a:off x="4175038" y="1712440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 flipV="1">
              <a:off x="4175038" y="1347095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 flipV="1">
              <a:off x="4175038" y="981750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 flipV="1">
              <a:off x="4175038" y="616405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 flipV="1">
              <a:off x="4175038" y="254133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 flipV="1">
              <a:off x="4175038" y="-111212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 flipV="1">
              <a:off x="4660813" y="1712440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4660813" y="1347095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 flipV="1">
              <a:off x="4660813" y="981750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 flipV="1">
              <a:off x="4660813" y="616405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4660813" y="254133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 flipV="1">
              <a:off x="4660813" y="-111212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369501" y="3805024"/>
            <a:ext cx="2404998" cy="1433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Don</a:t>
            </a:r>
            <a:r>
              <a:rPr lang="en-US" sz="2000" dirty="0" smtClean="0">
                <a:solidFill>
                  <a:schemeClr val="bg1"/>
                </a:solidFill>
              </a:rPr>
              <a:t>’t die.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18325" y="2396050"/>
            <a:ext cx="2456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-30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3</a:t>
            </a:r>
            <a:endParaRPr lang="en-US" sz="6000" spc="-3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4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28689" y="-785811"/>
            <a:ext cx="7286624" cy="7286624"/>
          </a:xfrm>
          <a:prstGeom prst="ellipse">
            <a:avLst/>
          </a:prstGeom>
          <a:solidFill>
            <a:srgbClr val="98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34681" y="2220181"/>
            <a:ext cx="1274640" cy="1274640"/>
          </a:xfrm>
          <a:prstGeom prst="ellipse">
            <a:avLst/>
          </a:prstGeom>
          <a:solidFill>
            <a:srgbClr val="98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20712" y="-2605980"/>
            <a:ext cx="4702578" cy="26059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0712" y="5715002"/>
            <a:ext cx="4826403" cy="260598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4" name="Oval 13"/>
          <p:cNvSpPr/>
          <p:nvPr/>
        </p:nvSpPr>
        <p:spPr>
          <a:xfrm flipV="1">
            <a:off x="234776" y="3680557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6" name="Oval 25"/>
          <p:cNvSpPr/>
          <p:nvPr/>
        </p:nvSpPr>
        <p:spPr>
          <a:xfrm flipV="1">
            <a:off x="234776" y="4333020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7" name="Oval 26"/>
          <p:cNvSpPr/>
          <p:nvPr/>
        </p:nvSpPr>
        <p:spPr>
          <a:xfrm flipV="1">
            <a:off x="234775" y="4985483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8" name="Oval 27"/>
          <p:cNvSpPr/>
          <p:nvPr/>
        </p:nvSpPr>
        <p:spPr>
          <a:xfrm rot="10800000" flipV="1">
            <a:off x="234776" y="1723168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9" name="Oval 28"/>
          <p:cNvSpPr/>
          <p:nvPr/>
        </p:nvSpPr>
        <p:spPr>
          <a:xfrm rot="10800000" flipV="1">
            <a:off x="234776" y="2375631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2" name="Oval 31"/>
          <p:cNvSpPr/>
          <p:nvPr/>
        </p:nvSpPr>
        <p:spPr>
          <a:xfrm rot="10800000" flipV="1">
            <a:off x="234775" y="3028094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" name="Pie 1"/>
          <p:cNvSpPr/>
          <p:nvPr/>
        </p:nvSpPr>
        <p:spPr>
          <a:xfrm>
            <a:off x="3934800" y="2220300"/>
            <a:ext cx="1274400" cy="1274400"/>
          </a:xfrm>
          <a:prstGeom prst="pie">
            <a:avLst>
              <a:gd name="adj1" fmla="val 1688798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74219" y="2624137"/>
            <a:ext cx="133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-300" dirty="0" smtClean="0">
                <a:ln>
                  <a:solidFill>
                    <a:schemeClr val="bg1"/>
                  </a:solidFill>
                </a:ln>
                <a:solidFill>
                  <a:srgbClr val="ABB4C0"/>
                </a:solidFill>
                <a:latin typeface="Silom" charset="-34"/>
                <a:ea typeface="Silom" charset="-34"/>
                <a:cs typeface="Silom" charset="-34"/>
              </a:rPr>
              <a:t>Leave</a:t>
            </a:r>
            <a:endParaRPr lang="en-US" sz="2800" spc="-300" dirty="0">
              <a:ln>
                <a:solidFill>
                  <a:schemeClr val="bg1"/>
                </a:solidFill>
              </a:ln>
              <a:solidFill>
                <a:srgbClr val="ABB4C0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5" name="Rectangle 14"/>
          <p:cNvSpPr/>
          <p:nvPr/>
        </p:nvSpPr>
        <p:spPr>
          <a:xfrm rot="19027824">
            <a:off x="3496878" y="663634"/>
            <a:ext cx="125481" cy="2372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6" name="Oval 15"/>
          <p:cNvSpPr/>
          <p:nvPr/>
        </p:nvSpPr>
        <p:spPr>
          <a:xfrm rot="5851664" flipV="1">
            <a:off x="2359607" y="582663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24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</TotalTime>
  <Words>108</Words>
  <Application>Microsoft Macintosh PowerPoint</Application>
  <PresentationFormat>On-screen Show (16:10)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Silom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Foltýn</dc:creator>
  <cp:lastModifiedBy>Marek Foltýn</cp:lastModifiedBy>
  <cp:revision>30</cp:revision>
  <dcterms:created xsi:type="dcterms:W3CDTF">2016-01-25T21:39:53Z</dcterms:created>
  <dcterms:modified xsi:type="dcterms:W3CDTF">2016-01-26T10:48:56Z</dcterms:modified>
</cp:coreProperties>
</file>