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4864"/>
    <a:srgbClr val="C7403A"/>
    <a:srgbClr val="F45247"/>
    <a:srgbClr val="00E1E3"/>
    <a:srgbClr val="00FDFF"/>
    <a:srgbClr val="DAA301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28"/>
    <p:restoredTop sz="94631"/>
  </p:normalViewPr>
  <p:slideViewPr>
    <p:cSldViewPr snapToGrid="0" snapToObjects="1">
      <p:cViewPr>
        <p:scale>
          <a:sx n="46" d="100"/>
          <a:sy n="46" d="100"/>
        </p:scale>
        <p:origin x="432" y="1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3CAEB-48A5-AF4E-A822-B0C448B71DC8}" type="datetimeFigureOut">
              <a:rPr lang="en-US" smtClean="0"/>
              <a:t>1/26/16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B07CD-90AF-B643-AAB0-F06D0EE42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126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3CAEB-48A5-AF4E-A822-B0C448B71DC8}" type="datetimeFigureOut">
              <a:rPr lang="en-US" smtClean="0"/>
              <a:t>1/26/16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B07CD-90AF-B643-AAB0-F06D0EE42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825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3CAEB-48A5-AF4E-A822-B0C448B71DC8}" type="datetimeFigureOut">
              <a:rPr lang="en-US" smtClean="0"/>
              <a:t>1/26/16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B07CD-90AF-B643-AAB0-F06D0EE42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023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3CAEB-48A5-AF4E-A822-B0C448B71DC8}" type="datetimeFigureOut">
              <a:rPr lang="en-US" smtClean="0"/>
              <a:t>1/26/16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B07CD-90AF-B643-AAB0-F06D0EE42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189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3CAEB-48A5-AF4E-A822-B0C448B71DC8}" type="datetimeFigureOut">
              <a:rPr lang="en-US" smtClean="0"/>
              <a:t>1/26/16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B07CD-90AF-B643-AAB0-F06D0EE42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68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3CAEB-48A5-AF4E-A822-B0C448B71DC8}" type="datetimeFigureOut">
              <a:rPr lang="en-US" smtClean="0"/>
              <a:t>1/26/16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B07CD-90AF-B643-AAB0-F06D0EE42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971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3CAEB-48A5-AF4E-A822-B0C448B71DC8}" type="datetimeFigureOut">
              <a:rPr lang="en-US" smtClean="0"/>
              <a:t>1/26/16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B07CD-90AF-B643-AAB0-F06D0EE42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281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3CAEB-48A5-AF4E-A822-B0C448B71DC8}" type="datetimeFigureOut">
              <a:rPr lang="en-US" smtClean="0"/>
              <a:t>1/26/16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B07CD-90AF-B643-AAB0-F06D0EE42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98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3CAEB-48A5-AF4E-A822-B0C448B71DC8}" type="datetimeFigureOut">
              <a:rPr lang="en-US" smtClean="0"/>
              <a:t>1/26/16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B07CD-90AF-B643-AAB0-F06D0EE42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48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3CAEB-48A5-AF4E-A822-B0C448B71DC8}" type="datetimeFigureOut">
              <a:rPr lang="en-US" smtClean="0"/>
              <a:t>1/26/16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B07CD-90AF-B643-AAB0-F06D0EE42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55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3CAEB-48A5-AF4E-A822-B0C448B71DC8}" type="datetimeFigureOut">
              <a:rPr lang="en-US" smtClean="0"/>
              <a:t>1/26/16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B07CD-90AF-B643-AAB0-F06D0EE42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053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C3CAEB-48A5-AF4E-A822-B0C448B71DC8}" type="datetimeFigureOut">
              <a:rPr lang="en-US" smtClean="0"/>
              <a:t>1/26/16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B07CD-90AF-B643-AAB0-F06D0EE42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343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/>
          <p:cNvSpPr/>
          <p:nvPr/>
        </p:nvSpPr>
        <p:spPr>
          <a:xfrm>
            <a:off x="2397821" y="6335774"/>
            <a:ext cx="1051994" cy="1051994"/>
          </a:xfrm>
          <a:prstGeom prst="ellipse">
            <a:avLst/>
          </a:prstGeom>
          <a:solidFill>
            <a:srgbClr val="334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900000">
            <a:off x="9151653" y="1913679"/>
            <a:ext cx="1646393" cy="831271"/>
          </a:xfrm>
          <a:prstGeom prst="rect">
            <a:avLst/>
          </a:prstGeom>
          <a:solidFill>
            <a:srgbClr val="334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600" smtClean="0">
                <a:solidFill>
                  <a:schemeClr val="bg1"/>
                </a:solidFill>
                <a:latin typeface="Silom" charset="-34"/>
                <a:ea typeface="Silom" charset="-34"/>
                <a:cs typeface="Silom" charset="-34"/>
              </a:rPr>
              <a:t>  Exit</a:t>
            </a:r>
            <a:endParaRPr lang="en-US" sz="3600" dirty="0">
              <a:solidFill>
                <a:schemeClr val="bg1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32232" y="1548318"/>
            <a:ext cx="7262251" cy="831271"/>
          </a:xfrm>
          <a:prstGeom prst="rect">
            <a:avLst/>
          </a:prstGeom>
          <a:solidFill>
            <a:srgbClr val="334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smtClean="0">
                <a:solidFill>
                  <a:schemeClr val="bg1"/>
                </a:solidFill>
                <a:latin typeface="Silom" charset="-34"/>
                <a:ea typeface="Silom" charset="-34"/>
                <a:cs typeface="Silom" charset="-34"/>
              </a:rPr>
              <a:t> Game 1</a:t>
            </a:r>
            <a:endParaRPr lang="en-US" sz="3600" dirty="0">
              <a:solidFill>
                <a:schemeClr val="bg1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7593019" y="983497"/>
            <a:ext cx="1960914" cy="19609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808261" y="1198737"/>
            <a:ext cx="1531917" cy="1531917"/>
          </a:xfrm>
          <a:prstGeom prst="ellipse">
            <a:avLst/>
          </a:prstGeom>
          <a:solidFill>
            <a:srgbClr val="334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bg1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14" name="Triangle 13"/>
          <p:cNvSpPr/>
          <p:nvPr/>
        </p:nvSpPr>
        <p:spPr>
          <a:xfrm rot="10800000">
            <a:off x="-50745" y="67480"/>
            <a:ext cx="7485979" cy="854073"/>
          </a:xfrm>
          <a:prstGeom prst="triangle">
            <a:avLst>
              <a:gd name="adj" fmla="val 100000"/>
            </a:avLst>
          </a:prstGeom>
          <a:solidFill>
            <a:srgbClr val="334864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303434" y="1384224"/>
            <a:ext cx="24561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spc="-300" dirty="0" smtClean="0">
                <a:solidFill>
                  <a:schemeClr val="bg1"/>
                </a:solidFill>
                <a:latin typeface="Silom" charset="-34"/>
                <a:ea typeface="Silom" charset="-34"/>
                <a:cs typeface="Silom" charset="-34"/>
              </a:rPr>
              <a:t>Que</a:t>
            </a:r>
            <a:r>
              <a:rPr lang="en-US" sz="3600" spc="-300" smtClean="0">
                <a:solidFill>
                  <a:schemeClr val="bg1"/>
                </a:solidFill>
                <a:latin typeface="Silom" charset="-34"/>
                <a:ea typeface="Silom" charset="-34"/>
                <a:cs typeface="Silom" charset="-34"/>
              </a:rPr>
              <a:t/>
            </a:r>
            <a:br>
              <a:rPr lang="en-US" sz="3600" spc="-300" smtClean="0">
                <a:solidFill>
                  <a:schemeClr val="bg1"/>
                </a:solidFill>
                <a:latin typeface="Silom" charset="-34"/>
                <a:ea typeface="Silom" charset="-34"/>
                <a:cs typeface="Silom" charset="-34"/>
              </a:rPr>
            </a:br>
            <a:endParaRPr lang="en-US" sz="3600" spc="-300" dirty="0">
              <a:solidFill>
                <a:schemeClr val="bg1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3825">
            <a:solidFill>
              <a:srgbClr val="334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937360" y="6337891"/>
            <a:ext cx="1051994" cy="1051994"/>
          </a:xfrm>
          <a:prstGeom prst="ellipse">
            <a:avLst/>
          </a:prstGeom>
          <a:solidFill>
            <a:srgbClr val="334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-117016" y="-1948639"/>
            <a:ext cx="12484275" cy="187452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-74755" y="6893698"/>
            <a:ext cx="12484275" cy="187452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 rot="5400000">
            <a:off x="7778687" y="2510452"/>
            <a:ext cx="10762393" cy="187452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 rot="5400000">
            <a:off x="-6369201" y="2449762"/>
            <a:ext cx="10762392" cy="187452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74596" y="2699469"/>
            <a:ext cx="13952058" cy="17503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3600">
                <a:solidFill>
                  <a:srgbClr val="334864"/>
                </a:solidFill>
                <a:latin typeface="Silom" charset="-34"/>
                <a:ea typeface="Silom" charset="-34"/>
                <a:cs typeface="Silom" charset="-34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start Que on your phone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connect to the game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game will start when everybody is ready (clicked the play button)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331404" y="1848027"/>
            <a:ext cx="2456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spc="-300" smtClean="0">
                <a:solidFill>
                  <a:schemeClr val="bg1"/>
                </a:solidFill>
                <a:latin typeface="Silom" charset="-34"/>
                <a:ea typeface="Silom" charset="-34"/>
                <a:cs typeface="Silom" charset="-34"/>
              </a:rPr>
              <a:t>room</a:t>
            </a:r>
            <a:endParaRPr lang="en-US" sz="3600" spc="-300" dirty="0">
              <a:solidFill>
                <a:schemeClr val="bg1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29" name="Triangle 28"/>
          <p:cNvSpPr/>
          <p:nvPr/>
        </p:nvSpPr>
        <p:spPr>
          <a:xfrm>
            <a:off x="4706021" y="4866376"/>
            <a:ext cx="7485979" cy="1955251"/>
          </a:xfrm>
          <a:prstGeom prst="triangle">
            <a:avLst>
              <a:gd name="adj" fmla="val 100000"/>
            </a:avLst>
          </a:prstGeom>
          <a:solidFill>
            <a:srgbClr val="334864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12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900000">
            <a:off x="9151653" y="1913679"/>
            <a:ext cx="1646393" cy="831271"/>
          </a:xfrm>
          <a:prstGeom prst="rect">
            <a:avLst/>
          </a:prstGeom>
          <a:solidFill>
            <a:srgbClr val="334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600" smtClean="0">
                <a:solidFill>
                  <a:schemeClr val="bg1"/>
                </a:solidFill>
                <a:latin typeface="Silom" charset="-34"/>
                <a:ea typeface="Silom" charset="-34"/>
                <a:cs typeface="Silom" charset="-34"/>
              </a:rPr>
              <a:t>  Exit</a:t>
            </a:r>
            <a:endParaRPr lang="en-US" sz="3600" dirty="0">
              <a:solidFill>
                <a:schemeClr val="bg1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32232" y="1548318"/>
            <a:ext cx="7262251" cy="831271"/>
          </a:xfrm>
          <a:prstGeom prst="rect">
            <a:avLst/>
          </a:prstGeom>
          <a:solidFill>
            <a:srgbClr val="334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smtClean="0">
                <a:solidFill>
                  <a:schemeClr val="bg1"/>
                </a:solidFill>
                <a:latin typeface="Silom" charset="-34"/>
                <a:ea typeface="Silom" charset="-34"/>
                <a:cs typeface="Silom" charset="-34"/>
              </a:rPr>
              <a:t> Game 1</a:t>
            </a:r>
            <a:endParaRPr lang="en-US" sz="3600" dirty="0">
              <a:solidFill>
                <a:schemeClr val="bg1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7593019" y="983497"/>
            <a:ext cx="1960914" cy="19609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808261" y="1198737"/>
            <a:ext cx="1531917" cy="1531917"/>
          </a:xfrm>
          <a:prstGeom prst="ellipse">
            <a:avLst/>
          </a:prstGeom>
          <a:solidFill>
            <a:srgbClr val="334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bg1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14" name="Triangle 13"/>
          <p:cNvSpPr/>
          <p:nvPr/>
        </p:nvSpPr>
        <p:spPr>
          <a:xfrm rot="10800000">
            <a:off x="-50745" y="67480"/>
            <a:ext cx="7485979" cy="854073"/>
          </a:xfrm>
          <a:prstGeom prst="triangle">
            <a:avLst>
              <a:gd name="adj" fmla="val 100000"/>
            </a:avLst>
          </a:prstGeom>
          <a:solidFill>
            <a:srgbClr val="334864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303434" y="1384224"/>
            <a:ext cx="24561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spc="-300" dirty="0" smtClean="0">
                <a:solidFill>
                  <a:schemeClr val="bg1"/>
                </a:solidFill>
                <a:latin typeface="Silom" charset="-34"/>
                <a:ea typeface="Silom" charset="-34"/>
                <a:cs typeface="Silom" charset="-34"/>
              </a:rPr>
              <a:t>Que</a:t>
            </a:r>
            <a:r>
              <a:rPr lang="en-US" sz="3600" spc="-300" smtClean="0">
                <a:solidFill>
                  <a:schemeClr val="bg1"/>
                </a:solidFill>
                <a:latin typeface="Silom" charset="-34"/>
                <a:ea typeface="Silom" charset="-34"/>
                <a:cs typeface="Silom" charset="-34"/>
              </a:rPr>
              <a:t/>
            </a:r>
            <a:br>
              <a:rPr lang="en-US" sz="3600" spc="-300" smtClean="0">
                <a:solidFill>
                  <a:schemeClr val="bg1"/>
                </a:solidFill>
                <a:latin typeface="Silom" charset="-34"/>
                <a:ea typeface="Silom" charset="-34"/>
                <a:cs typeface="Silom" charset="-34"/>
              </a:rPr>
            </a:br>
            <a:endParaRPr lang="en-US" sz="3600" spc="-300" dirty="0">
              <a:solidFill>
                <a:schemeClr val="bg1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3825">
            <a:solidFill>
              <a:srgbClr val="334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-117016" y="-1948639"/>
            <a:ext cx="12484275" cy="187452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 rot="5400000">
            <a:off x="7778687" y="2510452"/>
            <a:ext cx="10762393" cy="187452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 rot="5400000">
            <a:off x="-6369201" y="2449762"/>
            <a:ext cx="10762392" cy="187452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7331404" y="1848027"/>
            <a:ext cx="2456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spc="-300" smtClean="0">
                <a:solidFill>
                  <a:schemeClr val="bg1"/>
                </a:solidFill>
                <a:latin typeface="Silom" charset="-34"/>
                <a:ea typeface="Silom" charset="-34"/>
                <a:cs typeface="Silom" charset="-34"/>
              </a:rPr>
              <a:t>room</a:t>
            </a:r>
            <a:endParaRPr lang="en-US" sz="3600" spc="-300" dirty="0">
              <a:solidFill>
                <a:schemeClr val="bg1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29" name="Triangle 28"/>
          <p:cNvSpPr/>
          <p:nvPr/>
        </p:nvSpPr>
        <p:spPr>
          <a:xfrm>
            <a:off x="4706021" y="4866376"/>
            <a:ext cx="7485979" cy="1955251"/>
          </a:xfrm>
          <a:prstGeom prst="triangle">
            <a:avLst>
              <a:gd name="adj" fmla="val 100000"/>
            </a:avLst>
          </a:prstGeom>
          <a:solidFill>
            <a:srgbClr val="334864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 rot="5132827">
            <a:off x="3115021" y="5148862"/>
            <a:ext cx="556461" cy="556461"/>
          </a:xfrm>
          <a:prstGeom prst="ellipse">
            <a:avLst/>
          </a:prstGeom>
          <a:solidFill>
            <a:srgbClr val="FFC000"/>
          </a:solidFill>
          <a:ln w="38100">
            <a:solidFill>
              <a:srgbClr val="DAA3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 rot="18573915">
            <a:off x="9664778" y="4000943"/>
            <a:ext cx="556461" cy="556461"/>
          </a:xfrm>
          <a:prstGeom prst="ellipse">
            <a:avLst/>
          </a:prstGeom>
          <a:solidFill>
            <a:srgbClr val="00FDFF"/>
          </a:solidFill>
          <a:ln w="38100">
            <a:solidFill>
              <a:srgbClr val="00E1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 rot="1778677">
            <a:off x="6354820" y="4127564"/>
            <a:ext cx="556461" cy="556461"/>
          </a:xfrm>
          <a:prstGeom prst="ellipse">
            <a:avLst/>
          </a:prstGeom>
          <a:solidFill>
            <a:srgbClr val="F45247"/>
          </a:solidFill>
          <a:ln w="38100">
            <a:solidFill>
              <a:srgbClr val="C740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2580881" y="4572983"/>
            <a:ext cx="1999805" cy="5194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3600">
                <a:solidFill>
                  <a:srgbClr val="334864"/>
                </a:solidFill>
                <a:latin typeface="Silom" charset="-34"/>
                <a:ea typeface="Silom" charset="-34"/>
                <a:cs typeface="Silom" charset="-34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Johny Gamer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446330" y="3618380"/>
            <a:ext cx="2432037" cy="5194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3600">
                <a:solidFill>
                  <a:srgbClr val="334864"/>
                </a:solidFill>
                <a:latin typeface="Silom" charset="-34"/>
                <a:ea typeface="Silom" charset="-34"/>
                <a:cs typeface="Silom" charset="-34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Best Ball Ever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764754" y="3506945"/>
            <a:ext cx="2432037" cy="5194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3600">
                <a:solidFill>
                  <a:srgbClr val="334864"/>
                </a:solidFill>
                <a:latin typeface="Silom" charset="-34"/>
                <a:ea typeface="Silom" charset="-34"/>
                <a:cs typeface="Silom" charset="-34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Tinki winki</a:t>
            </a:r>
          </a:p>
        </p:txBody>
      </p:sp>
      <p:sp>
        <p:nvSpPr>
          <p:cNvPr id="36" name="Oval 35"/>
          <p:cNvSpPr/>
          <p:nvPr/>
        </p:nvSpPr>
        <p:spPr>
          <a:xfrm>
            <a:off x="2397821" y="6335774"/>
            <a:ext cx="1051994" cy="1051994"/>
          </a:xfrm>
          <a:prstGeom prst="ellipse">
            <a:avLst/>
          </a:prstGeom>
          <a:solidFill>
            <a:srgbClr val="334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3937360" y="6337891"/>
            <a:ext cx="1051994" cy="1051994"/>
          </a:xfrm>
          <a:prstGeom prst="ellipse">
            <a:avLst/>
          </a:prstGeom>
          <a:solidFill>
            <a:srgbClr val="334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-74755" y="6893698"/>
            <a:ext cx="12484275" cy="187452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112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/>
        </p:nvSpPr>
        <p:spPr>
          <a:xfrm>
            <a:off x="4199366" y="1526177"/>
            <a:ext cx="3805646" cy="3805646"/>
          </a:xfrm>
          <a:prstGeom prst="ellipse">
            <a:avLst/>
          </a:prstGeom>
          <a:solidFill>
            <a:srgbClr val="334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00" dirty="0">
              <a:solidFill>
                <a:schemeClr val="bg1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-117016" y="-1948639"/>
            <a:ext cx="12484275" cy="187452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-74755" y="6893698"/>
            <a:ext cx="12484275" cy="187452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 rot="5400000">
            <a:off x="7778687" y="2510452"/>
            <a:ext cx="10762393" cy="187452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 rot="5400000">
            <a:off x="-6369201" y="2449762"/>
            <a:ext cx="10762392" cy="187452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193177" y="1764631"/>
            <a:ext cx="3805646" cy="356719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600" dirty="0">
                <a:solidFill>
                  <a:schemeClr val="bg1"/>
                </a:solidFill>
                <a:latin typeface="Silom" charset="-34"/>
                <a:ea typeface="Silom" charset="-34"/>
                <a:cs typeface="Silom" charset="-34"/>
              </a:rPr>
              <a:t>3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5741900" y="5455015"/>
            <a:ext cx="708199" cy="1315386"/>
            <a:chOff x="4175038" y="-111212"/>
            <a:chExt cx="708199" cy="1315386"/>
          </a:xfrm>
          <a:solidFill>
            <a:srgbClr val="334864"/>
          </a:solidFill>
        </p:grpSpPr>
        <p:sp>
          <p:nvSpPr>
            <p:cNvPr id="39" name="Oval 38"/>
            <p:cNvSpPr/>
            <p:nvPr/>
          </p:nvSpPr>
          <p:spPr>
            <a:xfrm flipV="1">
              <a:off x="4175038" y="981750"/>
              <a:ext cx="222424" cy="22242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B0B5BF"/>
                </a:solidFill>
                <a:latin typeface="Silom" charset="-34"/>
                <a:ea typeface="Silom" charset="-34"/>
                <a:cs typeface="Silom" charset="-34"/>
              </a:endParaRPr>
            </a:p>
          </p:txBody>
        </p:sp>
        <p:sp>
          <p:nvSpPr>
            <p:cNvPr id="40" name="Oval 39"/>
            <p:cNvSpPr/>
            <p:nvPr/>
          </p:nvSpPr>
          <p:spPr>
            <a:xfrm flipV="1">
              <a:off x="4175038" y="616405"/>
              <a:ext cx="222424" cy="22242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B0B5BF"/>
                </a:solidFill>
                <a:latin typeface="Silom" charset="-34"/>
                <a:ea typeface="Silom" charset="-34"/>
                <a:cs typeface="Silom" charset="-34"/>
              </a:endParaRPr>
            </a:p>
          </p:txBody>
        </p:sp>
        <p:sp>
          <p:nvSpPr>
            <p:cNvPr id="41" name="Oval 40"/>
            <p:cNvSpPr/>
            <p:nvPr/>
          </p:nvSpPr>
          <p:spPr>
            <a:xfrm flipV="1">
              <a:off x="4175038" y="254133"/>
              <a:ext cx="222424" cy="22242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B0B5BF"/>
                </a:solidFill>
                <a:latin typeface="Silom" charset="-34"/>
                <a:ea typeface="Silom" charset="-34"/>
                <a:cs typeface="Silom" charset="-34"/>
              </a:endParaRPr>
            </a:p>
          </p:txBody>
        </p:sp>
        <p:sp>
          <p:nvSpPr>
            <p:cNvPr id="42" name="Oval 41"/>
            <p:cNvSpPr/>
            <p:nvPr/>
          </p:nvSpPr>
          <p:spPr>
            <a:xfrm flipV="1">
              <a:off x="4175038" y="-111212"/>
              <a:ext cx="222424" cy="22242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B0B5BF"/>
                </a:solidFill>
                <a:latin typeface="Silom" charset="-34"/>
                <a:ea typeface="Silom" charset="-34"/>
                <a:cs typeface="Silom" charset="-34"/>
              </a:endParaRPr>
            </a:p>
          </p:txBody>
        </p:sp>
        <p:sp>
          <p:nvSpPr>
            <p:cNvPr id="45" name="Oval 44"/>
            <p:cNvSpPr/>
            <p:nvPr/>
          </p:nvSpPr>
          <p:spPr>
            <a:xfrm flipV="1">
              <a:off x="4660813" y="981750"/>
              <a:ext cx="222424" cy="22242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B0B5BF"/>
                </a:solidFill>
                <a:latin typeface="Silom" charset="-34"/>
                <a:ea typeface="Silom" charset="-34"/>
                <a:cs typeface="Silom" charset="-34"/>
              </a:endParaRPr>
            </a:p>
          </p:txBody>
        </p:sp>
        <p:sp>
          <p:nvSpPr>
            <p:cNvPr id="46" name="Oval 45"/>
            <p:cNvSpPr/>
            <p:nvPr/>
          </p:nvSpPr>
          <p:spPr>
            <a:xfrm flipV="1">
              <a:off x="4660813" y="616405"/>
              <a:ext cx="222424" cy="22242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B0B5BF"/>
                </a:solidFill>
                <a:latin typeface="Silom" charset="-34"/>
                <a:ea typeface="Silom" charset="-34"/>
                <a:cs typeface="Silom" charset="-34"/>
              </a:endParaRPr>
            </a:p>
          </p:txBody>
        </p:sp>
        <p:sp>
          <p:nvSpPr>
            <p:cNvPr id="47" name="Oval 46"/>
            <p:cNvSpPr/>
            <p:nvPr/>
          </p:nvSpPr>
          <p:spPr>
            <a:xfrm flipV="1">
              <a:off x="4660813" y="254133"/>
              <a:ext cx="222424" cy="22242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B0B5BF"/>
                </a:solidFill>
                <a:latin typeface="Silom" charset="-34"/>
                <a:ea typeface="Silom" charset="-34"/>
                <a:cs typeface="Silom" charset="-34"/>
              </a:endParaRPr>
            </a:p>
          </p:txBody>
        </p:sp>
        <p:sp>
          <p:nvSpPr>
            <p:cNvPr id="48" name="Oval 47"/>
            <p:cNvSpPr/>
            <p:nvPr/>
          </p:nvSpPr>
          <p:spPr>
            <a:xfrm flipV="1">
              <a:off x="4660813" y="-111212"/>
              <a:ext cx="222424" cy="22242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B0B5BF"/>
                </a:solidFill>
                <a:latin typeface="Silom" charset="-34"/>
                <a:ea typeface="Silom" charset="-34"/>
                <a:cs typeface="Silom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213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/>
        </p:nvSpPr>
        <p:spPr>
          <a:xfrm>
            <a:off x="4285573" y="1598374"/>
            <a:ext cx="1531917" cy="1531917"/>
          </a:xfrm>
          <a:prstGeom prst="ellipse">
            <a:avLst/>
          </a:prstGeom>
          <a:solidFill>
            <a:srgbClr val="334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bg1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3825">
            <a:solidFill>
              <a:srgbClr val="334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-117016" y="-1948639"/>
            <a:ext cx="12484275" cy="187452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 rot="5400000">
            <a:off x="7778687" y="2510452"/>
            <a:ext cx="10762393" cy="187452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 rot="5400000">
            <a:off x="-6369201" y="2449762"/>
            <a:ext cx="10762392" cy="187452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 rot="5132827">
            <a:off x="3115021" y="5148862"/>
            <a:ext cx="556461" cy="556461"/>
          </a:xfrm>
          <a:prstGeom prst="ellipse">
            <a:avLst/>
          </a:prstGeom>
          <a:solidFill>
            <a:srgbClr val="FFC000"/>
          </a:solidFill>
          <a:ln w="38100">
            <a:solidFill>
              <a:srgbClr val="DAA3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 rot="18573915">
            <a:off x="8675428" y="4757153"/>
            <a:ext cx="556461" cy="556461"/>
          </a:xfrm>
          <a:prstGeom prst="ellipse">
            <a:avLst/>
          </a:prstGeom>
          <a:solidFill>
            <a:srgbClr val="00FDFF"/>
          </a:solidFill>
          <a:ln w="38100">
            <a:solidFill>
              <a:srgbClr val="00E1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 rot="1778677">
            <a:off x="9677058" y="2508325"/>
            <a:ext cx="556461" cy="556461"/>
          </a:xfrm>
          <a:prstGeom prst="ellipse">
            <a:avLst/>
          </a:prstGeom>
          <a:solidFill>
            <a:srgbClr val="F45247"/>
          </a:solidFill>
          <a:ln w="38100">
            <a:solidFill>
              <a:srgbClr val="C740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-50744" y="6899712"/>
            <a:ext cx="12484275" cy="187452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1118" y="0"/>
            <a:ext cx="3631126" cy="449179"/>
          </a:xfrm>
          <a:prstGeom prst="rect">
            <a:avLst/>
          </a:prstGeom>
          <a:solidFill>
            <a:srgbClr val="334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600" dirty="0">
              <a:solidFill>
                <a:schemeClr val="bg1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5487660" y="1355714"/>
            <a:ext cx="1531917" cy="1531917"/>
          </a:xfrm>
          <a:prstGeom prst="ellipse">
            <a:avLst/>
          </a:prstGeom>
          <a:solidFill>
            <a:srgbClr val="334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bg1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307976" y="2400030"/>
            <a:ext cx="1531917" cy="1531917"/>
          </a:xfrm>
          <a:prstGeom prst="ellipse">
            <a:avLst/>
          </a:prstGeom>
          <a:solidFill>
            <a:srgbClr val="334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bg1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38" name="Rectangle 37"/>
          <p:cNvSpPr/>
          <p:nvPr/>
        </p:nvSpPr>
        <p:spPr>
          <a:xfrm rot="16200000" flipV="1">
            <a:off x="1180463" y="5600786"/>
            <a:ext cx="1765598" cy="820226"/>
          </a:xfrm>
          <a:prstGeom prst="rect">
            <a:avLst/>
          </a:prstGeom>
          <a:solidFill>
            <a:srgbClr val="334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600" dirty="0">
              <a:solidFill>
                <a:schemeClr val="bg1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39" name="Rectangle 38"/>
          <p:cNvSpPr/>
          <p:nvPr/>
        </p:nvSpPr>
        <p:spPr>
          <a:xfrm rot="16200000" flipV="1">
            <a:off x="9950032" y="4181231"/>
            <a:ext cx="830740" cy="820226"/>
          </a:xfrm>
          <a:prstGeom prst="rect">
            <a:avLst/>
          </a:prstGeom>
          <a:solidFill>
            <a:srgbClr val="334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600" dirty="0">
              <a:solidFill>
                <a:schemeClr val="bg1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40" name="Oval 39"/>
          <p:cNvSpPr/>
          <p:nvPr/>
        </p:nvSpPr>
        <p:spPr>
          <a:xfrm rot="5132827">
            <a:off x="187602" y="56550"/>
            <a:ext cx="268644" cy="268644"/>
          </a:xfrm>
          <a:prstGeom prst="ellipse">
            <a:avLst/>
          </a:prstGeom>
          <a:solidFill>
            <a:srgbClr val="FFC000"/>
          </a:solidFill>
          <a:ln w="38100">
            <a:solidFill>
              <a:srgbClr val="DAA3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468000" y="-108000"/>
            <a:ext cx="365302" cy="4532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3600">
                <a:solidFill>
                  <a:srgbClr val="334864"/>
                </a:solidFill>
                <a:latin typeface="Silom" charset="-34"/>
                <a:ea typeface="Silom" charset="-34"/>
                <a:cs typeface="Silom" charset="-34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000" smtClean="0">
                <a:solidFill>
                  <a:schemeClr val="bg1"/>
                </a:solidFill>
              </a:rPr>
              <a:t>4</a:t>
            </a:r>
            <a:endParaRPr lang="en-US" sz="2000" dirty="0" smtClean="0">
              <a:solidFill>
                <a:schemeClr val="bg1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 rot="5132827">
            <a:off x="1389476" y="56550"/>
            <a:ext cx="268644" cy="268644"/>
          </a:xfrm>
          <a:prstGeom prst="ellipse">
            <a:avLst/>
          </a:prstGeom>
          <a:solidFill>
            <a:srgbClr val="00FDFF"/>
          </a:solidFill>
          <a:ln w="38100">
            <a:solidFill>
              <a:srgbClr val="00E1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1669874" y="-108000"/>
            <a:ext cx="365302" cy="4532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3600">
                <a:solidFill>
                  <a:srgbClr val="334864"/>
                </a:solidFill>
                <a:latin typeface="Silom" charset="-34"/>
                <a:ea typeface="Silom" charset="-34"/>
                <a:cs typeface="Silom" charset="-34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4" name="Oval 43"/>
          <p:cNvSpPr/>
          <p:nvPr/>
        </p:nvSpPr>
        <p:spPr>
          <a:xfrm rot="5132827">
            <a:off x="2591350" y="56550"/>
            <a:ext cx="268644" cy="268644"/>
          </a:xfrm>
          <a:prstGeom prst="ellipse">
            <a:avLst/>
          </a:prstGeom>
          <a:solidFill>
            <a:srgbClr val="F45247"/>
          </a:solidFill>
          <a:ln w="38100">
            <a:solidFill>
              <a:srgbClr val="C740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2871748" y="-108000"/>
            <a:ext cx="365302" cy="4532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3600">
                <a:solidFill>
                  <a:srgbClr val="334864"/>
                </a:solidFill>
                <a:latin typeface="Silom" charset="-34"/>
                <a:ea typeface="Silom" charset="-34"/>
                <a:cs typeface="Silom" charset="-34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6" name="Triangle 45"/>
          <p:cNvSpPr/>
          <p:nvPr/>
        </p:nvSpPr>
        <p:spPr>
          <a:xfrm rot="10800000">
            <a:off x="-50745" y="67480"/>
            <a:ext cx="7485979" cy="854073"/>
          </a:xfrm>
          <a:prstGeom prst="triangle">
            <a:avLst>
              <a:gd name="adj" fmla="val 100000"/>
            </a:avLst>
          </a:prstGeom>
          <a:solidFill>
            <a:srgbClr val="334864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riangle 46"/>
          <p:cNvSpPr/>
          <p:nvPr/>
        </p:nvSpPr>
        <p:spPr>
          <a:xfrm>
            <a:off x="4706021" y="4866376"/>
            <a:ext cx="7485979" cy="1955251"/>
          </a:xfrm>
          <a:prstGeom prst="triangle">
            <a:avLst>
              <a:gd name="adj" fmla="val 100000"/>
            </a:avLst>
          </a:prstGeom>
          <a:solidFill>
            <a:srgbClr val="334864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6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47</Words>
  <Application>Microsoft Macintosh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Calibri Light</vt:lpstr>
      <vt:lpstr>Silom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Marek Foltýn</dc:creator>
  <cp:lastModifiedBy>Marek Foltýn</cp:lastModifiedBy>
  <cp:revision>12</cp:revision>
  <dcterms:created xsi:type="dcterms:W3CDTF">2016-01-26T09:08:34Z</dcterms:created>
  <dcterms:modified xsi:type="dcterms:W3CDTF">2016-01-26T10:48:59Z</dcterms:modified>
</cp:coreProperties>
</file>