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03A"/>
    <a:srgbClr val="D4443C"/>
    <a:srgbClr val="BEC4CD"/>
    <a:srgbClr val="00E1E3"/>
    <a:srgbClr val="00FDFF"/>
    <a:srgbClr val="DAA301"/>
    <a:srgbClr val="ABB4C0"/>
    <a:srgbClr val="F45247"/>
    <a:srgbClr val="98A2B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91" d="100"/>
          <a:sy n="91" d="100"/>
        </p:scale>
        <p:origin x="68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95836" y="4013374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3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85700" y="3797408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41" name="Oval 40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43" name="Triangle 42"/>
          <p:cNvSpPr/>
          <p:nvPr/>
        </p:nvSpPr>
        <p:spPr>
          <a:xfrm rot="5400000">
            <a:off x="1354017" y="4137657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3430" y="2044138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1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83294" y="1828172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3430" y="3024031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2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83294" y="2808065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38" name="Triangle 37"/>
          <p:cNvSpPr/>
          <p:nvPr/>
        </p:nvSpPr>
        <p:spPr>
          <a:xfrm rot="5400000">
            <a:off x="1351611" y="3148314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1" name="Group 50"/>
          <p:cNvGrpSpPr/>
          <p:nvPr/>
        </p:nvGrpSpPr>
        <p:grpSpPr>
          <a:xfrm rot="1414128">
            <a:off x="1252007" y="2096098"/>
            <a:ext cx="444694" cy="444042"/>
            <a:chOff x="1253901" y="2087862"/>
            <a:chExt cx="444694" cy="444042"/>
          </a:xfrm>
        </p:grpSpPr>
        <p:sp>
          <p:nvSpPr>
            <p:cNvPr id="49" name="Circular Arrow 48"/>
            <p:cNvSpPr/>
            <p:nvPr/>
          </p:nvSpPr>
          <p:spPr>
            <a:xfrm>
              <a:off x="1255795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0800000">
              <a:off x="1253901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948588" y="2155642"/>
            <a:ext cx="4195412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connect to Wi-Fi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select the game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be the best ball ever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48017" y="4182642"/>
            <a:ext cx="81101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6861" y="498423"/>
            <a:ext cx="2506050" cy="831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49170" y="2129547"/>
            <a:ext cx="3222496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Select the best color </a:t>
            </a:r>
            <a:r>
              <a:rPr lang="en-US" sz="2400" smtClean="0">
                <a:solidFill>
                  <a:schemeClr val="bg1"/>
                </a:solidFill>
              </a:rPr>
              <a:t>before than your friends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58010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-Shape 2"/>
          <p:cNvSpPr/>
          <p:nvPr/>
        </p:nvSpPr>
        <p:spPr>
          <a:xfrm rot="18800783">
            <a:off x="7715138" y="5067163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-Shape 27"/>
          <p:cNvSpPr/>
          <p:nvPr/>
        </p:nvSpPr>
        <p:spPr>
          <a:xfrm rot="18800783">
            <a:off x="8269367" y="5078607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/>
          <p:cNvSpPr/>
          <p:nvPr/>
        </p:nvSpPr>
        <p:spPr>
          <a:xfrm rot="18800783">
            <a:off x="5297923" y="937029"/>
            <a:ext cx="1076113" cy="548016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2549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806042" y="2091542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17901" y="-111212"/>
            <a:ext cx="708199" cy="2046076"/>
            <a:chOff x="4175038" y="-111212"/>
            <a:chExt cx="708199" cy="2046076"/>
          </a:xfrm>
        </p:grpSpPr>
        <p:sp>
          <p:nvSpPr>
            <p:cNvPr id="30" name="Oval 29"/>
            <p:cNvSpPr/>
            <p:nvPr/>
          </p:nvSpPr>
          <p:spPr>
            <a:xfrm flipV="1">
              <a:off x="4175038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4175038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4175038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4175038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4175038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4175038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60813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660813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4660813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4660813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4660813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4660813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9" name="Rectangle 38"/>
          <p:cNvSpPr/>
          <p:nvPr/>
        </p:nvSpPr>
        <p:spPr>
          <a:xfrm rot="2376160">
            <a:off x="3806369" y="2527743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8" name="Oval 37"/>
          <p:cNvSpPr/>
          <p:nvPr/>
        </p:nvSpPr>
        <p:spPr>
          <a:xfrm rot="10800000" flipV="1">
            <a:off x="2816050" y="441953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3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" name="Pie 1"/>
          <p:cNvSpPr/>
          <p:nvPr/>
        </p:nvSpPr>
        <p:spPr>
          <a:xfrm>
            <a:off x="3934800" y="2220300"/>
            <a:ext cx="1274400" cy="1274400"/>
          </a:xfrm>
          <a:prstGeom prst="pie">
            <a:avLst>
              <a:gd name="adj1" fmla="val 168879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5" name="Rectangle 14"/>
          <p:cNvSpPr/>
          <p:nvPr/>
        </p:nvSpPr>
        <p:spPr>
          <a:xfrm rot="19027824">
            <a:off x="3496878" y="663634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6" name="Oval 15"/>
          <p:cNvSpPr/>
          <p:nvPr/>
        </p:nvSpPr>
        <p:spPr>
          <a:xfrm rot="5851664" flipV="1">
            <a:off x="2359607" y="58266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806" y="0"/>
            <a:ext cx="8145194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7" name="Oval 16"/>
          <p:cNvSpPr/>
          <p:nvPr/>
        </p:nvSpPr>
        <p:spPr>
          <a:xfrm rot="5132827">
            <a:off x="3377755" y="3392825"/>
            <a:ext cx="940195" cy="94019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3879164" y="214974"/>
            <a:ext cx="940195" cy="940195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778677">
            <a:off x="7739461" y="1426632"/>
            <a:ext cx="940195" cy="940195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98462" y="1109983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19772" y="3326747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419619" y="2711840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43</Words>
  <Application>Microsoft Macintosh PowerPoint</Application>
  <PresentationFormat>On-screen Show (16:10)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Silom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Foltýn</dc:creator>
  <cp:lastModifiedBy>Marek Foltýn</cp:lastModifiedBy>
  <cp:revision>21</cp:revision>
  <dcterms:created xsi:type="dcterms:W3CDTF">2016-01-25T21:39:53Z</dcterms:created>
  <dcterms:modified xsi:type="dcterms:W3CDTF">2016-01-26T08:14:24Z</dcterms:modified>
</cp:coreProperties>
</file>