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Title Lorem Ipsum</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Sit Dolor Amet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{ACCC086C-D0AE-47EE-BD0F-3EC03BAE2976}tf33552983</Template>
  <TotalTime>0</TotalTime>
  <Words>30</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Franklin Gothic Book</vt:lpstr>
      <vt:lpstr>Franklin Gothic Demi</vt:lpstr>
      <vt:lpstr>Wingdings 2</vt:lpstr>
      <vt:lpstr>DividendVTI</vt:lpstr>
      <vt:lpstr>Title Lorem Ipsum</vt:lpstr>
      <vt:lpstr>Title Lorem Ipsum Dolor Sit Amet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2020-04-17T15:37:12Z</dcterms:created>
  <dcterms:modified xsi:type="dcterms:W3CDTF">2020-04-17T15:38:25Z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