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F2FF6-4398-9A30-551C-FAFF75A4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326FC2-7548-8956-B7F6-6CD1A713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D87AE-C19F-A402-3CBA-0B734F06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45D46-18DB-50B0-1883-4F548B07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9A898-E04C-1DA5-0391-87EF7D99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06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321D-FCDC-9C45-2E77-5B84C1A0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9B437F-36A6-D489-E493-870ED338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7982E9-9274-857A-0533-F18A20F2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E5657-BD3D-50F3-2973-7D774940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5FB5AD-F8F0-65E6-4D05-810D54D8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BF01A9-86E6-7574-0EBE-ACD805DC7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B8447-A93D-0304-88C9-BBD7DFE8C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63893-0D02-5B95-184D-6BCB506F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95D8C9-B736-1F85-13FE-EB53315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838032-4B31-8BF0-35C4-0832528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62F65-9141-8B82-5DCB-F789DDB9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0BFE6-92E1-40B4-0088-D779B3F4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B85DD-A0E0-31AE-B5ED-1879CF33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0D35A-1D39-F0B5-E2ED-E7B62C60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2F441-B1B6-CAEF-1465-D4BC05AF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2AFD3-3D86-0B5B-DF86-5E2B2D51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666DAE-8281-AD98-85F2-B00C2E3E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4EA89-A896-91A3-E439-B82A28D7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47FA9-6326-A09C-F0E7-5E0E5C57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28996-BCBA-D808-2B9D-7924A2D2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FE270-5500-FC9B-1589-19E8FC94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B4B87-F929-C88A-102C-A45761FA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827B0-512D-40D0-F57D-95DB55B8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5209E-33FA-1231-1428-7B198AC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B55D57-86F5-7E88-4CCF-734C52F4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4D35F-D7C4-AF9B-6229-153271C8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489B8-B68A-E9EB-18A8-D241B845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BD7B2-9298-B9F0-9E0E-DD66AEF89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F84E86-D146-FBE4-5BD4-F64BB8E2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4D20BA-8111-474C-0F38-9B3FA738D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72B1EE-BD2B-D115-36C6-93AF1C0D5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9386BF-EC90-34E7-6105-D56D6635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CB879-82A6-35F9-6A9A-A71D1215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D8FCE7-6E58-D64A-75E7-BFE6BBBA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F0F2D-41AF-5FD8-F59A-343DFF2F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4EC16C-82FA-57EB-476D-4537B288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13203E-34C0-6023-86D8-48F8C4A5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AC5A9-6979-D0CE-7574-01314283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04B01D-D30A-41C8-3257-B3BCDA77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AA1887-B2F0-979E-F380-B3470BBB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CEA782-B3A6-FF71-6B91-E2F50D7D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2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BFC1F-71D5-17C1-01A2-21D9362A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EC512-F4A6-EBDC-3770-B68573A7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254AB6-1FE5-8369-46F5-C68768013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C2B24-3DAD-05DF-D10C-C7B65A6E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5231F-2D31-434E-DF17-C7833DC6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8A36B4-33AD-EC9C-5855-2746624D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58B62-F073-E59C-811A-92575F47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023C31-A8F0-95FD-85F4-90B2AD1D2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011E2E-9BE9-BD1B-85B3-E9B666AEA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AB20E-4335-9851-15A5-9CB3471A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B7F7B-8FA8-47C8-3C77-D493C995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FA8DDD-5DAD-C697-513C-5ED6B4A9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F5F000-696C-29D9-3982-2025F691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D6A215-6AFD-5622-FB49-3DE39D51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32335-FE1E-38BA-F929-C732815BA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2A1B-19CD-495C-8DDD-2DFFA3149967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CA262-9337-DD36-09C9-5B28613DF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B2FEB-2CBF-7247-87A4-33FD7993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C07F-6058-44A6-B409-13604FF7FD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omputer script on a screen">
            <a:extLst>
              <a:ext uri="{FF2B5EF4-FFF2-40B4-BE49-F238E27FC236}">
                <a16:creationId xmlns:a16="http://schemas.microsoft.com/office/drawing/2014/main" id="{6B5FC90F-42B3-8509-434B-09777DAA3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94ABDF-5C5C-A6F5-FEAC-6AD3A4D4C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Bildrotation</a:t>
            </a:r>
            <a:r>
              <a:rPr lang="en-GB" dirty="0">
                <a:solidFill>
                  <a:srgbClr val="FFFFFF"/>
                </a:solidFill>
                <a:latin typeface="Integral CF Demi Bold" panose="00000700000000000000" pitchFamily="50" charset="0"/>
              </a:rPr>
              <a:t> in HTML/CSS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27A2DE-D913-F483-E6B6-475C8E10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Integral CF Demi Bold" panose="00000700000000000000" pitchFamily="50" charset="0"/>
              </a:rPr>
              <a:t>Gruppe Mango</a:t>
            </a:r>
          </a:p>
        </p:txBody>
      </p:sp>
    </p:spTree>
    <p:extLst>
      <p:ext uri="{BB962C8B-B14F-4D97-AF65-F5344CB8AC3E}">
        <p14:creationId xmlns:p14="http://schemas.microsoft.com/office/powerpoint/2010/main" val="391942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nenansicht eines dunklen Lagers">
            <a:extLst>
              <a:ext uri="{FF2B5EF4-FFF2-40B4-BE49-F238E27FC236}">
                <a16:creationId xmlns:a16="http://schemas.microsoft.com/office/drawing/2014/main" id="{BC322A12-BED3-97C2-6E31-174EC3716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3CA420-C9D4-4E5B-FBBB-35CB02B4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Integral CF Demi Bold" panose="00000700000000000000" pitchFamily="50" charset="0"/>
              </a:rPr>
              <a:t>CSS-Code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C3EA7-A6F4-CD94-A1D7-2EB8D8D35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9" y="5389919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„Transform"-Attribut</a:t>
            </a:r>
          </a:p>
          <a:p>
            <a:r>
              <a:rPr lang="de-DE" sz="24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"</a:t>
            </a:r>
            <a:r>
              <a:rPr lang="de-DE" sz="24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transform</a:t>
            </a:r>
            <a:r>
              <a:rPr lang="de-DE" sz="24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"-Wert auf "</a:t>
            </a:r>
            <a:r>
              <a:rPr lang="de-DE" sz="24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rotateY</a:t>
            </a:r>
            <a:r>
              <a:rPr lang="de-DE" sz="24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(180deg)"</a:t>
            </a:r>
            <a:endParaRPr lang="en-GB" sz="2400" dirty="0">
              <a:solidFill>
                <a:srgbClr val="FFFFFF"/>
              </a:solidFill>
              <a:latin typeface="Integral CF Demi 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27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nenansicht eines dunklen Lagers">
            <a:extLst>
              <a:ext uri="{FF2B5EF4-FFF2-40B4-BE49-F238E27FC236}">
                <a16:creationId xmlns:a16="http://schemas.microsoft.com/office/drawing/2014/main" id="{BC322A12-BED3-97C2-6E31-174EC3716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3CA420-C9D4-4E5B-FBBB-35CB02B4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Integral CF Demi Bold" panose="00000700000000000000" pitchFamily="50" charset="0"/>
              </a:rPr>
              <a:t>CSS-Code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C3EA7-A6F4-CD94-A1D7-2EB8D8D35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701" y="1933969"/>
            <a:ext cx="80785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.</a:t>
            </a:r>
            <a:r>
              <a:rPr lang="de-DE" sz="32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rotate</a:t>
            </a: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-image {</a:t>
            </a:r>
          </a:p>
          <a:p>
            <a:pPr marL="0" indent="0">
              <a:buNone/>
            </a:pP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    </a:t>
            </a:r>
            <a:r>
              <a:rPr lang="de-DE" sz="32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transition</a:t>
            </a: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: </a:t>
            </a:r>
            <a:r>
              <a:rPr lang="de-DE" sz="32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transform</a:t>
            </a: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 0.5s;</a:t>
            </a:r>
          </a:p>
          <a:p>
            <a:pPr marL="0" indent="0">
              <a:buNone/>
            </a:pP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}</a:t>
            </a:r>
          </a:p>
          <a:p>
            <a:pPr marL="0" indent="0">
              <a:buNone/>
            </a:pPr>
            <a:endParaRPr lang="de-DE" sz="3200" dirty="0">
              <a:solidFill>
                <a:srgbClr val="FFFFFF"/>
              </a:solidFill>
              <a:latin typeface="Integral CF Demi Bold" panose="00000700000000000000" pitchFamily="50" charset="0"/>
            </a:endParaRPr>
          </a:p>
          <a:p>
            <a:pPr marL="0" indent="0">
              <a:buNone/>
            </a:pP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.</a:t>
            </a:r>
            <a:r>
              <a:rPr lang="de-DE" sz="32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rotate-image:hover</a:t>
            </a: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 {</a:t>
            </a:r>
          </a:p>
          <a:p>
            <a:pPr marL="0" indent="0">
              <a:buNone/>
            </a:pP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    </a:t>
            </a:r>
            <a:r>
              <a:rPr lang="de-DE" sz="32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transform</a:t>
            </a: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: </a:t>
            </a:r>
            <a:r>
              <a:rPr lang="de-DE" sz="32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rotateY</a:t>
            </a: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(180deg);</a:t>
            </a:r>
          </a:p>
          <a:p>
            <a:pPr marL="0" indent="0">
              <a:buNone/>
            </a:pPr>
            <a:r>
              <a:rPr lang="de-DE" sz="32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1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4404ED84-78F0-FD3C-524D-A553E43421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8F62E1-D9A1-0AE8-67DC-1F4221E5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Demonstration </a:t>
            </a:r>
            <a:r>
              <a:rPr lang="en-US" sz="60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Beispielseite</a:t>
            </a:r>
            <a:endParaRPr lang="en-US" sz="6000" dirty="0">
              <a:solidFill>
                <a:srgbClr val="FFFFFF"/>
              </a:solidFill>
              <a:latin typeface="Integral CF Demi 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51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eißes Puzzle mit einem roten Stück">
            <a:extLst>
              <a:ext uri="{FF2B5EF4-FFF2-40B4-BE49-F238E27FC236}">
                <a16:creationId xmlns:a16="http://schemas.microsoft.com/office/drawing/2014/main" id="{23CBD288-398B-C8B8-A511-027E9EE5C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A9C7E9-1246-35A6-FFD6-FC3CE70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  <a:latin typeface="Integral CF Demi Bold" panose="00000700000000000000" pitchFamily="50" charset="0"/>
              </a:rPr>
              <a:t>Einbindung</a:t>
            </a:r>
            <a:r>
              <a:rPr lang="en-US" sz="6000" dirty="0">
                <a:solidFill>
                  <a:srgbClr val="FFFFFF"/>
                </a:solidFill>
                <a:latin typeface="Integral CF Demi Bold" panose="00000700000000000000" pitchFamily="50" charset="0"/>
              </a:rPr>
              <a:t> in Website </a:t>
            </a:r>
          </a:p>
        </p:txBody>
      </p:sp>
    </p:spTree>
    <p:extLst>
      <p:ext uri="{BB962C8B-B14F-4D97-AF65-F5344CB8AC3E}">
        <p14:creationId xmlns:p14="http://schemas.microsoft.com/office/powerpoint/2010/main" val="349408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oji Emoticon-Smiley-Like-button-Daumen-signal - Doppel Glück png  herunterladen - 512*512 - Kostenlos transparent Emoticon png Herunterladen.">
            <a:extLst>
              <a:ext uri="{FF2B5EF4-FFF2-40B4-BE49-F238E27FC236}">
                <a16:creationId xmlns:a16="http://schemas.microsoft.com/office/drawing/2014/main" id="{7D36E6A7-2976-0784-DF1D-30F224141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2C6A40-FB9D-4040-EFE2-8E3E332E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danke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ihre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aufmerksamkeit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!!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0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Integral CF Demi Bold</vt:lpstr>
      <vt:lpstr>Office</vt:lpstr>
      <vt:lpstr>Bildrotation in HTML/CSS</vt:lpstr>
      <vt:lpstr>CSS-Code</vt:lpstr>
      <vt:lpstr>CSS-Code</vt:lpstr>
      <vt:lpstr>Demonstration Beispielseite</vt:lpstr>
      <vt:lpstr>Einbindung in Website </vt:lpstr>
      <vt:lpstr>danke für ihre aufmerksamkeit!!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Bildrotation in HTML/CSS</dc:title>
  <dc:creator>Manuel Greub</dc:creator>
  <cp:lastModifiedBy>Manuel Greub</cp:lastModifiedBy>
  <cp:revision>1</cp:revision>
  <dcterms:created xsi:type="dcterms:W3CDTF">2023-06-18T19:30:16Z</dcterms:created>
  <dcterms:modified xsi:type="dcterms:W3CDTF">2023-06-18T21:13:40Z</dcterms:modified>
</cp:coreProperties>
</file>