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9" d="100"/>
          <a:sy n="39" d="100"/>
        </p:scale>
        <p:origin x="170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76F4-37BB-A662-CFDD-1E1CAAAD5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INITIATION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EA601-5103-A637-D3E0-2975A15043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effectLst/>
                <a:latin typeface="Söhne"/>
              </a:rPr>
              <a:t>D</a:t>
            </a:r>
            <a:r>
              <a:rPr lang="en-IN" sz="2400" b="0" i="0" dirty="0">
                <a:effectLst/>
                <a:latin typeface="Söhne"/>
              </a:rPr>
              <a:t>istance </a:t>
            </a:r>
            <a:r>
              <a:rPr lang="en-IN" dirty="0">
                <a:effectLst/>
                <a:latin typeface="Söhne"/>
              </a:rPr>
              <a:t>B</a:t>
            </a:r>
            <a:r>
              <a:rPr lang="en-IN" sz="2400" b="0" i="0" dirty="0">
                <a:effectLst/>
                <a:latin typeface="Söhne"/>
              </a:rPr>
              <a:t>ased on Location </a:t>
            </a:r>
            <a:r>
              <a:rPr lang="en-IN" dirty="0">
                <a:effectLst/>
                <a:latin typeface="Söhne"/>
              </a:rPr>
              <a:t>P</a:t>
            </a:r>
            <a:r>
              <a:rPr lang="en-IN" sz="2400" b="0" i="0" dirty="0">
                <a:effectLst/>
                <a:latin typeface="Söhne"/>
              </a:rPr>
              <a:t>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92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45C520-A556-CEDF-9F64-4CEBEACEB32B}"/>
              </a:ext>
            </a:extLst>
          </p:cNvPr>
          <p:cNvSpPr txBox="1"/>
          <p:nvPr/>
        </p:nvSpPr>
        <p:spPr>
          <a:xfrm>
            <a:off x="934720" y="2302084"/>
            <a:ext cx="977392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The project will be executed by a team consisting of web developers, designers, and quality assurance professionals.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The team members will have expertise in HTML, CSS, JavaScript, and APIs.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The project manager will oversee the team and allocate resources accordingly to ensure timely completion of tasks.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7783D-9856-C099-FAA7-383A38B02F90}"/>
              </a:ext>
            </a:extLst>
          </p:cNvPr>
          <p:cNvSpPr txBox="1"/>
          <p:nvPr/>
        </p:nvSpPr>
        <p:spPr>
          <a:xfrm>
            <a:off x="934720" y="94817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roject resourcing strategy</a:t>
            </a:r>
            <a:endParaRPr lang="en-US" sz="4000" b="0" i="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9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14DF6-A8E2-8292-4987-AE8D11021241}"/>
              </a:ext>
            </a:extLst>
          </p:cNvPr>
          <p:cNvSpPr txBox="1"/>
          <p:nvPr/>
        </p:nvSpPr>
        <p:spPr>
          <a:xfrm>
            <a:off x="304800" y="411767"/>
            <a:ext cx="1080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Key Stakeholders: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0CD19-64CE-0D30-A3A5-9D0FB8AB692F}"/>
              </a:ext>
            </a:extLst>
          </p:cNvPr>
          <p:cNvSpPr txBox="1"/>
          <p:nvPr/>
        </p:nvSpPr>
        <p:spPr>
          <a:xfrm>
            <a:off x="833120" y="1469519"/>
            <a:ext cx="1027176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Project Manager: </a:t>
            </a:r>
            <a:r>
              <a:rPr lang="en-US" sz="2800" b="0" i="0" dirty="0">
                <a:effectLst/>
                <a:latin typeface="Söhne"/>
              </a:rPr>
              <a:t>Oversees the entire project and ensures its successful completion.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Developers:</a:t>
            </a:r>
            <a:r>
              <a:rPr lang="en-US" sz="2800" b="0" i="0" dirty="0">
                <a:effectLst/>
                <a:latin typeface="Söhne"/>
              </a:rPr>
              <a:t> Responsible for implementing the application's functionality and integrating with the necessary APIs.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Designers: </a:t>
            </a:r>
            <a:r>
              <a:rPr lang="en-US" sz="2800" b="0" i="0" dirty="0">
                <a:effectLst/>
                <a:latin typeface="Söhne"/>
              </a:rPr>
              <a:t>Create a visually appealing and user-friendly interface.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Quality Assurance Team: </a:t>
            </a:r>
            <a:r>
              <a:rPr lang="en-US" sz="2800" b="0" i="0" dirty="0">
                <a:effectLst/>
                <a:latin typeface="Söhne"/>
              </a:rPr>
              <a:t>Ensures the application functions correctly and meets the required standards.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End Users: </a:t>
            </a:r>
            <a:r>
              <a:rPr lang="en-US" sz="2800" b="0" i="0" dirty="0">
                <a:effectLst/>
                <a:latin typeface="Söhne"/>
              </a:rPr>
              <a:t>Utilize the application to calculate distances between locations</a:t>
            </a:r>
            <a:r>
              <a:rPr lang="en-US" sz="3600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757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63A9AD-5D37-7271-6838-7DC511391F12}"/>
              </a:ext>
            </a:extLst>
          </p:cNvPr>
          <p:cNvSpPr txBox="1"/>
          <p:nvPr/>
        </p:nvSpPr>
        <p:spPr>
          <a:xfrm>
            <a:off x="436880" y="299412"/>
            <a:ext cx="113385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Risk: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8A609B-7F86-21BD-221E-7398FC33B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" y="1007298"/>
            <a:ext cx="10556240" cy="518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öhne"/>
              </a:rPr>
              <a:t>API Limitations: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The project is dependent on the Google Maps API and Google Places Autocomplete API. Any limitations, changes, or issues with these APIs could impact the application's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öhne"/>
              </a:rPr>
              <a:t>Technical Challenges: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There may be technical challenges related to integrating the APIs, retrieving street view images, or handling user inputs accurately.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öhne"/>
              </a:rPr>
              <a:t>User Acceptance: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The application may not meet all user expectations or may have usability issues that need to be addressed to ensure user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öhne"/>
              </a:rPr>
              <a:t>Time Constraints: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The project may face time constraints that could impact the development process and delivery timelines.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öhne"/>
              </a:rPr>
              <a:t>Data Accuracy: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The accuracy of distance calculations and the availability of street view images rely on the data provided by the Google Maps API, which may not always be 100% accurate or up to 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74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16+ Images For Thank You Pictures Photos Pics Greeting Post Card">
            <a:extLst>
              <a:ext uri="{FF2B5EF4-FFF2-40B4-BE49-F238E27FC236}">
                <a16:creationId xmlns:a16="http://schemas.microsoft.com/office/drawing/2014/main" id="{91FCC161-E878-0B3F-172A-5D7CA1885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37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FB74-5EF0-1DC3-04EC-4FA5B437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48" y="-1322378"/>
            <a:ext cx="4305012" cy="248927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C000"/>
                </a:solidFill>
              </a:rPr>
              <a:t>INTRODUCTION</a:t>
            </a:r>
            <a:endParaRPr lang="en-IN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86CD68-74B7-77F3-05E8-9688B082F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4131" y="506186"/>
            <a:ext cx="6922532" cy="59954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8ACEC-6054-7614-4448-8FA95FBCD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39" y="244929"/>
            <a:ext cx="4726018" cy="6839923"/>
          </a:xfrm>
        </p:spPr>
        <p:txBody>
          <a:bodyPr/>
          <a:lstStyle/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F6B9E-BF16-87A8-DEA4-FAF0BAC9F82D}"/>
              </a:ext>
            </a:extLst>
          </p:cNvPr>
          <p:cNvSpPr txBox="1"/>
          <p:nvPr/>
        </p:nvSpPr>
        <p:spPr>
          <a:xfrm>
            <a:off x="429548" y="124205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07259-7A1A-D26D-0CC9-0E9BFEB31098}"/>
              </a:ext>
            </a:extLst>
          </p:cNvPr>
          <p:cNvSpPr txBox="1"/>
          <p:nvPr/>
        </p:nvSpPr>
        <p:spPr>
          <a:xfrm>
            <a:off x="391765" y="18979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24720-237B-8FA2-FA37-DFBF7D2DF479}"/>
              </a:ext>
            </a:extLst>
          </p:cNvPr>
          <p:cNvSpPr txBox="1"/>
          <p:nvPr/>
        </p:nvSpPr>
        <p:spPr>
          <a:xfrm>
            <a:off x="391765" y="2511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Exclusion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7416AD-5587-17AA-D2BD-82AC17A573A3}"/>
              </a:ext>
            </a:extLst>
          </p:cNvPr>
          <p:cNvSpPr txBox="1"/>
          <p:nvPr/>
        </p:nvSpPr>
        <p:spPr>
          <a:xfrm>
            <a:off x="391765" y="307392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Deliverables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40361-3098-BBFF-E909-086E7DA2F789}"/>
              </a:ext>
            </a:extLst>
          </p:cNvPr>
          <p:cNvSpPr txBox="1"/>
          <p:nvPr/>
        </p:nvSpPr>
        <p:spPr>
          <a:xfrm>
            <a:off x="391765" y="362276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Success Factors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5016D-9671-FBAE-4006-E1DF069B466E}"/>
              </a:ext>
            </a:extLst>
          </p:cNvPr>
          <p:cNvSpPr txBox="1"/>
          <p:nvPr/>
        </p:nvSpPr>
        <p:spPr>
          <a:xfrm>
            <a:off x="391765" y="411195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Plan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07BE46-502B-7AEC-42B3-2F7369E40B05}"/>
              </a:ext>
            </a:extLst>
          </p:cNvPr>
          <p:cNvSpPr txBox="1"/>
          <p:nvPr/>
        </p:nvSpPr>
        <p:spPr>
          <a:xfrm>
            <a:off x="391765" y="46634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resourcing strategy</a:t>
            </a:r>
            <a:endParaRPr lang="en-US" sz="2800" b="0" i="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A170A8-A35F-73E2-F928-78B786C630B8}"/>
              </a:ext>
            </a:extLst>
          </p:cNvPr>
          <p:cNvSpPr txBox="1"/>
          <p:nvPr/>
        </p:nvSpPr>
        <p:spPr>
          <a:xfrm>
            <a:off x="391765" y="52001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Key Stakeholders: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065392-EA97-4CF0-5E03-6FD997F67D3F}"/>
              </a:ext>
            </a:extLst>
          </p:cNvPr>
          <p:cNvSpPr txBox="1"/>
          <p:nvPr/>
        </p:nvSpPr>
        <p:spPr>
          <a:xfrm>
            <a:off x="391765" y="571719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Risk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56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F98A7B-5B01-1421-BD0C-3BACACB1713B}"/>
              </a:ext>
            </a:extLst>
          </p:cNvPr>
          <p:cNvSpPr txBox="1"/>
          <p:nvPr/>
        </p:nvSpPr>
        <p:spPr>
          <a:xfrm>
            <a:off x="863600" y="53161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u="sng" dirty="0">
                <a:solidFill>
                  <a:srgbClr val="FFFF00"/>
                </a:solidFill>
              </a:rPr>
              <a:t>Project Definition</a:t>
            </a:r>
            <a:endParaRPr lang="en-IN" sz="4000" u="sng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E611B-7B31-0A75-6A47-C9DF908F5FFB}"/>
              </a:ext>
            </a:extLst>
          </p:cNvPr>
          <p:cNvSpPr txBox="1"/>
          <p:nvPr/>
        </p:nvSpPr>
        <p:spPr>
          <a:xfrm>
            <a:off x="513080" y="1530478"/>
            <a:ext cx="1116584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3200" b="0" i="0" dirty="0">
                <a:effectLst/>
                <a:latin typeface="Söhne"/>
              </a:rPr>
              <a:t>The project involves the development of a web-based distance calculator application. The application allows users to calculate the distance between two locations, display the route on a map, and provide street view images of the origin and destination locations.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b="0" i="0" dirty="0">
                <a:effectLst/>
                <a:latin typeface="Söhne"/>
              </a:rPr>
              <a:t>The application is built using HTML, CSS, JavaScript, and integrates with the Google Maps API and Google Places Autocomplete API.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6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3422C5-B0B3-2673-B28C-BBD396D6BE2B}"/>
              </a:ext>
            </a:extLst>
          </p:cNvPr>
          <p:cNvSpPr txBox="1"/>
          <p:nvPr/>
        </p:nvSpPr>
        <p:spPr>
          <a:xfrm>
            <a:off x="497840" y="0"/>
            <a:ext cx="1113536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marL="0" indent="0">
              <a:buNone/>
            </a:pPr>
            <a:endParaRPr lang="en-US" sz="3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effectLst/>
                <a:latin typeface="Söhne"/>
              </a:rPr>
              <a:t>The scope of the project includes the development of the distance calculator application with the mentioned features.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effectLst/>
                <a:latin typeface="Söhne"/>
              </a:rPr>
              <a:t>It covers the implementation of the user interface, distance calculation functionality using the Google Maps API, map display with directions, retrieval and display of street view images, and error handling.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effectLst/>
                <a:latin typeface="Söhne"/>
              </a:rPr>
              <a:t>The project does not include additional advanced features like multiple waypoints, alternative routes, or real-time traffic information.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9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FD8C91-B23D-09C2-7C43-47B25B0FB2AF}"/>
              </a:ext>
            </a:extLst>
          </p:cNvPr>
          <p:cNvSpPr txBox="1"/>
          <p:nvPr/>
        </p:nvSpPr>
        <p:spPr>
          <a:xfrm>
            <a:off x="406400" y="1462246"/>
            <a:ext cx="1136904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b="0" i="0" dirty="0">
                <a:effectLst/>
                <a:latin typeface="Söhne"/>
              </a:rPr>
              <a:t>The objective of the project is to create a user-friendly and intuitive distance calculator application that enables users to easily calculate the distance between two locations, view the route on a map, and obtain visual representations of the origin and destination locations.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b="0" i="0" dirty="0">
                <a:effectLst/>
                <a:latin typeface="Söhne"/>
              </a:rPr>
              <a:t> The application aims to provide accurate and reliable distance information to assist users in their travel planning and decision-making.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CB050-2766-FC33-7941-D4B87C39E955}"/>
              </a:ext>
            </a:extLst>
          </p:cNvPr>
          <p:cNvSpPr txBox="1"/>
          <p:nvPr/>
        </p:nvSpPr>
        <p:spPr>
          <a:xfrm>
            <a:off x="406400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Objective:</a:t>
            </a:r>
          </a:p>
        </p:txBody>
      </p:sp>
    </p:spTree>
    <p:extLst>
      <p:ext uri="{BB962C8B-B14F-4D97-AF65-F5344CB8AC3E}">
        <p14:creationId xmlns:p14="http://schemas.microsoft.com/office/powerpoint/2010/main" val="79732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F5E27E-AF70-4515-AC1A-4EC961AFCDAC}"/>
              </a:ext>
            </a:extLst>
          </p:cNvPr>
          <p:cNvSpPr txBox="1"/>
          <p:nvPr/>
        </p:nvSpPr>
        <p:spPr>
          <a:xfrm>
            <a:off x="487680" y="1484690"/>
            <a:ext cx="110337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0" i="0" dirty="0">
                <a:effectLst/>
                <a:latin typeface="Söhne"/>
              </a:rPr>
              <a:t>The project excludes the development of advanced features such as multiple waypoints, alternative routes, or real-time traffic information. 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0" i="0" dirty="0">
                <a:effectLst/>
                <a:latin typeface="Söhne"/>
              </a:rPr>
              <a:t>It also does not include integration with external services or databases for additional functionalities like weather information or point-of-interest recommendations.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5642D-8CDD-A4A5-943A-E4D7EA8CD020}"/>
              </a:ext>
            </a:extLst>
          </p:cNvPr>
          <p:cNvSpPr txBox="1"/>
          <p:nvPr/>
        </p:nvSpPr>
        <p:spPr>
          <a:xfrm>
            <a:off x="396240" y="6425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Exclusion:</a:t>
            </a:r>
          </a:p>
        </p:txBody>
      </p:sp>
    </p:spTree>
    <p:extLst>
      <p:ext uri="{BB962C8B-B14F-4D97-AF65-F5344CB8AC3E}">
        <p14:creationId xmlns:p14="http://schemas.microsoft.com/office/powerpoint/2010/main" val="408891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02CC15-176D-EA79-2396-32C3FACFDD35}"/>
              </a:ext>
            </a:extLst>
          </p:cNvPr>
          <p:cNvSpPr txBox="1"/>
          <p:nvPr/>
        </p:nvSpPr>
        <p:spPr>
          <a:xfrm>
            <a:off x="711200" y="1079877"/>
            <a:ext cx="105054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Söhne"/>
              </a:rPr>
              <a:t>Fully functional distance calculator web application.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Söhne"/>
              </a:rPr>
              <a:t>User interface design and implementation.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Söhne"/>
              </a:rPr>
              <a:t>Integration with the Google Maps API for distance calculation, map display, and route directions.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Söhne"/>
              </a:rPr>
              <a:t>Integration with the Google Places Autocomplete API for address auto-completion.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Söhne"/>
              </a:rPr>
              <a:t>Retrieval and display of street view images for the origin and destination locations.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Söhne"/>
              </a:rPr>
              <a:t>Error handling and validation of user inputs.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Söhne"/>
              </a:rPr>
              <a:t>Documentation and user guide for the application.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D2F83-6C6D-6CB4-B0D2-5B31E63CE811}"/>
              </a:ext>
            </a:extLst>
          </p:cNvPr>
          <p:cNvSpPr txBox="1"/>
          <p:nvPr/>
        </p:nvSpPr>
        <p:spPr>
          <a:xfrm>
            <a:off x="508000" y="19222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Deliverables:</a:t>
            </a:r>
          </a:p>
        </p:txBody>
      </p:sp>
    </p:spTree>
    <p:extLst>
      <p:ext uri="{BB962C8B-B14F-4D97-AF65-F5344CB8AC3E}">
        <p14:creationId xmlns:p14="http://schemas.microsoft.com/office/powerpoint/2010/main" val="49345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5DE300-E779-4026-9435-0E4B7214720A}"/>
              </a:ext>
            </a:extLst>
          </p:cNvPr>
          <p:cNvSpPr txBox="1"/>
          <p:nvPr/>
        </p:nvSpPr>
        <p:spPr>
          <a:xfrm>
            <a:off x="1016000" y="612844"/>
            <a:ext cx="94894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Success Factors: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Söhne"/>
              </a:rPr>
              <a:t>Accurate and reliable distance calculation between two locations.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Söhne"/>
              </a:rPr>
              <a:t>User-friendly interface that is intuitive and easy to use.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Söhne"/>
              </a:rPr>
              <a:t>Proper integration with the Google Maps API and Google Places Autocomplete API.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Söhne"/>
              </a:rPr>
              <a:t>Responsive and visually appealing design.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Söhne"/>
              </a:rPr>
              <a:t>Efficient retrieval and display of street view images.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Söhne"/>
              </a:rPr>
              <a:t>Effective error handling and validation.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Söhne"/>
              </a:rPr>
              <a:t>Positive user feedback and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65383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C7707E-0518-067C-5998-7B30BBBC6D5B}"/>
              </a:ext>
            </a:extLst>
          </p:cNvPr>
          <p:cNvSpPr txBox="1"/>
          <p:nvPr/>
        </p:nvSpPr>
        <p:spPr>
          <a:xfrm>
            <a:off x="1097280" y="1443841"/>
            <a:ext cx="804672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The project team will communicate through regular meetings and updates.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The team will use a combination of in-person meetings, video conferences, and email communication.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Progress updates, milestones, and any issues or changes will be communicated to all relevant stakeholders promptly.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967E1-DA63-0355-61B7-F9732958D4D7}"/>
              </a:ext>
            </a:extLst>
          </p:cNvPr>
          <p:cNvSpPr txBox="1"/>
          <p:nvPr/>
        </p:nvSpPr>
        <p:spPr>
          <a:xfrm>
            <a:off x="690880" y="31825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Plan:</a:t>
            </a:r>
          </a:p>
        </p:txBody>
      </p:sp>
    </p:spTree>
    <p:extLst>
      <p:ext uri="{BB962C8B-B14F-4D97-AF65-F5344CB8AC3E}">
        <p14:creationId xmlns:p14="http://schemas.microsoft.com/office/powerpoint/2010/main" val="1054274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219</TotalTime>
  <Words>751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Courier New</vt:lpstr>
      <vt:lpstr>Rockwell</vt:lpstr>
      <vt:lpstr>Söhne</vt:lpstr>
      <vt:lpstr>Times New Roman</vt:lpstr>
      <vt:lpstr>Wingdings</vt:lpstr>
      <vt:lpstr>Damask</vt:lpstr>
      <vt:lpstr>PROJECT INITIATION DOCUMENT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INITIATION DOCUMENT</dc:title>
  <dc:creator>Marella Pujitha</dc:creator>
  <cp:lastModifiedBy>Marella Pujitha</cp:lastModifiedBy>
  <cp:revision>5</cp:revision>
  <dcterms:created xsi:type="dcterms:W3CDTF">2023-07-01T02:08:17Z</dcterms:created>
  <dcterms:modified xsi:type="dcterms:W3CDTF">2023-07-08T03:12:26Z</dcterms:modified>
</cp:coreProperties>
</file>