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56" r:id="rId2"/>
    <p:sldId id="260" r:id="rId3"/>
    <p:sldId id="258" r:id="rId4"/>
    <p:sldId id="257" r:id="rId5"/>
    <p:sldId id="272" r:id="rId6"/>
    <p:sldId id="263" r:id="rId7"/>
    <p:sldId id="288" r:id="rId8"/>
    <p:sldId id="290" r:id="rId9"/>
    <p:sldId id="289" r:id="rId10"/>
    <p:sldId id="291" r:id="rId11"/>
    <p:sldId id="27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7"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396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4"/>
        <p:cNvGrpSpPr/>
        <p:nvPr/>
      </p:nvGrpSpPr>
      <p:grpSpPr>
        <a:xfrm>
          <a:off x="0" y="0"/>
          <a:ext cx="0" cy="0"/>
          <a:chOff x="0" y="0"/>
          <a:chExt cx="0" cy="0"/>
        </a:xfrm>
      </p:grpSpPr>
      <p:sp>
        <p:nvSpPr>
          <p:cNvPr id="1745" name="Google Shape;1745;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6" name="Google Shape;1746;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2" name="Google Shape;1682;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54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16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84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p>
            <a:pPr algn="r">
              <a:lnSpc>
                <a:spcPct val="107000"/>
              </a:lnSpc>
              <a:spcAft>
                <a:spcPts val="80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CAPSTONE PROJECT - CAR ACCIDENT REPORT </a:t>
            </a:r>
            <a:endParaRPr lang="es-BO"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1" name="Google Shape;61;p17"/>
          <p:cNvSpPr txBox="1">
            <a:spLocks noGrp="1"/>
          </p:cNvSpPr>
          <p:nvPr>
            <p:ph type="subTitle" idx="1"/>
          </p:nvPr>
        </p:nvSpPr>
        <p:spPr>
          <a:xfrm>
            <a:off x="5429250" y="2975000"/>
            <a:ext cx="3010200" cy="694800"/>
          </a:xfrm>
          <a:prstGeom prst="rect">
            <a:avLst/>
          </a:prstGeom>
        </p:spPr>
        <p:txBody>
          <a:bodyPr spcFirstLastPara="1" wrap="square" lIns="91425" tIns="91425" rIns="91425" bIns="91425" anchor="t" anchorCtr="0">
            <a:noAutofit/>
          </a:bodyPr>
          <a:lstStyle/>
          <a:p>
            <a:pPr algn="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MARIA RENEE CARRASCO</a:t>
            </a:r>
            <a:endParaRPr lang="es-BO"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grpSp>
        <p:nvGrpSpPr>
          <p:cNvPr id="62" name="Google Shape;62;p17"/>
          <p:cNvGrpSpPr/>
          <p:nvPr/>
        </p:nvGrpSpPr>
        <p:grpSpPr>
          <a:xfrm>
            <a:off x="200674" y="-25545"/>
            <a:ext cx="1349787" cy="2442484"/>
            <a:chOff x="912725" y="2818850"/>
            <a:chExt cx="708475" cy="1268625"/>
          </a:xfrm>
        </p:grpSpPr>
        <p:sp>
          <p:nvSpPr>
            <p:cNvPr id="63" name="Google Shape;63;p17"/>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7"/>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7"/>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7"/>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7"/>
          <p:cNvGrpSpPr/>
          <p:nvPr/>
        </p:nvGrpSpPr>
        <p:grpSpPr>
          <a:xfrm>
            <a:off x="2368445" y="-17973"/>
            <a:ext cx="1177842" cy="2114178"/>
            <a:chOff x="2052675" y="2828450"/>
            <a:chExt cx="618225" cy="1100275"/>
          </a:xfrm>
        </p:grpSpPr>
        <p:sp>
          <p:nvSpPr>
            <p:cNvPr id="88" name="Google Shape;88;p17"/>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7"/>
          <p:cNvGrpSpPr/>
          <p:nvPr/>
        </p:nvGrpSpPr>
        <p:grpSpPr>
          <a:xfrm>
            <a:off x="1378406" y="-22788"/>
            <a:ext cx="1177890" cy="3629641"/>
            <a:chOff x="1569775" y="2825125"/>
            <a:chExt cx="618250" cy="1893100"/>
          </a:xfrm>
        </p:grpSpPr>
        <p:sp>
          <p:nvSpPr>
            <p:cNvPr id="111" name="Google Shape;111;p17"/>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7"/>
          <p:cNvGrpSpPr/>
          <p:nvPr/>
        </p:nvGrpSpPr>
        <p:grpSpPr>
          <a:xfrm>
            <a:off x="3679449" y="-40825"/>
            <a:ext cx="1349787" cy="2915069"/>
            <a:chOff x="3679449" y="-40825"/>
            <a:chExt cx="1349787" cy="2915069"/>
          </a:xfrm>
        </p:grpSpPr>
        <p:sp>
          <p:nvSpPr>
            <p:cNvPr id="132" name="Google Shape;132;p17"/>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grpSp>
        <p:nvGrpSpPr>
          <p:cNvPr id="1097" name="Google Shape;1097;p24"/>
          <p:cNvGrpSpPr/>
          <p:nvPr/>
        </p:nvGrpSpPr>
        <p:grpSpPr>
          <a:xfrm>
            <a:off x="509420" y="322936"/>
            <a:ext cx="913120" cy="1476539"/>
            <a:chOff x="2244240" y="1723330"/>
            <a:chExt cx="913120" cy="1476539"/>
          </a:xfrm>
        </p:grpSpPr>
        <p:sp>
          <p:nvSpPr>
            <p:cNvPr id="1098" name="Google Shape;1098;p24"/>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2" name="Google Shape;1112;p24"/>
          <p:cNvSpPr/>
          <p:nvPr/>
        </p:nvSpPr>
        <p:spPr>
          <a:xfrm>
            <a:off x="1422540" y="527454"/>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5" name="Google Shape;1115;p24"/>
          <p:cNvSpPr txBox="1">
            <a:spLocks noGrp="1"/>
          </p:cNvSpPr>
          <p:nvPr>
            <p:ph type="title"/>
          </p:nvPr>
        </p:nvSpPr>
        <p:spPr>
          <a:xfrm>
            <a:off x="2228324" y="369407"/>
            <a:ext cx="5949696" cy="691799"/>
          </a:xfrm>
          <a:prstGeom prst="rect">
            <a:avLst/>
          </a:prstGeom>
        </p:spPr>
        <p:txBody>
          <a:bodyPr spcFirstLastPara="1" wrap="square" lIns="91425" tIns="91425" rIns="91425" bIns="91425" anchor="ctr" anchorCtr="0">
            <a:noAutofit/>
          </a:bodyPr>
          <a:lstStyle/>
          <a:p>
            <a:pPr marL="12700" marR="0" lvl="0" indent="0" algn="l" rtl="0">
              <a:lnSpc>
                <a:spcPct val="100000"/>
              </a:lnSpc>
              <a:spcBef>
                <a:spcPts val="0"/>
              </a:spcBef>
              <a:spcAft>
                <a:spcPts val="0"/>
              </a:spcAft>
              <a:buNone/>
            </a:pPr>
            <a:r>
              <a:rPr lang="es-BO" sz="2800" b="1" dirty="0">
                <a:solidFill>
                  <a:srgbClr val="000000"/>
                </a:solidFill>
                <a:latin typeface="Roboto"/>
                <a:ea typeface="Roboto"/>
                <a:cs typeface="Roboto"/>
                <a:sym typeface="Roboto"/>
              </a:rPr>
              <a:t>LOGISTIC REGRESSION</a:t>
            </a:r>
          </a:p>
        </p:txBody>
      </p:sp>
      <p:pic>
        <p:nvPicPr>
          <p:cNvPr id="2" name="Imagen 1">
            <a:extLst>
              <a:ext uri="{FF2B5EF4-FFF2-40B4-BE49-F238E27FC236}">
                <a16:creationId xmlns:a16="http://schemas.microsoft.com/office/drawing/2014/main" id="{2E9AECE9-D2C1-46C8-A934-77444A8A083B}"/>
              </a:ext>
            </a:extLst>
          </p:cNvPr>
          <p:cNvPicPr/>
          <p:nvPr/>
        </p:nvPicPr>
        <p:blipFill>
          <a:blip r:embed="rId3"/>
          <a:stretch>
            <a:fillRect/>
          </a:stretch>
        </p:blipFill>
        <p:spPr>
          <a:xfrm>
            <a:off x="2815145" y="2571750"/>
            <a:ext cx="3987991" cy="1893570"/>
          </a:xfrm>
          <a:prstGeom prst="rect">
            <a:avLst/>
          </a:prstGeom>
        </p:spPr>
      </p:pic>
      <p:sp>
        <p:nvSpPr>
          <p:cNvPr id="3" name="CuadroTexto 2">
            <a:extLst>
              <a:ext uri="{FF2B5EF4-FFF2-40B4-BE49-F238E27FC236}">
                <a16:creationId xmlns:a16="http://schemas.microsoft.com/office/drawing/2014/main" id="{9ACFE001-373A-4C06-B79D-70191ADBE80C}"/>
              </a:ext>
            </a:extLst>
          </p:cNvPr>
          <p:cNvSpPr txBox="1"/>
          <p:nvPr/>
        </p:nvSpPr>
        <p:spPr>
          <a:xfrm>
            <a:off x="1682496" y="1121965"/>
            <a:ext cx="6794611" cy="1261884"/>
          </a:xfrm>
          <a:prstGeom prst="rect">
            <a:avLst/>
          </a:prstGeom>
          <a:noFill/>
        </p:spPr>
        <p:txBody>
          <a:bodyPr wrap="square" rtlCol="0">
            <a:spAutoFit/>
          </a:bodyPr>
          <a:lstStyle/>
          <a:p>
            <a:pPr algn="just"/>
            <a:r>
              <a:rPr lang="en-US" dirty="0">
                <a:effectLst/>
                <a:latin typeface="Arial" panose="020B0604020202020204" pitchFamily="34" charset="0"/>
                <a:ea typeface="Calibri" panose="020F0502020204030204" pitchFamily="34" charset="0"/>
              </a:rPr>
              <a:t>The dependent variable (“SEVERITYCODE”) is finite or categorical. Logistic regression has been applied to understand the relationship between dependent variable (“SEVERITYCODE”) and other attributes (“WEATHER”, “ROADCOND”, “LIGHTCOND”). In this way, it is possible to predict the car accident severity according to the variable selected to be analyzed</a:t>
            </a:r>
            <a:r>
              <a:rPr lang="en-US" sz="2000" dirty="0">
                <a:effectLst/>
                <a:latin typeface="Arial" panose="020B0604020202020204" pitchFamily="34" charset="0"/>
                <a:ea typeface="Calibri" panose="020F0502020204030204" pitchFamily="34" charset="0"/>
              </a:rPr>
              <a:t>. </a:t>
            </a:r>
            <a:endParaRPr lang="es-BO" sz="1600" dirty="0"/>
          </a:p>
        </p:txBody>
      </p:sp>
    </p:spTree>
    <p:extLst>
      <p:ext uri="{BB962C8B-B14F-4D97-AF65-F5344CB8AC3E}">
        <p14:creationId xmlns:p14="http://schemas.microsoft.com/office/powerpoint/2010/main" val="379769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7"/>
        <p:cNvGrpSpPr/>
        <p:nvPr/>
      </p:nvGrpSpPr>
      <p:grpSpPr>
        <a:xfrm>
          <a:off x="0" y="0"/>
          <a:ext cx="0" cy="0"/>
          <a:chOff x="0" y="0"/>
          <a:chExt cx="0" cy="0"/>
        </a:xfrm>
      </p:grpSpPr>
      <p:sp>
        <p:nvSpPr>
          <p:cNvPr id="1748" name="Google Shape;174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749" name="Google Shape;1749;p35"/>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txBox="1"/>
          <p:nvPr/>
        </p:nvSpPr>
        <p:spPr>
          <a:xfrm>
            <a:off x="4081904" y="1547523"/>
            <a:ext cx="4335783" cy="681900"/>
          </a:xfrm>
          <a:prstGeom prst="rect">
            <a:avLst/>
          </a:prstGeom>
          <a:noFill/>
          <a:ln>
            <a:noFill/>
          </a:ln>
        </p:spPr>
        <p:txBody>
          <a:bodyPr spcFirstLastPara="1" wrap="square" lIns="91425" tIns="91425" rIns="91425" bIns="91425" anchor="ctr" anchorCtr="0">
            <a:noAutofit/>
          </a:bodyPr>
          <a:lstStyle/>
          <a:p>
            <a:pPr algn="just">
              <a:lnSpc>
                <a:spcPct val="107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Based on the data, it is possible to conclude that particular conditions have impact at a different scale that could result in property damage or injury. The following table shows that the model classification KNN is the best model to predict car accident.  </a:t>
            </a:r>
            <a:endParaRPr lang="es-BO"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id="{62DD4B7D-9433-4279-AA27-598CE55E5D10}"/>
              </a:ext>
            </a:extLst>
          </p:cNvPr>
          <p:cNvGraphicFramePr>
            <a:graphicFrameLocks noGrp="1"/>
          </p:cNvGraphicFramePr>
          <p:nvPr>
            <p:extLst>
              <p:ext uri="{D42A27DB-BD31-4B8C-83A1-F6EECF244321}">
                <p14:modId xmlns:p14="http://schemas.microsoft.com/office/powerpoint/2010/main" val="258307294"/>
              </p:ext>
            </p:extLst>
          </p:nvPr>
        </p:nvGraphicFramePr>
        <p:xfrm>
          <a:off x="4202618" y="2827952"/>
          <a:ext cx="4262399" cy="1399033"/>
        </p:xfrm>
        <a:graphic>
          <a:graphicData uri="http://schemas.openxmlformats.org/drawingml/2006/table">
            <a:tbl>
              <a:tblPr firstRow="1" firstCol="1" bandRow="1">
                <a:tableStyleId>{5C22544A-7EE6-4342-B048-85BDC9FD1C3A}</a:tableStyleId>
              </a:tblPr>
              <a:tblGrid>
                <a:gridCol w="851075">
                  <a:extLst>
                    <a:ext uri="{9D8B030D-6E8A-4147-A177-3AD203B41FA5}">
                      <a16:colId xmlns:a16="http://schemas.microsoft.com/office/drawing/2014/main" val="18943857"/>
                    </a:ext>
                  </a:extLst>
                </a:gridCol>
                <a:gridCol w="1067356">
                  <a:extLst>
                    <a:ext uri="{9D8B030D-6E8A-4147-A177-3AD203B41FA5}">
                      <a16:colId xmlns:a16="http://schemas.microsoft.com/office/drawing/2014/main" val="4197528"/>
                    </a:ext>
                  </a:extLst>
                </a:gridCol>
                <a:gridCol w="1278117">
                  <a:extLst>
                    <a:ext uri="{9D8B030D-6E8A-4147-A177-3AD203B41FA5}">
                      <a16:colId xmlns:a16="http://schemas.microsoft.com/office/drawing/2014/main" val="3299589500"/>
                    </a:ext>
                  </a:extLst>
                </a:gridCol>
                <a:gridCol w="1065851">
                  <a:extLst>
                    <a:ext uri="{9D8B030D-6E8A-4147-A177-3AD203B41FA5}">
                      <a16:colId xmlns:a16="http://schemas.microsoft.com/office/drawing/2014/main" val="2006104120"/>
                    </a:ext>
                  </a:extLst>
                </a:gridCol>
              </a:tblGrid>
              <a:tr h="0">
                <a:tc>
                  <a:txBody>
                    <a:bodyPr/>
                    <a:lstStyle/>
                    <a:p>
                      <a:pPr algn="ctr">
                        <a:lnSpc>
                          <a:spcPct val="107000"/>
                        </a:lnSpc>
                        <a:spcAft>
                          <a:spcPts val="800"/>
                        </a:spcAft>
                      </a:pPr>
                      <a:r>
                        <a:rPr lang="en-US" sz="1100">
                          <a:effectLst/>
                        </a:rPr>
                        <a:t>MODEL</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F1 SCORE</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JACCARD SCORE</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ACCURACY</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6600764"/>
                  </a:ext>
                </a:extLst>
              </a:tr>
              <a:tr h="0">
                <a:tc>
                  <a:txBody>
                    <a:bodyPr/>
                    <a:lstStyle/>
                    <a:p>
                      <a:pPr>
                        <a:lnSpc>
                          <a:spcPct val="107000"/>
                        </a:lnSpc>
                        <a:spcAft>
                          <a:spcPts val="800"/>
                        </a:spcAft>
                      </a:pPr>
                      <a:r>
                        <a:rPr lang="en-US" sz="1100">
                          <a:effectLst/>
                        </a:rPr>
                        <a:t>KNN</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0.52</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0.40</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0.51</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0948098"/>
                  </a:ext>
                </a:extLst>
              </a:tr>
              <a:tr h="0">
                <a:tc>
                  <a:txBody>
                    <a:bodyPr/>
                    <a:lstStyle/>
                    <a:p>
                      <a:pPr>
                        <a:lnSpc>
                          <a:spcPct val="107000"/>
                        </a:lnSpc>
                        <a:spcAft>
                          <a:spcPts val="800"/>
                        </a:spcAft>
                      </a:pPr>
                      <a:r>
                        <a:rPr lang="en-US" sz="1100">
                          <a:effectLst/>
                        </a:rPr>
                        <a:t>Decision Tree</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0.50</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0.38</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0.56</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421467"/>
                  </a:ext>
                </a:extLst>
              </a:tr>
              <a:tr h="0">
                <a:tc>
                  <a:txBody>
                    <a:bodyPr/>
                    <a:lstStyle/>
                    <a:p>
                      <a:pPr>
                        <a:lnSpc>
                          <a:spcPct val="107000"/>
                        </a:lnSpc>
                        <a:spcAft>
                          <a:spcPts val="800"/>
                        </a:spcAft>
                      </a:pPr>
                      <a:r>
                        <a:rPr lang="en-US" sz="1100">
                          <a:effectLst/>
                        </a:rPr>
                        <a:t>Logistic regression </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0.52</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0.28</a:t>
                      </a:r>
                      <a:endParaRPr lang="es-B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0.53</a:t>
                      </a:r>
                      <a:endParaRPr lang="es-B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874374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21"/>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t>
            </a:r>
            <a:endParaRPr dirty="0"/>
          </a:p>
        </p:txBody>
      </p:sp>
      <p:grpSp>
        <p:nvGrpSpPr>
          <p:cNvPr id="909" name="Google Shape;909;p21"/>
          <p:cNvGrpSpPr/>
          <p:nvPr/>
        </p:nvGrpSpPr>
        <p:grpSpPr>
          <a:xfrm>
            <a:off x="4856449" y="55"/>
            <a:ext cx="1387619" cy="2484856"/>
            <a:chOff x="912725" y="2818850"/>
            <a:chExt cx="708475" cy="1268625"/>
          </a:xfrm>
        </p:grpSpPr>
        <p:sp>
          <p:nvSpPr>
            <p:cNvPr id="910" name="Google Shape;910;p21"/>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1"/>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1"/>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1"/>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1"/>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1"/>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1"/>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1"/>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1"/>
          <p:cNvGrpSpPr/>
          <p:nvPr/>
        </p:nvGrpSpPr>
        <p:grpSpPr>
          <a:xfrm>
            <a:off x="7212941" y="123"/>
            <a:ext cx="1210855" cy="2155109"/>
            <a:chOff x="2052675" y="2828450"/>
            <a:chExt cx="618225" cy="1100275"/>
          </a:xfrm>
        </p:grpSpPr>
        <p:sp>
          <p:nvSpPr>
            <p:cNvPr id="935" name="Google Shape;935;p21"/>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1"/>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1"/>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1"/>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1"/>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1"/>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1"/>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1"/>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1"/>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1"/>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1"/>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 name="Google Shape;957;p21"/>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21"/>
          <p:cNvGrpSpPr/>
          <p:nvPr/>
        </p:nvGrpSpPr>
        <p:grpSpPr>
          <a:xfrm>
            <a:off x="6145527" y="-6174"/>
            <a:ext cx="1210904" cy="3723917"/>
            <a:chOff x="1569775" y="2825125"/>
            <a:chExt cx="618250" cy="1893100"/>
          </a:xfrm>
        </p:grpSpPr>
        <p:sp>
          <p:nvSpPr>
            <p:cNvPr id="960" name="Google Shape;960;p21"/>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21"/>
          <p:cNvGrpSpPr/>
          <p:nvPr/>
        </p:nvGrpSpPr>
        <p:grpSpPr>
          <a:xfrm>
            <a:off x="483308" y="1320362"/>
            <a:ext cx="472032" cy="460475"/>
            <a:chOff x="2867625" y="3188525"/>
            <a:chExt cx="187575" cy="182975"/>
          </a:xfrm>
        </p:grpSpPr>
        <p:sp>
          <p:nvSpPr>
            <p:cNvPr id="981" name="Google Shape;981;p21"/>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1"/>
          <p:cNvGrpSpPr/>
          <p:nvPr/>
        </p:nvGrpSpPr>
        <p:grpSpPr>
          <a:xfrm>
            <a:off x="471341" y="3562582"/>
            <a:ext cx="486754" cy="448899"/>
            <a:chOff x="2868875" y="3975925"/>
            <a:chExt cx="193425" cy="178375"/>
          </a:xfrm>
        </p:grpSpPr>
        <p:sp>
          <p:nvSpPr>
            <p:cNvPr id="985" name="Google Shape;985;p21"/>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1"/>
          <p:cNvGrpSpPr/>
          <p:nvPr/>
        </p:nvGrpSpPr>
        <p:grpSpPr>
          <a:xfrm>
            <a:off x="512329" y="2599955"/>
            <a:ext cx="404779" cy="387997"/>
            <a:chOff x="2886000" y="3619175"/>
            <a:chExt cx="160850" cy="154175"/>
          </a:xfrm>
        </p:grpSpPr>
        <p:sp>
          <p:nvSpPr>
            <p:cNvPr id="989" name="Google Shape;989;p21"/>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21"/>
          <p:cNvSpPr txBox="1"/>
          <p:nvPr/>
        </p:nvSpPr>
        <p:spPr>
          <a:xfrm>
            <a:off x="553179" y="1366853"/>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3" name="Google Shape;993;p21"/>
          <p:cNvSpPr txBox="1"/>
          <p:nvPr/>
        </p:nvSpPr>
        <p:spPr>
          <a:xfrm>
            <a:off x="560308" y="2625436"/>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dirty="0">
                <a:solidFill>
                  <a:schemeClr val="dk1"/>
                </a:solidFill>
                <a:latin typeface="Roboto"/>
                <a:ea typeface="Roboto"/>
                <a:cs typeface="Roboto"/>
                <a:sym typeface="Roboto"/>
              </a:rPr>
              <a:t>2</a:t>
            </a:r>
            <a:endParaRPr sz="1800" dirty="0"/>
          </a:p>
        </p:txBody>
      </p:sp>
      <p:sp>
        <p:nvSpPr>
          <p:cNvPr id="994" name="Google Shape;994;p21"/>
          <p:cNvSpPr txBox="1"/>
          <p:nvPr/>
        </p:nvSpPr>
        <p:spPr>
          <a:xfrm>
            <a:off x="566608" y="3616691"/>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5" name="Google Shape;995;p21"/>
          <p:cNvSpPr txBox="1"/>
          <p:nvPr/>
        </p:nvSpPr>
        <p:spPr>
          <a:xfrm>
            <a:off x="804523" y="1169261"/>
            <a:ext cx="3442794" cy="1424919"/>
          </a:xfrm>
          <a:prstGeom prst="rect">
            <a:avLst/>
          </a:prstGeom>
          <a:noFill/>
          <a:ln>
            <a:noFill/>
          </a:ln>
        </p:spPr>
        <p:txBody>
          <a:bodyPr spcFirstLastPara="1" wrap="square" lIns="91425" tIns="91425" rIns="91425" bIns="91425" anchor="ctr" anchorCtr="0">
            <a:noAutofit/>
          </a:bodyPr>
          <a:lstStyle/>
          <a:p>
            <a:pPr marL="228600" algn="just">
              <a:lnSpc>
                <a:spcPct val="107000"/>
              </a:lnSpc>
              <a:spcAft>
                <a:spcPts val="800"/>
              </a:spcAft>
            </a:pPr>
            <a:r>
              <a:rPr lang="en-US" sz="12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A car </a:t>
            </a:r>
            <a:r>
              <a:rPr lang="en-US" sz="1200" i="1"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accident</a:t>
            </a:r>
            <a:r>
              <a:rPr lang="en-US" sz="12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 is an unplanned event that sometimes has inconvenient or undesirable consequences. There are too many situations that can cause an accident, some of them are our responsibility but others not. </a:t>
            </a:r>
            <a:endParaRPr lang="es-BO"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6" name="Google Shape;996;p21"/>
          <p:cNvSpPr txBox="1"/>
          <p:nvPr/>
        </p:nvSpPr>
        <p:spPr>
          <a:xfrm>
            <a:off x="1028373" y="3720396"/>
            <a:ext cx="3383700" cy="681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a:solidFill>
                  <a:srgbClr val="1F1F1F"/>
                </a:solidFill>
                <a:effectLst/>
                <a:latin typeface="Arial" panose="020B0604020202020204" pitchFamily="34" charset="0"/>
                <a:ea typeface="Calibri" panose="020F0502020204030204" pitchFamily="34" charset="0"/>
              </a:rPr>
              <a:t>The Seattle government is interested to develop an algorithm that could help to avoid car accidents, considering many variables that could affect the prediction like Weather, Road conditions and light conditions.</a:t>
            </a:r>
            <a:endParaRPr sz="1200" dirty="0">
              <a:solidFill>
                <a:schemeClr val="dk1"/>
              </a:solidFill>
              <a:latin typeface="Roboto"/>
              <a:ea typeface="Roboto"/>
              <a:cs typeface="Roboto"/>
              <a:sym typeface="Roboto"/>
            </a:endParaRPr>
          </a:p>
        </p:txBody>
      </p:sp>
      <p:sp>
        <p:nvSpPr>
          <p:cNvPr id="2" name="Google Shape;995;p21">
            <a:extLst>
              <a:ext uri="{FF2B5EF4-FFF2-40B4-BE49-F238E27FC236}">
                <a16:creationId xmlns:a16="http://schemas.microsoft.com/office/drawing/2014/main" id="{B9D85361-1A39-46C0-992E-7E07B834DCB3}"/>
              </a:ext>
            </a:extLst>
          </p:cNvPr>
          <p:cNvSpPr txBox="1"/>
          <p:nvPr/>
        </p:nvSpPr>
        <p:spPr>
          <a:xfrm>
            <a:off x="835442" y="2281501"/>
            <a:ext cx="3442794" cy="1424919"/>
          </a:xfrm>
          <a:prstGeom prst="rect">
            <a:avLst/>
          </a:prstGeom>
          <a:noFill/>
          <a:ln>
            <a:noFill/>
          </a:ln>
        </p:spPr>
        <p:txBody>
          <a:bodyPr spcFirstLastPara="1" wrap="square" lIns="91425" tIns="91425" rIns="91425" bIns="91425" anchor="ctr" anchorCtr="0">
            <a:noAutofit/>
          </a:bodyPr>
          <a:lstStyle/>
          <a:p>
            <a:pPr marL="228600" algn="just">
              <a:lnSpc>
                <a:spcPct val="107000"/>
              </a:lnSpc>
              <a:spcAft>
                <a:spcPts val="800"/>
              </a:spcAft>
            </a:pPr>
            <a:r>
              <a:rPr lang="en-US" sz="12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There are too many situations that can cause an accident, some of them are our responsibility but others not. </a:t>
            </a:r>
            <a:endParaRPr lang="es-BO"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EXPLORATORY DATA ANALYSIS </a:t>
            </a:r>
            <a:endParaRPr dirty="0"/>
          </a:p>
        </p:txBody>
      </p:sp>
      <p:grpSp>
        <p:nvGrpSpPr>
          <p:cNvPr id="236" name="Google Shape;236;p19"/>
          <p:cNvGrpSpPr/>
          <p:nvPr/>
        </p:nvGrpSpPr>
        <p:grpSpPr>
          <a:xfrm>
            <a:off x="2756835" y="3194552"/>
            <a:ext cx="1024910" cy="733778"/>
            <a:chOff x="2625585" y="3126877"/>
            <a:chExt cx="1024910" cy="733778"/>
          </a:xfrm>
        </p:grpSpPr>
        <p:sp>
          <p:nvSpPr>
            <p:cNvPr id="237" name="Google Shape;237;p19"/>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9"/>
            <p:cNvGrpSpPr/>
            <p:nvPr/>
          </p:nvGrpSpPr>
          <p:grpSpPr>
            <a:xfrm>
              <a:off x="2625585" y="3396690"/>
              <a:ext cx="441331" cy="463965"/>
              <a:chOff x="2625585" y="3396690"/>
              <a:chExt cx="441331" cy="463965"/>
            </a:xfrm>
          </p:grpSpPr>
          <p:sp>
            <p:nvSpPr>
              <p:cNvPr id="240" name="Google Shape;240;p19"/>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 name="Google Shape;300;p19"/>
          <p:cNvGrpSpPr/>
          <p:nvPr/>
        </p:nvGrpSpPr>
        <p:grpSpPr>
          <a:xfrm>
            <a:off x="5401775" y="3291615"/>
            <a:ext cx="1092691" cy="564287"/>
            <a:chOff x="5471225" y="3215940"/>
            <a:chExt cx="1092691" cy="564287"/>
          </a:xfrm>
        </p:grpSpPr>
        <p:sp>
          <p:nvSpPr>
            <p:cNvPr id="301" name="Google Shape;301;p19"/>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9"/>
            <p:cNvGrpSpPr/>
            <p:nvPr/>
          </p:nvGrpSpPr>
          <p:grpSpPr>
            <a:xfrm>
              <a:off x="6022187" y="3388734"/>
              <a:ext cx="541730" cy="391493"/>
              <a:chOff x="6022187" y="3388734"/>
              <a:chExt cx="541730" cy="391493"/>
            </a:xfrm>
          </p:grpSpPr>
          <p:sp>
            <p:nvSpPr>
              <p:cNvPr id="304" name="Google Shape;304;p19"/>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8" name="Google Shape;368;p19"/>
          <p:cNvGrpSpPr/>
          <p:nvPr/>
        </p:nvGrpSpPr>
        <p:grpSpPr>
          <a:xfrm>
            <a:off x="5325002" y="1426525"/>
            <a:ext cx="1209005" cy="488551"/>
            <a:chOff x="5325002" y="1426525"/>
            <a:chExt cx="1209005" cy="488551"/>
          </a:xfrm>
        </p:grpSpPr>
        <p:sp>
          <p:nvSpPr>
            <p:cNvPr id="369" name="Google Shape;369;p19"/>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9"/>
            <p:cNvGrpSpPr/>
            <p:nvPr/>
          </p:nvGrpSpPr>
          <p:grpSpPr>
            <a:xfrm>
              <a:off x="6093309" y="1426525"/>
              <a:ext cx="440698" cy="488551"/>
              <a:chOff x="6093309" y="1426525"/>
              <a:chExt cx="440698" cy="488551"/>
            </a:xfrm>
          </p:grpSpPr>
          <p:sp>
            <p:nvSpPr>
              <p:cNvPr id="372" name="Google Shape;372;p19"/>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9"/>
          <p:cNvGrpSpPr/>
          <p:nvPr/>
        </p:nvGrpSpPr>
        <p:grpSpPr>
          <a:xfrm>
            <a:off x="2549370" y="1451440"/>
            <a:ext cx="1327975" cy="438706"/>
            <a:chOff x="2503945" y="1429190"/>
            <a:chExt cx="1327975" cy="438706"/>
          </a:xfrm>
        </p:grpSpPr>
        <p:sp>
          <p:nvSpPr>
            <p:cNvPr id="413" name="Google Shape;413;p19"/>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9"/>
            <p:cNvGrpSpPr/>
            <p:nvPr/>
          </p:nvGrpSpPr>
          <p:grpSpPr>
            <a:xfrm>
              <a:off x="2503945" y="1429190"/>
              <a:ext cx="636761" cy="434053"/>
              <a:chOff x="2503945" y="1429190"/>
              <a:chExt cx="636761" cy="434053"/>
            </a:xfrm>
          </p:grpSpPr>
          <p:sp>
            <p:nvSpPr>
              <p:cNvPr id="415" name="Google Shape;415;p19"/>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9"/>
          <p:cNvGrpSpPr/>
          <p:nvPr/>
        </p:nvGrpSpPr>
        <p:grpSpPr>
          <a:xfrm>
            <a:off x="3884136" y="1881821"/>
            <a:ext cx="1678889" cy="2354112"/>
            <a:chOff x="3884136" y="1881821"/>
            <a:chExt cx="1678889" cy="2354112"/>
          </a:xfrm>
        </p:grpSpPr>
        <p:sp>
          <p:nvSpPr>
            <p:cNvPr id="454" name="Google Shape;454;p19"/>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9"/>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9"/>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9"/>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9"/>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9"/>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9"/>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9"/>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9"/>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9"/>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9"/>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9"/>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9"/>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9"/>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9"/>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9"/>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9"/>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9"/>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9"/>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9"/>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9"/>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9"/>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9"/>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9"/>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9"/>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9"/>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9"/>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9"/>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9"/>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9"/>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9"/>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9"/>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9"/>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9"/>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9"/>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9"/>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9"/>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9"/>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9"/>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9"/>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9"/>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9"/>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9"/>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9"/>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9"/>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9"/>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9"/>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9"/>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9"/>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9"/>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9"/>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9"/>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9"/>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9"/>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9"/>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9"/>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9"/>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9"/>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9"/>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9"/>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9"/>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9"/>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9"/>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9"/>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9"/>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9"/>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9"/>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9"/>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9"/>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9"/>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9"/>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9"/>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9"/>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9"/>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9"/>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9"/>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9"/>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9"/>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9"/>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9"/>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9"/>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9"/>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9"/>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19"/>
          <p:cNvSpPr/>
          <p:nvPr/>
        </p:nvSpPr>
        <p:spPr>
          <a:xfrm>
            <a:off x="900325" y="1598469"/>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BO" b="0" i="0" dirty="0">
                <a:solidFill>
                  <a:srgbClr val="292929"/>
                </a:solidFill>
                <a:effectLst/>
                <a:latin typeface="medium-content-serif-font"/>
              </a:rPr>
              <a:t>194,673 </a:t>
            </a:r>
            <a:r>
              <a:rPr lang="es-BO" b="0" i="0" dirty="0" err="1">
                <a:solidFill>
                  <a:srgbClr val="292929"/>
                </a:solidFill>
                <a:effectLst/>
                <a:latin typeface="medium-content-serif-font"/>
              </a:rPr>
              <a:t>rows</a:t>
            </a:r>
            <a:endParaRPr sz="1400" dirty="0"/>
          </a:p>
        </p:txBody>
      </p:sp>
      <p:sp>
        <p:nvSpPr>
          <p:cNvPr id="836" name="Google Shape;836;p19"/>
          <p:cNvSpPr/>
          <p:nvPr/>
        </p:nvSpPr>
        <p:spPr>
          <a:xfrm>
            <a:off x="871050"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BO" sz="1400" dirty="0"/>
              <a:t>4 LEVELS OF SEVERITY</a:t>
            </a:r>
            <a:endParaRPr sz="1400" dirty="0"/>
          </a:p>
        </p:txBody>
      </p:sp>
      <p:sp>
        <p:nvSpPr>
          <p:cNvPr id="837" name="Google Shape;837;p19"/>
          <p:cNvSpPr/>
          <p:nvPr/>
        </p:nvSpPr>
        <p:spPr>
          <a:xfrm>
            <a:off x="6853163" y="1598469"/>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BO" sz="1200" dirty="0">
                <a:solidFill>
                  <a:schemeClr val="dk1"/>
                </a:solidFill>
                <a:latin typeface="Roboto"/>
                <a:ea typeface="Roboto"/>
                <a:cs typeface="Roboto"/>
                <a:sym typeface="Roboto"/>
              </a:rPr>
              <a:t>37 ATTRIBUTES </a:t>
            </a:r>
            <a:endParaRPr sz="1200" dirty="0">
              <a:solidFill>
                <a:schemeClr val="dk1"/>
              </a:solidFill>
              <a:latin typeface="Roboto"/>
              <a:ea typeface="Roboto"/>
              <a:cs typeface="Roboto"/>
              <a:sym typeface="Roboto"/>
            </a:endParaRPr>
          </a:p>
        </p:txBody>
      </p:sp>
      <p:sp>
        <p:nvSpPr>
          <p:cNvPr id="838" name="Google Shape;838;p19"/>
          <p:cNvSpPr/>
          <p:nvPr/>
        </p:nvSpPr>
        <p:spPr>
          <a:xfrm>
            <a:off x="6853175" y="3275300"/>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UNBALANCED DATA</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ATRIBUTTES</a:t>
            </a:r>
            <a:endParaRPr dirty="0"/>
          </a:p>
        </p:txBody>
      </p:sp>
      <p:grpSp>
        <p:nvGrpSpPr>
          <p:cNvPr id="161" name="Google Shape;161;p18"/>
          <p:cNvGrpSpPr/>
          <p:nvPr/>
        </p:nvGrpSpPr>
        <p:grpSpPr>
          <a:xfrm>
            <a:off x="1016288" y="3667867"/>
            <a:ext cx="1252200" cy="939733"/>
            <a:chOff x="3716950" y="7216334"/>
            <a:chExt cx="2504400" cy="1879466"/>
          </a:xfrm>
        </p:grpSpPr>
        <p:sp>
          <p:nvSpPr>
            <p:cNvPr id="162" name="Google Shape;162;p18"/>
            <p:cNvSpPr/>
            <p:nvPr/>
          </p:nvSpPr>
          <p:spPr>
            <a:xfrm>
              <a:off x="3794950" y="7216350"/>
              <a:ext cx="2348400" cy="64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txBox="1"/>
            <p:nvPr/>
          </p:nvSpPr>
          <p:spPr>
            <a:xfrm>
              <a:off x="3716950" y="7936600"/>
              <a:ext cx="2504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dirty="0">
                  <a:solidFill>
                    <a:srgbClr val="000000"/>
                  </a:solidFill>
                  <a:latin typeface="Roboto"/>
                  <a:ea typeface="Roboto"/>
                  <a:cs typeface="Roboto"/>
                  <a:sym typeface="Roboto"/>
                </a:rPr>
                <a:t>Independent Variable</a:t>
              </a:r>
              <a:endParaRPr sz="1200" dirty="0">
                <a:solidFill>
                  <a:srgbClr val="000000"/>
                </a:solidFill>
                <a:latin typeface="Roboto"/>
                <a:ea typeface="Roboto"/>
                <a:cs typeface="Roboto"/>
                <a:sym typeface="Roboto"/>
              </a:endParaRPr>
            </a:p>
          </p:txBody>
        </p:sp>
        <p:sp>
          <p:nvSpPr>
            <p:cNvPr id="164" name="Google Shape;164;p18"/>
            <p:cNvSpPr txBox="1"/>
            <p:nvPr/>
          </p:nvSpPr>
          <p:spPr>
            <a:xfrm>
              <a:off x="379492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dirty="0">
                  <a:solidFill>
                    <a:srgbClr val="000000"/>
                  </a:solidFill>
                  <a:latin typeface="Roboto"/>
                  <a:ea typeface="Roboto"/>
                  <a:cs typeface="Roboto"/>
                  <a:sym typeface="Roboto"/>
                </a:rPr>
                <a:t>SEVERITYCODE</a:t>
              </a:r>
              <a:endParaRPr sz="1600" b="1" dirty="0">
                <a:solidFill>
                  <a:srgbClr val="000000"/>
                </a:solidFill>
                <a:latin typeface="Roboto"/>
                <a:ea typeface="Roboto"/>
                <a:cs typeface="Roboto"/>
                <a:sym typeface="Roboto"/>
              </a:endParaRPr>
            </a:p>
          </p:txBody>
        </p:sp>
      </p:grpSp>
      <p:grpSp>
        <p:nvGrpSpPr>
          <p:cNvPr id="165" name="Google Shape;165;p18"/>
          <p:cNvGrpSpPr/>
          <p:nvPr/>
        </p:nvGrpSpPr>
        <p:grpSpPr>
          <a:xfrm>
            <a:off x="2985266" y="3667863"/>
            <a:ext cx="1189862" cy="939738"/>
            <a:chOff x="6535475" y="7216325"/>
            <a:chExt cx="2379725" cy="1879475"/>
          </a:xfrm>
        </p:grpSpPr>
        <p:sp>
          <p:nvSpPr>
            <p:cNvPr id="166" name="Google Shape;166;p18"/>
            <p:cNvSpPr/>
            <p:nvPr/>
          </p:nvSpPr>
          <p:spPr>
            <a:xfrm>
              <a:off x="6566800" y="7216325"/>
              <a:ext cx="2348400" cy="649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p:nvPr/>
          </p:nvSpPr>
          <p:spPr>
            <a:xfrm>
              <a:off x="65355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s-BO" sz="1200" dirty="0" err="1">
                  <a:solidFill>
                    <a:srgbClr val="000000"/>
                  </a:solidFill>
                  <a:latin typeface="Roboto"/>
                  <a:ea typeface="Roboto"/>
                  <a:cs typeface="Roboto"/>
                  <a:sym typeface="Roboto"/>
                </a:rPr>
                <a:t>Dependent</a:t>
              </a:r>
              <a:r>
                <a:rPr lang="es-BO" sz="1200" dirty="0">
                  <a:solidFill>
                    <a:srgbClr val="000000"/>
                  </a:solidFill>
                  <a:latin typeface="Roboto"/>
                  <a:ea typeface="Roboto"/>
                  <a:cs typeface="Roboto"/>
                  <a:sym typeface="Roboto"/>
                </a:rPr>
                <a:t> Variable</a:t>
              </a:r>
            </a:p>
          </p:txBody>
        </p:sp>
        <p:sp>
          <p:nvSpPr>
            <p:cNvPr id="168" name="Google Shape;168;p18"/>
            <p:cNvSpPr txBox="1"/>
            <p:nvPr/>
          </p:nvSpPr>
          <p:spPr>
            <a:xfrm>
              <a:off x="6535475" y="7216334"/>
              <a:ext cx="2348400" cy="6492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dirty="0">
                  <a:solidFill>
                    <a:srgbClr val="000000"/>
                  </a:solidFill>
                  <a:latin typeface="Roboto"/>
                  <a:ea typeface="Roboto"/>
                  <a:cs typeface="Roboto"/>
                  <a:sym typeface="Roboto"/>
                </a:rPr>
                <a:t>WEATHER</a:t>
              </a:r>
              <a:endParaRPr sz="1600" b="1" dirty="0">
                <a:solidFill>
                  <a:srgbClr val="000000"/>
                </a:solidFill>
                <a:latin typeface="Roboto"/>
                <a:ea typeface="Roboto"/>
                <a:cs typeface="Roboto"/>
                <a:sym typeface="Roboto"/>
              </a:endParaRPr>
            </a:p>
          </p:txBody>
        </p:sp>
      </p:grpSp>
      <p:grpSp>
        <p:nvGrpSpPr>
          <p:cNvPr id="169" name="Google Shape;169;p18"/>
          <p:cNvGrpSpPr/>
          <p:nvPr/>
        </p:nvGrpSpPr>
        <p:grpSpPr>
          <a:xfrm>
            <a:off x="4893356" y="3667863"/>
            <a:ext cx="1317805" cy="939738"/>
            <a:chOff x="9187994" y="7216325"/>
            <a:chExt cx="2635610" cy="1879475"/>
          </a:xfrm>
        </p:grpSpPr>
        <p:sp>
          <p:nvSpPr>
            <p:cNvPr id="170" name="Google Shape;170;p18"/>
            <p:cNvSpPr/>
            <p:nvPr/>
          </p:nvSpPr>
          <p:spPr>
            <a:xfrm>
              <a:off x="9338650" y="7216325"/>
              <a:ext cx="2348400" cy="649200"/>
            </a:xfrm>
            <a:prstGeom prst="roundRect">
              <a:avLst>
                <a:gd name="adj" fmla="val 50000"/>
              </a:avLst>
            </a:pr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p:nvPr/>
          </p:nvSpPr>
          <p:spPr>
            <a:xfrm>
              <a:off x="9338644"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s-BO" sz="1200" dirty="0" err="1">
                  <a:solidFill>
                    <a:srgbClr val="000000"/>
                  </a:solidFill>
                  <a:latin typeface="Roboto"/>
                  <a:ea typeface="Roboto"/>
                  <a:cs typeface="Roboto"/>
                  <a:sym typeface="Roboto"/>
                </a:rPr>
                <a:t>Dependent</a:t>
              </a:r>
              <a:r>
                <a:rPr lang="es-BO" sz="1200" dirty="0">
                  <a:solidFill>
                    <a:srgbClr val="000000"/>
                  </a:solidFill>
                  <a:latin typeface="Roboto"/>
                  <a:ea typeface="Roboto"/>
                  <a:cs typeface="Roboto"/>
                  <a:sym typeface="Roboto"/>
                </a:rPr>
                <a:t> Variable</a:t>
              </a:r>
            </a:p>
          </p:txBody>
        </p:sp>
        <p:sp>
          <p:nvSpPr>
            <p:cNvPr id="172" name="Google Shape;172;p18"/>
            <p:cNvSpPr txBox="1"/>
            <p:nvPr/>
          </p:nvSpPr>
          <p:spPr>
            <a:xfrm>
              <a:off x="9187994" y="7216335"/>
              <a:ext cx="2635610" cy="60859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dirty="0">
                  <a:solidFill>
                    <a:srgbClr val="000000"/>
                  </a:solidFill>
                  <a:latin typeface="Roboto"/>
                  <a:ea typeface="Roboto"/>
                  <a:cs typeface="Roboto"/>
                  <a:sym typeface="Roboto"/>
                </a:rPr>
                <a:t>ROADCOND</a:t>
              </a:r>
              <a:endParaRPr sz="1600" b="1" dirty="0">
                <a:solidFill>
                  <a:srgbClr val="000000"/>
                </a:solidFill>
                <a:latin typeface="Roboto"/>
                <a:ea typeface="Roboto"/>
                <a:cs typeface="Roboto"/>
                <a:sym typeface="Roboto"/>
              </a:endParaRPr>
            </a:p>
          </p:txBody>
        </p:sp>
      </p:grpSp>
      <p:grpSp>
        <p:nvGrpSpPr>
          <p:cNvPr id="173" name="Google Shape;173;p18"/>
          <p:cNvGrpSpPr/>
          <p:nvPr/>
        </p:nvGrpSpPr>
        <p:grpSpPr>
          <a:xfrm>
            <a:off x="6825427" y="3647563"/>
            <a:ext cx="1362145" cy="939738"/>
            <a:chOff x="11953854" y="7216325"/>
            <a:chExt cx="2724290" cy="1879475"/>
          </a:xfrm>
        </p:grpSpPr>
        <p:sp>
          <p:nvSpPr>
            <p:cNvPr id="174" name="Google Shape;174;p18"/>
            <p:cNvSpPr/>
            <p:nvPr/>
          </p:nvSpPr>
          <p:spPr>
            <a:xfrm>
              <a:off x="12110500" y="7216325"/>
              <a:ext cx="2348400" cy="649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txBox="1"/>
            <p:nvPr/>
          </p:nvSpPr>
          <p:spPr>
            <a:xfrm>
              <a:off x="12141800" y="7936600"/>
              <a:ext cx="2348400" cy="1159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s-BO" sz="1200" dirty="0" err="1">
                  <a:solidFill>
                    <a:srgbClr val="000000"/>
                  </a:solidFill>
                  <a:latin typeface="Roboto"/>
                  <a:ea typeface="Roboto"/>
                  <a:cs typeface="Roboto"/>
                  <a:sym typeface="Roboto"/>
                </a:rPr>
                <a:t>Dependent</a:t>
              </a:r>
              <a:r>
                <a:rPr lang="es-BO" sz="1200" dirty="0">
                  <a:solidFill>
                    <a:srgbClr val="000000"/>
                  </a:solidFill>
                  <a:latin typeface="Roboto"/>
                  <a:ea typeface="Roboto"/>
                  <a:cs typeface="Roboto"/>
                  <a:sym typeface="Roboto"/>
                </a:rPr>
                <a:t> Variable</a:t>
              </a:r>
            </a:p>
          </p:txBody>
        </p:sp>
        <p:sp>
          <p:nvSpPr>
            <p:cNvPr id="176" name="Google Shape;176;p18"/>
            <p:cNvSpPr txBox="1"/>
            <p:nvPr/>
          </p:nvSpPr>
          <p:spPr>
            <a:xfrm>
              <a:off x="11953854" y="7216335"/>
              <a:ext cx="2724290" cy="64919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600" b="1" dirty="0">
                  <a:latin typeface="Roboto"/>
                  <a:ea typeface="Roboto"/>
                  <a:cs typeface="Roboto"/>
                  <a:sym typeface="Roboto"/>
                </a:rPr>
                <a:t>LIGHTCOND</a:t>
              </a:r>
              <a:endParaRPr sz="1600" b="1" dirty="0">
                <a:solidFill>
                  <a:srgbClr val="000000"/>
                </a:solidFill>
                <a:latin typeface="Roboto"/>
                <a:ea typeface="Roboto"/>
                <a:cs typeface="Roboto"/>
                <a:sym typeface="Roboto"/>
              </a:endParaRPr>
            </a:p>
          </p:txBody>
        </p:sp>
      </p:grpSp>
      <p:sp>
        <p:nvSpPr>
          <p:cNvPr id="177" name="Google Shape;177;p18"/>
          <p:cNvSpPr/>
          <p:nvPr/>
        </p:nvSpPr>
        <p:spPr>
          <a:xfrm>
            <a:off x="3522596" y="1351925"/>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8" name="Google Shape;178;p18"/>
          <p:cNvSpPr/>
          <p:nvPr/>
        </p:nvSpPr>
        <p:spPr>
          <a:xfrm>
            <a:off x="3070117" y="1408539"/>
            <a:ext cx="160593" cy="209276"/>
          </a:xfrm>
          <a:custGeom>
            <a:avLst/>
            <a:gdLst/>
            <a:ahLst/>
            <a:cxnLst/>
            <a:rect l="l" t="t" r="r" b="b"/>
            <a:pathLst>
              <a:path w="729" h="950" extrusionOk="0">
                <a:moveTo>
                  <a:pt x="183" y="0"/>
                </a:moveTo>
                <a:cubicBezTo>
                  <a:pt x="156" y="0"/>
                  <a:pt x="128" y="7"/>
                  <a:pt x="103" y="21"/>
                </a:cubicBezTo>
                <a:cubicBezTo>
                  <a:pt x="26" y="65"/>
                  <a:pt x="0" y="164"/>
                  <a:pt x="44" y="241"/>
                </a:cubicBezTo>
                <a:lnTo>
                  <a:pt x="406" y="867"/>
                </a:lnTo>
                <a:cubicBezTo>
                  <a:pt x="436" y="920"/>
                  <a:pt x="492" y="950"/>
                  <a:pt x="549" y="950"/>
                </a:cubicBezTo>
                <a:cubicBezTo>
                  <a:pt x="575" y="950"/>
                  <a:pt x="602" y="943"/>
                  <a:pt x="626" y="929"/>
                </a:cubicBezTo>
                <a:cubicBezTo>
                  <a:pt x="703" y="882"/>
                  <a:pt x="729" y="783"/>
                  <a:pt x="685" y="706"/>
                </a:cubicBezTo>
                <a:lnTo>
                  <a:pt x="322" y="80"/>
                </a:lnTo>
                <a:cubicBezTo>
                  <a:pt x="293" y="29"/>
                  <a:pt x="239" y="0"/>
                  <a:pt x="183"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9" name="Google Shape;179;p18"/>
          <p:cNvSpPr/>
          <p:nvPr/>
        </p:nvSpPr>
        <p:spPr>
          <a:xfrm>
            <a:off x="3880571" y="1421316"/>
            <a:ext cx="161474" cy="210377"/>
          </a:xfrm>
          <a:custGeom>
            <a:avLst/>
            <a:gdLst/>
            <a:ahLst/>
            <a:cxnLst/>
            <a:rect l="l" t="t" r="r" b="b"/>
            <a:pathLst>
              <a:path w="733" h="955" extrusionOk="0">
                <a:moveTo>
                  <a:pt x="551" y="1"/>
                </a:moveTo>
                <a:cubicBezTo>
                  <a:pt x="495" y="1"/>
                  <a:pt x="440" y="30"/>
                  <a:pt x="411" y="84"/>
                </a:cubicBezTo>
                <a:lnTo>
                  <a:pt x="45" y="710"/>
                </a:lnTo>
                <a:cubicBezTo>
                  <a:pt x="1" y="787"/>
                  <a:pt x="26" y="886"/>
                  <a:pt x="107" y="934"/>
                </a:cubicBezTo>
                <a:cubicBezTo>
                  <a:pt x="131" y="948"/>
                  <a:pt x="157" y="954"/>
                  <a:pt x="183" y="954"/>
                </a:cubicBezTo>
                <a:cubicBezTo>
                  <a:pt x="239" y="954"/>
                  <a:pt x="294" y="924"/>
                  <a:pt x="326" y="871"/>
                </a:cubicBezTo>
                <a:lnTo>
                  <a:pt x="689" y="245"/>
                </a:lnTo>
                <a:cubicBezTo>
                  <a:pt x="733" y="168"/>
                  <a:pt x="707" y="66"/>
                  <a:pt x="630" y="22"/>
                </a:cubicBezTo>
                <a:cubicBezTo>
                  <a:pt x="605" y="8"/>
                  <a:pt x="578" y="1"/>
                  <a:pt x="55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80" name="Google Shape;180;p18"/>
          <p:cNvGrpSpPr/>
          <p:nvPr/>
        </p:nvGrpSpPr>
        <p:grpSpPr>
          <a:xfrm>
            <a:off x="3074182" y="1965776"/>
            <a:ext cx="1023694" cy="1557449"/>
            <a:chOff x="3006432" y="1884251"/>
            <a:chExt cx="1023694" cy="1557449"/>
          </a:xfrm>
        </p:grpSpPr>
        <p:sp>
          <p:nvSpPr>
            <p:cNvPr id="181" name="Google Shape;181;p18"/>
            <p:cNvSpPr/>
            <p:nvPr/>
          </p:nvSpPr>
          <p:spPr>
            <a:xfrm>
              <a:off x="3006432" y="1884251"/>
              <a:ext cx="1023693" cy="1067085"/>
            </a:xfrm>
            <a:custGeom>
              <a:avLst/>
              <a:gdLst/>
              <a:ahLst/>
              <a:cxnLst/>
              <a:rect l="l" t="t" r="r" b="b"/>
              <a:pathLst>
                <a:path w="4647" h="4844" extrusionOk="0">
                  <a:moveTo>
                    <a:pt x="2324" y="0"/>
                  </a:moveTo>
                  <a:cubicBezTo>
                    <a:pt x="1935" y="0"/>
                    <a:pt x="1547" y="99"/>
                    <a:pt x="1198" y="297"/>
                  </a:cubicBezTo>
                  <a:cubicBezTo>
                    <a:pt x="740" y="553"/>
                    <a:pt x="290" y="1007"/>
                    <a:pt x="158" y="1809"/>
                  </a:cubicBezTo>
                  <a:cubicBezTo>
                    <a:pt x="158" y="1809"/>
                    <a:pt x="1" y="2717"/>
                    <a:pt x="495" y="3365"/>
                  </a:cubicBezTo>
                  <a:cubicBezTo>
                    <a:pt x="876" y="3870"/>
                    <a:pt x="985" y="4265"/>
                    <a:pt x="1022" y="4584"/>
                  </a:cubicBezTo>
                  <a:cubicBezTo>
                    <a:pt x="1040" y="4730"/>
                    <a:pt x="1165" y="4840"/>
                    <a:pt x="1315" y="4844"/>
                  </a:cubicBezTo>
                  <a:lnTo>
                    <a:pt x="3332" y="4844"/>
                  </a:lnTo>
                  <a:cubicBezTo>
                    <a:pt x="3482" y="4840"/>
                    <a:pt x="3607" y="4730"/>
                    <a:pt x="3625" y="4584"/>
                  </a:cubicBezTo>
                  <a:cubicBezTo>
                    <a:pt x="3665" y="4265"/>
                    <a:pt x="3772"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2" name="Google Shape;182;p18"/>
            <p:cNvSpPr/>
            <p:nvPr/>
          </p:nvSpPr>
          <p:spPr>
            <a:xfrm>
              <a:off x="3279153"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0" y="506"/>
                  </a:lnTo>
                  <a:cubicBezTo>
                    <a:pt x="2109" y="506"/>
                    <a:pt x="2153" y="462"/>
                    <a:pt x="2153" y="403"/>
                  </a:cubicBezTo>
                  <a:lnTo>
                    <a:pt x="2153" y="99"/>
                  </a:lnTo>
                  <a:cubicBezTo>
                    <a:pt x="2153" y="44"/>
                    <a:pt x="2109" y="0"/>
                    <a:pt x="2050"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3" name="Google Shape;183;p18"/>
            <p:cNvSpPr/>
            <p:nvPr/>
          </p:nvSpPr>
          <p:spPr>
            <a:xfrm>
              <a:off x="3354934" y="3169642"/>
              <a:ext cx="328454" cy="111687"/>
            </a:xfrm>
            <a:custGeom>
              <a:avLst/>
              <a:gdLst/>
              <a:ahLst/>
              <a:cxnLst/>
              <a:rect l="l" t="t" r="r" b="b"/>
              <a:pathLst>
                <a:path w="1491" h="507" extrusionOk="0">
                  <a:moveTo>
                    <a:pt x="99" y="1"/>
                  </a:moveTo>
                  <a:cubicBezTo>
                    <a:pt x="44" y="1"/>
                    <a:pt x="0" y="48"/>
                    <a:pt x="0" y="103"/>
                  </a:cubicBezTo>
                  <a:lnTo>
                    <a:pt x="0" y="407"/>
                  </a:lnTo>
                  <a:cubicBezTo>
                    <a:pt x="0" y="462"/>
                    <a:pt x="44" y="506"/>
                    <a:pt x="99" y="506"/>
                  </a:cubicBezTo>
                  <a:lnTo>
                    <a:pt x="1391" y="506"/>
                  </a:lnTo>
                  <a:cubicBezTo>
                    <a:pt x="1446" y="506"/>
                    <a:pt x="1490" y="462"/>
                    <a:pt x="1490" y="407"/>
                  </a:cubicBezTo>
                  <a:lnTo>
                    <a:pt x="1490" y="103"/>
                  </a:lnTo>
                  <a:cubicBezTo>
                    <a:pt x="1490" y="48"/>
                    <a:pt x="1446" y="1"/>
                    <a:pt x="139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4" name="Google Shape;184;p18"/>
            <p:cNvSpPr/>
            <p:nvPr/>
          </p:nvSpPr>
          <p:spPr>
            <a:xfrm>
              <a:off x="3430714"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6" y="462"/>
                    <a:pt x="776" y="407"/>
                  </a:cubicBezTo>
                  <a:lnTo>
                    <a:pt x="776" y="99"/>
                  </a:lnTo>
                  <a:cubicBezTo>
                    <a:pt x="776" y="44"/>
                    <a:pt x="733" y="0"/>
                    <a:pt x="678" y="0"/>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5" name="Google Shape;185;p18"/>
            <p:cNvSpPr/>
            <p:nvPr/>
          </p:nvSpPr>
          <p:spPr>
            <a:xfrm>
              <a:off x="3217692" y="1886454"/>
              <a:ext cx="812434" cy="1064882"/>
            </a:xfrm>
            <a:custGeom>
              <a:avLst/>
              <a:gdLst/>
              <a:ahLst/>
              <a:cxnLst/>
              <a:rect l="l" t="t" r="r" b="b"/>
              <a:pathLst>
                <a:path w="3688" h="4834" extrusionOk="0">
                  <a:moveTo>
                    <a:pt x="1579" y="1"/>
                  </a:moveTo>
                  <a:cubicBezTo>
                    <a:pt x="2333" y="667"/>
                    <a:pt x="2600" y="1729"/>
                    <a:pt x="2249" y="2670"/>
                  </a:cubicBezTo>
                  <a:cubicBezTo>
                    <a:pt x="1901" y="3615"/>
                    <a:pt x="1008" y="4244"/>
                    <a:pt x="1" y="4255"/>
                  </a:cubicBezTo>
                  <a:cubicBezTo>
                    <a:pt x="30" y="4361"/>
                    <a:pt x="52" y="4468"/>
                    <a:pt x="63" y="4574"/>
                  </a:cubicBezTo>
                  <a:cubicBezTo>
                    <a:pt x="81" y="4724"/>
                    <a:pt x="206" y="4834"/>
                    <a:pt x="356" y="4834"/>
                  </a:cubicBezTo>
                  <a:lnTo>
                    <a:pt x="2373" y="4834"/>
                  </a:lnTo>
                  <a:cubicBezTo>
                    <a:pt x="2520" y="4834"/>
                    <a:pt x="2648" y="4724"/>
                    <a:pt x="2666" y="4574"/>
                  </a:cubicBezTo>
                  <a:cubicBezTo>
                    <a:pt x="2703" y="4259"/>
                    <a:pt x="2813" y="3860"/>
                    <a:pt x="3193" y="3358"/>
                  </a:cubicBezTo>
                  <a:cubicBezTo>
                    <a:pt x="3688" y="2707"/>
                    <a:pt x="3530" y="1802"/>
                    <a:pt x="3530" y="1802"/>
                  </a:cubicBezTo>
                  <a:cubicBezTo>
                    <a:pt x="3398" y="997"/>
                    <a:pt x="2952" y="543"/>
                    <a:pt x="2494" y="287"/>
                  </a:cubicBezTo>
                  <a:cubicBezTo>
                    <a:pt x="2212" y="129"/>
                    <a:pt x="1897" y="30"/>
                    <a:pt x="1579"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6" name="Google Shape;186;p18"/>
            <p:cNvSpPr/>
            <p:nvPr/>
          </p:nvSpPr>
          <p:spPr>
            <a:xfrm>
              <a:off x="3312858" y="2229225"/>
              <a:ext cx="442345" cy="293867"/>
            </a:xfrm>
            <a:custGeom>
              <a:avLst/>
              <a:gdLst/>
              <a:ahLst/>
              <a:cxnLst/>
              <a:rect l="l" t="t" r="r" b="b"/>
              <a:pathLst>
                <a:path w="2008" h="1334" extrusionOk="0">
                  <a:moveTo>
                    <a:pt x="1824" y="169"/>
                  </a:moveTo>
                  <a:lnTo>
                    <a:pt x="1824" y="1030"/>
                  </a:lnTo>
                  <a:lnTo>
                    <a:pt x="187" y="1030"/>
                  </a:lnTo>
                  <a:lnTo>
                    <a:pt x="187" y="169"/>
                  </a:lnTo>
                  <a:close/>
                  <a:moveTo>
                    <a:pt x="114" y="1"/>
                  </a:moveTo>
                  <a:cubicBezTo>
                    <a:pt x="48" y="5"/>
                    <a:pt x="1" y="63"/>
                    <a:pt x="8" y="125"/>
                  </a:cubicBezTo>
                  <a:lnTo>
                    <a:pt x="8" y="1246"/>
                  </a:lnTo>
                  <a:cubicBezTo>
                    <a:pt x="15" y="1295"/>
                    <a:pt x="56" y="1334"/>
                    <a:pt x="107" y="1334"/>
                  </a:cubicBezTo>
                  <a:cubicBezTo>
                    <a:pt x="110" y="1334"/>
                    <a:pt x="112" y="1334"/>
                    <a:pt x="114" y="1334"/>
                  </a:cubicBezTo>
                  <a:lnTo>
                    <a:pt x="1897" y="1334"/>
                  </a:lnTo>
                  <a:cubicBezTo>
                    <a:pt x="1960" y="1334"/>
                    <a:pt x="2007" y="1286"/>
                    <a:pt x="2007" y="1227"/>
                  </a:cubicBezTo>
                  <a:lnTo>
                    <a:pt x="2007" y="107"/>
                  </a:lnTo>
                  <a:cubicBezTo>
                    <a:pt x="2007" y="49"/>
                    <a:pt x="1960" y="1"/>
                    <a:pt x="189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7" name="Google Shape;187;p18"/>
            <p:cNvSpPr/>
            <p:nvPr/>
          </p:nvSpPr>
          <p:spPr>
            <a:xfrm>
              <a:off x="3409787" y="2547984"/>
              <a:ext cx="239677" cy="96928"/>
            </a:xfrm>
            <a:custGeom>
              <a:avLst/>
              <a:gdLst/>
              <a:ahLst/>
              <a:cxnLst/>
              <a:rect l="l" t="t" r="r" b="b"/>
              <a:pathLst>
                <a:path w="1088" h="440" extrusionOk="0">
                  <a:moveTo>
                    <a:pt x="355" y="0"/>
                  </a:moveTo>
                  <a:cubicBezTo>
                    <a:pt x="348" y="73"/>
                    <a:pt x="308" y="275"/>
                    <a:pt x="81" y="304"/>
                  </a:cubicBezTo>
                  <a:cubicBezTo>
                    <a:pt x="0" y="315"/>
                    <a:pt x="7" y="436"/>
                    <a:pt x="92" y="439"/>
                  </a:cubicBezTo>
                  <a:lnTo>
                    <a:pt x="1000" y="439"/>
                  </a:lnTo>
                  <a:cubicBezTo>
                    <a:pt x="1080" y="436"/>
                    <a:pt x="1087" y="315"/>
                    <a:pt x="1007" y="304"/>
                  </a:cubicBezTo>
                  <a:lnTo>
                    <a:pt x="1011" y="304"/>
                  </a:lnTo>
                  <a:cubicBezTo>
                    <a:pt x="787" y="275"/>
                    <a:pt x="747" y="73"/>
                    <a:pt x="73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18"/>
            <p:cNvSpPr/>
            <p:nvPr/>
          </p:nvSpPr>
          <p:spPr>
            <a:xfrm>
              <a:off x="3433137" y="2357654"/>
              <a:ext cx="44499" cy="62342"/>
            </a:xfrm>
            <a:custGeom>
              <a:avLst/>
              <a:gdLst/>
              <a:ahLst/>
              <a:cxnLst/>
              <a:rect l="l" t="t" r="r" b="b"/>
              <a:pathLst>
                <a:path w="202" h="283" extrusionOk="0">
                  <a:moveTo>
                    <a:pt x="0" y="0"/>
                  </a:moveTo>
                  <a:lnTo>
                    <a:pt x="0" y="282"/>
                  </a:lnTo>
                  <a:lnTo>
                    <a:pt x="202" y="282"/>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9" name="Google Shape;189;p18"/>
            <p:cNvSpPr/>
            <p:nvPr/>
          </p:nvSpPr>
          <p:spPr>
            <a:xfrm>
              <a:off x="3517069" y="2344657"/>
              <a:ext cx="44499" cy="75339"/>
            </a:xfrm>
            <a:custGeom>
              <a:avLst/>
              <a:gdLst/>
              <a:ahLst/>
              <a:cxnLst/>
              <a:rect l="l" t="t" r="r" b="b"/>
              <a:pathLst>
                <a:path w="202" h="342" extrusionOk="0">
                  <a:moveTo>
                    <a:pt x="0" y="1"/>
                  </a:moveTo>
                  <a:lnTo>
                    <a:pt x="0" y="341"/>
                  </a:lnTo>
                  <a:lnTo>
                    <a:pt x="201" y="341"/>
                  </a:lnTo>
                  <a:lnTo>
                    <a:pt x="201"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0" name="Google Shape;190;p18"/>
            <p:cNvSpPr/>
            <p:nvPr/>
          </p:nvSpPr>
          <p:spPr>
            <a:xfrm>
              <a:off x="3611354" y="2323729"/>
              <a:ext cx="44499" cy="96267"/>
            </a:xfrm>
            <a:custGeom>
              <a:avLst/>
              <a:gdLst/>
              <a:ahLst/>
              <a:cxnLst/>
              <a:rect l="l" t="t" r="r" b="b"/>
              <a:pathLst>
                <a:path w="202" h="437" extrusionOk="0">
                  <a:moveTo>
                    <a:pt x="0" y="0"/>
                  </a:moveTo>
                  <a:lnTo>
                    <a:pt x="0" y="436"/>
                  </a:lnTo>
                  <a:lnTo>
                    <a:pt x="202" y="436"/>
                  </a:lnTo>
                  <a:lnTo>
                    <a:pt x="202"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1" name="Google Shape;191;p18"/>
          <p:cNvSpPr/>
          <p:nvPr/>
        </p:nvSpPr>
        <p:spPr>
          <a:xfrm>
            <a:off x="1608897" y="1338938"/>
            <a:ext cx="71154" cy="230864"/>
          </a:xfrm>
          <a:custGeom>
            <a:avLst/>
            <a:gdLst/>
            <a:ahLst/>
            <a:cxnLst/>
            <a:rect l="l" t="t" r="r" b="b"/>
            <a:pathLst>
              <a:path w="323" h="1048" extrusionOk="0">
                <a:moveTo>
                  <a:pt x="161" y="0"/>
                </a:moveTo>
                <a:cubicBezTo>
                  <a:pt x="70" y="0"/>
                  <a:pt x="0" y="73"/>
                  <a:pt x="0" y="161"/>
                </a:cubicBezTo>
                <a:lnTo>
                  <a:pt x="0" y="886"/>
                </a:lnTo>
                <a:cubicBezTo>
                  <a:pt x="0" y="978"/>
                  <a:pt x="70" y="1047"/>
                  <a:pt x="161" y="1047"/>
                </a:cubicBezTo>
                <a:cubicBezTo>
                  <a:pt x="249" y="1047"/>
                  <a:pt x="322" y="978"/>
                  <a:pt x="322" y="886"/>
                </a:cubicBezTo>
                <a:lnTo>
                  <a:pt x="322" y="161"/>
                </a:lnTo>
                <a:cubicBezTo>
                  <a:pt x="322" y="73"/>
                  <a:pt x="249" y="0"/>
                  <a:pt x="1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2" name="Google Shape;192;p18"/>
          <p:cNvSpPr/>
          <p:nvPr/>
        </p:nvSpPr>
        <p:spPr>
          <a:xfrm>
            <a:off x="1155537" y="1395552"/>
            <a:ext cx="161474" cy="209276"/>
          </a:xfrm>
          <a:custGeom>
            <a:avLst/>
            <a:gdLst/>
            <a:ahLst/>
            <a:cxnLst/>
            <a:rect l="l" t="t" r="r" b="b"/>
            <a:pathLst>
              <a:path w="733" h="950" extrusionOk="0">
                <a:moveTo>
                  <a:pt x="186" y="0"/>
                </a:moveTo>
                <a:cubicBezTo>
                  <a:pt x="159" y="0"/>
                  <a:pt x="132" y="7"/>
                  <a:pt x="107" y="21"/>
                </a:cubicBezTo>
                <a:cubicBezTo>
                  <a:pt x="26" y="65"/>
                  <a:pt x="1" y="164"/>
                  <a:pt x="44" y="241"/>
                </a:cubicBezTo>
                <a:lnTo>
                  <a:pt x="411" y="867"/>
                </a:lnTo>
                <a:cubicBezTo>
                  <a:pt x="441" y="920"/>
                  <a:pt x="496" y="950"/>
                  <a:pt x="553" y="950"/>
                </a:cubicBezTo>
                <a:cubicBezTo>
                  <a:pt x="579" y="950"/>
                  <a:pt x="606" y="943"/>
                  <a:pt x="630" y="929"/>
                </a:cubicBezTo>
                <a:cubicBezTo>
                  <a:pt x="707" y="882"/>
                  <a:pt x="733" y="783"/>
                  <a:pt x="689" y="706"/>
                </a:cubicBezTo>
                <a:lnTo>
                  <a:pt x="326" y="80"/>
                </a:lnTo>
                <a:cubicBezTo>
                  <a:pt x="295" y="29"/>
                  <a:pt x="241" y="0"/>
                  <a:pt x="186"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3" name="Google Shape;193;p18"/>
          <p:cNvSpPr/>
          <p:nvPr/>
        </p:nvSpPr>
        <p:spPr>
          <a:xfrm>
            <a:off x="1967753" y="1408329"/>
            <a:ext cx="161474" cy="209716"/>
          </a:xfrm>
          <a:custGeom>
            <a:avLst/>
            <a:gdLst/>
            <a:ahLst/>
            <a:cxnLst/>
            <a:rect l="l" t="t" r="r" b="b"/>
            <a:pathLst>
              <a:path w="733" h="952" extrusionOk="0">
                <a:moveTo>
                  <a:pt x="547" y="1"/>
                </a:moveTo>
                <a:cubicBezTo>
                  <a:pt x="490" y="1"/>
                  <a:pt x="436" y="29"/>
                  <a:pt x="407" y="81"/>
                </a:cubicBezTo>
                <a:lnTo>
                  <a:pt x="44" y="710"/>
                </a:lnTo>
                <a:cubicBezTo>
                  <a:pt x="0" y="787"/>
                  <a:pt x="26" y="886"/>
                  <a:pt x="103" y="930"/>
                </a:cubicBezTo>
                <a:cubicBezTo>
                  <a:pt x="128" y="945"/>
                  <a:pt x="156" y="951"/>
                  <a:pt x="184" y="951"/>
                </a:cubicBezTo>
                <a:cubicBezTo>
                  <a:pt x="239" y="951"/>
                  <a:pt x="294" y="923"/>
                  <a:pt x="326" y="871"/>
                </a:cubicBezTo>
                <a:lnTo>
                  <a:pt x="689" y="242"/>
                </a:lnTo>
                <a:cubicBezTo>
                  <a:pt x="733" y="165"/>
                  <a:pt x="707" y="66"/>
                  <a:pt x="630" y="22"/>
                </a:cubicBezTo>
                <a:cubicBezTo>
                  <a:pt x="604" y="8"/>
                  <a:pt x="575" y="1"/>
                  <a:pt x="54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94" name="Google Shape;194;p18"/>
          <p:cNvGrpSpPr/>
          <p:nvPr/>
        </p:nvGrpSpPr>
        <p:grpSpPr>
          <a:xfrm>
            <a:off x="1130098" y="1965076"/>
            <a:ext cx="1024580" cy="1557449"/>
            <a:chOff x="1087230" y="1853376"/>
            <a:chExt cx="1024580" cy="1557449"/>
          </a:xfrm>
        </p:grpSpPr>
        <p:sp>
          <p:nvSpPr>
            <p:cNvPr id="195" name="Google Shape;195;p18"/>
            <p:cNvSpPr/>
            <p:nvPr/>
          </p:nvSpPr>
          <p:spPr>
            <a:xfrm>
              <a:off x="1087230" y="1853376"/>
              <a:ext cx="1023699" cy="1067085"/>
            </a:xfrm>
            <a:custGeom>
              <a:avLst/>
              <a:gdLst/>
              <a:ahLst/>
              <a:cxnLst/>
              <a:rect l="l" t="t" r="r" b="b"/>
              <a:pathLst>
                <a:path w="4647" h="4844" extrusionOk="0">
                  <a:moveTo>
                    <a:pt x="2325" y="0"/>
                  </a:moveTo>
                  <a:cubicBezTo>
                    <a:pt x="1936" y="0"/>
                    <a:pt x="1547" y="99"/>
                    <a:pt x="1198" y="297"/>
                  </a:cubicBezTo>
                  <a:cubicBezTo>
                    <a:pt x="740" y="553"/>
                    <a:pt x="290" y="1007"/>
                    <a:pt x="158" y="1809"/>
                  </a:cubicBezTo>
                  <a:cubicBezTo>
                    <a:pt x="158" y="1809"/>
                    <a:pt x="0" y="2717"/>
                    <a:pt x="495" y="3365"/>
                  </a:cubicBezTo>
                  <a:cubicBezTo>
                    <a:pt x="875" y="3870"/>
                    <a:pt x="985" y="4265"/>
                    <a:pt x="1026" y="4584"/>
                  </a:cubicBezTo>
                  <a:cubicBezTo>
                    <a:pt x="1040" y="4730"/>
                    <a:pt x="1168" y="4844"/>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3" y="99"/>
                    <a:pt x="2714" y="0"/>
                    <a:pt x="232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6" name="Google Shape;196;p18"/>
            <p:cNvSpPr/>
            <p:nvPr/>
          </p:nvSpPr>
          <p:spPr>
            <a:xfrm>
              <a:off x="1359731" y="2983242"/>
              <a:ext cx="474510" cy="111467"/>
            </a:xfrm>
            <a:custGeom>
              <a:avLst/>
              <a:gdLst/>
              <a:ahLst/>
              <a:cxnLst/>
              <a:rect l="l" t="t" r="r" b="b"/>
              <a:pathLst>
                <a:path w="2154" h="506" extrusionOk="0">
                  <a:moveTo>
                    <a:pt x="100" y="0"/>
                  </a:moveTo>
                  <a:cubicBezTo>
                    <a:pt x="45" y="0"/>
                    <a:pt x="1" y="44"/>
                    <a:pt x="1" y="99"/>
                  </a:cubicBezTo>
                  <a:lnTo>
                    <a:pt x="1" y="403"/>
                  </a:lnTo>
                  <a:cubicBezTo>
                    <a:pt x="1" y="462"/>
                    <a:pt x="45" y="506"/>
                    <a:pt x="100" y="506"/>
                  </a:cubicBezTo>
                  <a:lnTo>
                    <a:pt x="2055" y="506"/>
                  </a:lnTo>
                  <a:cubicBezTo>
                    <a:pt x="2110" y="506"/>
                    <a:pt x="2154" y="462"/>
                    <a:pt x="2154" y="403"/>
                  </a:cubicBezTo>
                  <a:lnTo>
                    <a:pt x="2154" y="99"/>
                  </a:lnTo>
                  <a:cubicBezTo>
                    <a:pt x="2154" y="44"/>
                    <a:pt x="2110" y="0"/>
                    <a:pt x="205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7" name="Google Shape;197;p18"/>
            <p:cNvSpPr/>
            <p:nvPr/>
          </p:nvSpPr>
          <p:spPr>
            <a:xfrm>
              <a:off x="1436393" y="3138767"/>
              <a:ext cx="328456" cy="111687"/>
            </a:xfrm>
            <a:custGeom>
              <a:avLst/>
              <a:gdLst/>
              <a:ahLst/>
              <a:cxnLst/>
              <a:rect l="l" t="t" r="r" b="b"/>
              <a:pathLst>
                <a:path w="1491" h="507" extrusionOk="0">
                  <a:moveTo>
                    <a:pt x="100" y="1"/>
                  </a:moveTo>
                  <a:cubicBezTo>
                    <a:pt x="45" y="1"/>
                    <a:pt x="1" y="48"/>
                    <a:pt x="1" y="103"/>
                  </a:cubicBezTo>
                  <a:lnTo>
                    <a:pt x="1" y="407"/>
                  </a:lnTo>
                  <a:cubicBezTo>
                    <a:pt x="1" y="462"/>
                    <a:pt x="45" y="506"/>
                    <a:pt x="100" y="506"/>
                  </a:cubicBezTo>
                  <a:lnTo>
                    <a:pt x="1388" y="506"/>
                  </a:lnTo>
                  <a:cubicBezTo>
                    <a:pt x="1443" y="506"/>
                    <a:pt x="1491" y="462"/>
                    <a:pt x="1491" y="407"/>
                  </a:cubicBezTo>
                  <a:lnTo>
                    <a:pt x="1491" y="103"/>
                  </a:lnTo>
                  <a:cubicBezTo>
                    <a:pt x="1491" y="48"/>
                    <a:pt x="1443" y="1"/>
                    <a:pt x="1388"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8" name="Google Shape;198;p18"/>
            <p:cNvSpPr/>
            <p:nvPr/>
          </p:nvSpPr>
          <p:spPr>
            <a:xfrm>
              <a:off x="1511512" y="3299358"/>
              <a:ext cx="171167"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2" y="506"/>
                    <a:pt x="776" y="462"/>
                    <a:pt x="776" y="407"/>
                  </a:cubicBezTo>
                  <a:lnTo>
                    <a:pt x="776" y="99"/>
                  </a:lnTo>
                  <a:cubicBezTo>
                    <a:pt x="776" y="44"/>
                    <a:pt x="732" y="0"/>
                    <a:pt x="678"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9" name="Google Shape;199;p18"/>
            <p:cNvSpPr/>
            <p:nvPr/>
          </p:nvSpPr>
          <p:spPr>
            <a:xfrm>
              <a:off x="1298490" y="1861306"/>
              <a:ext cx="813320" cy="1058493"/>
            </a:xfrm>
            <a:custGeom>
              <a:avLst/>
              <a:gdLst/>
              <a:ahLst/>
              <a:cxnLst/>
              <a:rect l="l" t="t" r="r" b="b"/>
              <a:pathLst>
                <a:path w="3692" h="4805" extrusionOk="0">
                  <a:moveTo>
                    <a:pt x="1758" y="1"/>
                  </a:moveTo>
                  <a:lnTo>
                    <a:pt x="1758" y="1"/>
                  </a:lnTo>
                  <a:cubicBezTo>
                    <a:pt x="2501" y="674"/>
                    <a:pt x="2754" y="1740"/>
                    <a:pt x="2391" y="2673"/>
                  </a:cubicBezTo>
                  <a:cubicBezTo>
                    <a:pt x="2029" y="3611"/>
                    <a:pt x="1128" y="4229"/>
                    <a:pt x="125" y="4229"/>
                  </a:cubicBezTo>
                  <a:cubicBezTo>
                    <a:pt x="85" y="4229"/>
                    <a:pt x="41" y="4229"/>
                    <a:pt x="1" y="4226"/>
                  </a:cubicBezTo>
                  <a:lnTo>
                    <a:pt x="1" y="4226"/>
                  </a:lnTo>
                  <a:cubicBezTo>
                    <a:pt x="30" y="4332"/>
                    <a:pt x="52" y="4438"/>
                    <a:pt x="67" y="4548"/>
                  </a:cubicBezTo>
                  <a:cubicBezTo>
                    <a:pt x="81" y="4694"/>
                    <a:pt x="209" y="4804"/>
                    <a:pt x="356" y="4804"/>
                  </a:cubicBezTo>
                  <a:lnTo>
                    <a:pt x="2373" y="4804"/>
                  </a:lnTo>
                  <a:cubicBezTo>
                    <a:pt x="2523" y="4804"/>
                    <a:pt x="2648" y="4694"/>
                    <a:pt x="2666" y="4548"/>
                  </a:cubicBezTo>
                  <a:cubicBezTo>
                    <a:pt x="2706" y="4229"/>
                    <a:pt x="2816" y="3834"/>
                    <a:pt x="3197" y="3329"/>
                  </a:cubicBezTo>
                  <a:cubicBezTo>
                    <a:pt x="3691" y="2681"/>
                    <a:pt x="3530" y="1776"/>
                    <a:pt x="3530" y="1776"/>
                  </a:cubicBezTo>
                  <a:cubicBezTo>
                    <a:pt x="3398" y="971"/>
                    <a:pt x="2952" y="517"/>
                    <a:pt x="2494" y="261"/>
                  </a:cubicBezTo>
                  <a:cubicBezTo>
                    <a:pt x="2263" y="132"/>
                    <a:pt x="2018" y="45"/>
                    <a:pt x="1758"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0" name="Google Shape;200;p18"/>
            <p:cNvSpPr/>
            <p:nvPr/>
          </p:nvSpPr>
          <p:spPr>
            <a:xfrm>
              <a:off x="1511733" y="2122570"/>
              <a:ext cx="366126" cy="341229"/>
            </a:xfrm>
            <a:custGeom>
              <a:avLst/>
              <a:gdLst/>
              <a:ahLst/>
              <a:cxnLst/>
              <a:rect l="l" t="t" r="r" b="b"/>
              <a:pathLst>
                <a:path w="1662" h="1549" extrusionOk="0">
                  <a:moveTo>
                    <a:pt x="801" y="242"/>
                  </a:moveTo>
                  <a:cubicBezTo>
                    <a:pt x="921" y="242"/>
                    <a:pt x="1044" y="284"/>
                    <a:pt x="1149" y="378"/>
                  </a:cubicBezTo>
                  <a:cubicBezTo>
                    <a:pt x="1372" y="572"/>
                    <a:pt x="1391" y="909"/>
                    <a:pt x="1196" y="1128"/>
                  </a:cubicBezTo>
                  <a:cubicBezTo>
                    <a:pt x="1086" y="1253"/>
                    <a:pt x="943" y="1309"/>
                    <a:pt x="802" y="1309"/>
                  </a:cubicBezTo>
                  <a:cubicBezTo>
                    <a:pt x="540" y="1309"/>
                    <a:pt x="286" y="1116"/>
                    <a:pt x="267" y="806"/>
                  </a:cubicBezTo>
                  <a:cubicBezTo>
                    <a:pt x="249" y="475"/>
                    <a:pt x="518" y="242"/>
                    <a:pt x="801" y="242"/>
                  </a:cubicBezTo>
                  <a:close/>
                  <a:moveTo>
                    <a:pt x="805" y="1"/>
                  </a:moveTo>
                  <a:cubicBezTo>
                    <a:pt x="392" y="1"/>
                    <a:pt x="0" y="337"/>
                    <a:pt x="29" y="817"/>
                  </a:cubicBezTo>
                  <a:cubicBezTo>
                    <a:pt x="55" y="1266"/>
                    <a:pt x="425" y="1548"/>
                    <a:pt x="806" y="1548"/>
                  </a:cubicBezTo>
                  <a:cubicBezTo>
                    <a:pt x="1010" y="1548"/>
                    <a:pt x="1217" y="1468"/>
                    <a:pt x="1376" y="1290"/>
                  </a:cubicBezTo>
                  <a:cubicBezTo>
                    <a:pt x="1661" y="967"/>
                    <a:pt x="1632" y="480"/>
                    <a:pt x="1314" y="199"/>
                  </a:cubicBezTo>
                  <a:cubicBezTo>
                    <a:pt x="1161" y="62"/>
                    <a:pt x="981" y="1"/>
                    <a:pt x="805"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1" name="Google Shape;201;p18"/>
            <p:cNvSpPr/>
            <p:nvPr/>
          </p:nvSpPr>
          <p:spPr>
            <a:xfrm>
              <a:off x="1500057" y="2377445"/>
              <a:ext cx="123804" cy="126006"/>
            </a:xfrm>
            <a:custGeom>
              <a:avLst/>
              <a:gdLst/>
              <a:ahLst/>
              <a:cxnLst/>
              <a:rect l="l" t="t" r="r" b="b"/>
              <a:pathLst>
                <a:path w="562" h="572" extrusionOk="0">
                  <a:moveTo>
                    <a:pt x="327" y="1"/>
                  </a:moveTo>
                  <a:lnTo>
                    <a:pt x="1" y="367"/>
                  </a:lnTo>
                  <a:lnTo>
                    <a:pt x="235" y="572"/>
                  </a:lnTo>
                  <a:lnTo>
                    <a:pt x="561" y="206"/>
                  </a:lnTo>
                  <a:lnTo>
                    <a:pt x="327"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18"/>
            <p:cNvSpPr/>
            <p:nvPr/>
          </p:nvSpPr>
          <p:spPr>
            <a:xfrm>
              <a:off x="1389691" y="2471509"/>
              <a:ext cx="151121" cy="148696"/>
            </a:xfrm>
            <a:custGeom>
              <a:avLst/>
              <a:gdLst/>
              <a:ahLst/>
              <a:cxnLst/>
              <a:rect l="l" t="t" r="r" b="b"/>
              <a:pathLst>
                <a:path w="686" h="675" extrusionOk="0">
                  <a:moveTo>
                    <a:pt x="357" y="1"/>
                  </a:moveTo>
                  <a:cubicBezTo>
                    <a:pt x="332" y="1"/>
                    <a:pt x="308" y="10"/>
                    <a:pt x="290" y="28"/>
                  </a:cubicBezTo>
                  <a:lnTo>
                    <a:pt x="92" y="269"/>
                  </a:lnTo>
                  <a:cubicBezTo>
                    <a:pt x="0" y="372"/>
                    <a:pt x="11" y="526"/>
                    <a:pt x="110" y="614"/>
                  </a:cubicBezTo>
                  <a:cubicBezTo>
                    <a:pt x="156" y="654"/>
                    <a:pt x="213" y="674"/>
                    <a:pt x="271" y="674"/>
                  </a:cubicBezTo>
                  <a:cubicBezTo>
                    <a:pt x="338" y="674"/>
                    <a:pt x="405" y="647"/>
                    <a:pt x="454" y="592"/>
                  </a:cubicBezTo>
                  <a:lnTo>
                    <a:pt x="652" y="350"/>
                  </a:lnTo>
                  <a:cubicBezTo>
                    <a:pt x="685" y="313"/>
                    <a:pt x="681" y="258"/>
                    <a:pt x="645" y="225"/>
                  </a:cubicBezTo>
                  <a:lnTo>
                    <a:pt x="418" y="20"/>
                  </a:lnTo>
                  <a:cubicBezTo>
                    <a:pt x="399" y="7"/>
                    <a:pt x="378" y="1"/>
                    <a:pt x="357"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3" name="Google Shape;203;p18"/>
            <p:cNvSpPr/>
            <p:nvPr/>
          </p:nvSpPr>
          <p:spPr>
            <a:xfrm>
              <a:off x="1621879" y="2208263"/>
              <a:ext cx="131735" cy="45159"/>
            </a:xfrm>
            <a:custGeom>
              <a:avLst/>
              <a:gdLst/>
              <a:ahLst/>
              <a:cxnLst/>
              <a:rect l="l" t="t" r="r" b="b"/>
              <a:pathLst>
                <a:path w="598" h="205" extrusionOk="0">
                  <a:moveTo>
                    <a:pt x="318" y="0"/>
                  </a:moveTo>
                  <a:cubicBezTo>
                    <a:pt x="212" y="0"/>
                    <a:pt x="107" y="37"/>
                    <a:pt x="23" y="110"/>
                  </a:cubicBezTo>
                  <a:cubicBezTo>
                    <a:pt x="1" y="128"/>
                    <a:pt x="1" y="165"/>
                    <a:pt x="23" y="187"/>
                  </a:cubicBezTo>
                  <a:lnTo>
                    <a:pt x="30" y="190"/>
                  </a:lnTo>
                  <a:cubicBezTo>
                    <a:pt x="39" y="199"/>
                    <a:pt x="51" y="204"/>
                    <a:pt x="63" y="204"/>
                  </a:cubicBezTo>
                  <a:cubicBezTo>
                    <a:pt x="75" y="204"/>
                    <a:pt x="87" y="199"/>
                    <a:pt x="96" y="190"/>
                  </a:cubicBezTo>
                  <a:cubicBezTo>
                    <a:pt x="160" y="136"/>
                    <a:pt x="240" y="108"/>
                    <a:pt x="321" y="108"/>
                  </a:cubicBezTo>
                  <a:cubicBezTo>
                    <a:pt x="386" y="108"/>
                    <a:pt x="452" y="127"/>
                    <a:pt x="510" y="165"/>
                  </a:cubicBezTo>
                  <a:cubicBezTo>
                    <a:pt x="517" y="171"/>
                    <a:pt x="527" y="174"/>
                    <a:pt x="537" y="174"/>
                  </a:cubicBezTo>
                  <a:cubicBezTo>
                    <a:pt x="551" y="174"/>
                    <a:pt x="565" y="168"/>
                    <a:pt x="576" y="157"/>
                  </a:cubicBezTo>
                  <a:lnTo>
                    <a:pt x="576" y="154"/>
                  </a:lnTo>
                  <a:cubicBezTo>
                    <a:pt x="598" y="132"/>
                    <a:pt x="594" y="95"/>
                    <a:pt x="568" y="77"/>
                  </a:cubicBezTo>
                  <a:cubicBezTo>
                    <a:pt x="492" y="26"/>
                    <a:pt x="405" y="0"/>
                    <a:pt x="318"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04" name="Google Shape;204;p18"/>
          <p:cNvSpPr/>
          <p:nvPr/>
        </p:nvSpPr>
        <p:spPr>
          <a:xfrm>
            <a:off x="5520205" y="1352025"/>
            <a:ext cx="71154" cy="230864"/>
          </a:xfrm>
          <a:custGeom>
            <a:avLst/>
            <a:gdLst/>
            <a:ahLst/>
            <a:cxnLst/>
            <a:rect l="l" t="t" r="r" b="b"/>
            <a:pathLst>
              <a:path w="323" h="1048" extrusionOk="0">
                <a:moveTo>
                  <a:pt x="162" y="0"/>
                </a:moveTo>
                <a:cubicBezTo>
                  <a:pt x="74" y="0"/>
                  <a:pt x="1" y="73"/>
                  <a:pt x="1" y="161"/>
                </a:cubicBezTo>
                <a:lnTo>
                  <a:pt x="1" y="886"/>
                </a:lnTo>
                <a:cubicBezTo>
                  <a:pt x="1" y="978"/>
                  <a:pt x="74" y="1047"/>
                  <a:pt x="162" y="1047"/>
                </a:cubicBezTo>
                <a:cubicBezTo>
                  <a:pt x="253" y="1047"/>
                  <a:pt x="323" y="978"/>
                  <a:pt x="323" y="886"/>
                </a:cubicBezTo>
                <a:lnTo>
                  <a:pt x="323" y="161"/>
                </a:lnTo>
                <a:cubicBezTo>
                  <a:pt x="323" y="73"/>
                  <a:pt x="253" y="0"/>
                  <a:pt x="162"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5" name="Google Shape;205;p18"/>
          <p:cNvSpPr/>
          <p:nvPr/>
        </p:nvSpPr>
        <p:spPr>
          <a:xfrm>
            <a:off x="5067726" y="1408639"/>
            <a:ext cx="161474" cy="209276"/>
          </a:xfrm>
          <a:custGeom>
            <a:avLst/>
            <a:gdLst/>
            <a:ahLst/>
            <a:cxnLst/>
            <a:rect l="l" t="t" r="r" b="b"/>
            <a:pathLst>
              <a:path w="733" h="950" extrusionOk="0">
                <a:moveTo>
                  <a:pt x="184" y="0"/>
                </a:moveTo>
                <a:cubicBezTo>
                  <a:pt x="156" y="0"/>
                  <a:pt x="129" y="7"/>
                  <a:pt x="103" y="21"/>
                </a:cubicBezTo>
                <a:cubicBezTo>
                  <a:pt x="26" y="65"/>
                  <a:pt x="1" y="164"/>
                  <a:pt x="45" y="241"/>
                </a:cubicBezTo>
                <a:lnTo>
                  <a:pt x="407" y="867"/>
                </a:lnTo>
                <a:cubicBezTo>
                  <a:pt x="440" y="920"/>
                  <a:pt x="494" y="950"/>
                  <a:pt x="551" y="950"/>
                </a:cubicBezTo>
                <a:cubicBezTo>
                  <a:pt x="578" y="950"/>
                  <a:pt x="605" y="943"/>
                  <a:pt x="631" y="929"/>
                </a:cubicBezTo>
                <a:cubicBezTo>
                  <a:pt x="707" y="882"/>
                  <a:pt x="733" y="783"/>
                  <a:pt x="689" y="706"/>
                </a:cubicBezTo>
                <a:lnTo>
                  <a:pt x="327" y="80"/>
                </a:lnTo>
                <a:cubicBezTo>
                  <a:pt x="295" y="29"/>
                  <a:pt x="240" y="0"/>
                  <a:pt x="184"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6" name="Google Shape;206;p18"/>
          <p:cNvSpPr/>
          <p:nvPr/>
        </p:nvSpPr>
        <p:spPr>
          <a:xfrm>
            <a:off x="5879061" y="1421637"/>
            <a:ext cx="161695" cy="210157"/>
          </a:xfrm>
          <a:custGeom>
            <a:avLst/>
            <a:gdLst/>
            <a:ahLst/>
            <a:cxnLst/>
            <a:rect l="l" t="t" r="r" b="b"/>
            <a:pathLst>
              <a:path w="734" h="954" extrusionOk="0">
                <a:moveTo>
                  <a:pt x="553" y="1"/>
                </a:moveTo>
                <a:cubicBezTo>
                  <a:pt x="497" y="1"/>
                  <a:pt x="441" y="31"/>
                  <a:pt x="411" y="83"/>
                </a:cubicBezTo>
                <a:lnTo>
                  <a:pt x="45" y="709"/>
                </a:lnTo>
                <a:cubicBezTo>
                  <a:pt x="1" y="786"/>
                  <a:pt x="30" y="885"/>
                  <a:pt x="107" y="933"/>
                </a:cubicBezTo>
                <a:cubicBezTo>
                  <a:pt x="132" y="947"/>
                  <a:pt x="158" y="953"/>
                  <a:pt x="185" y="953"/>
                </a:cubicBezTo>
                <a:cubicBezTo>
                  <a:pt x="241" y="953"/>
                  <a:pt x="297" y="923"/>
                  <a:pt x="327" y="870"/>
                </a:cubicBezTo>
                <a:lnTo>
                  <a:pt x="689" y="244"/>
                </a:lnTo>
                <a:cubicBezTo>
                  <a:pt x="733" y="167"/>
                  <a:pt x="708" y="65"/>
                  <a:pt x="631" y="21"/>
                </a:cubicBezTo>
                <a:cubicBezTo>
                  <a:pt x="606" y="7"/>
                  <a:pt x="580" y="1"/>
                  <a:pt x="553" y="1"/>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07" name="Google Shape;207;p18"/>
          <p:cNvGrpSpPr/>
          <p:nvPr/>
        </p:nvGrpSpPr>
        <p:grpSpPr>
          <a:xfrm>
            <a:off x="5042395" y="1965976"/>
            <a:ext cx="1023694" cy="1557449"/>
            <a:chOff x="4966857" y="1884251"/>
            <a:chExt cx="1023694" cy="1557449"/>
          </a:xfrm>
        </p:grpSpPr>
        <p:sp>
          <p:nvSpPr>
            <p:cNvPr id="208" name="Google Shape;208;p18"/>
            <p:cNvSpPr/>
            <p:nvPr/>
          </p:nvSpPr>
          <p:spPr>
            <a:xfrm>
              <a:off x="4966857" y="1884251"/>
              <a:ext cx="1023693" cy="1067085"/>
            </a:xfrm>
            <a:custGeom>
              <a:avLst/>
              <a:gdLst/>
              <a:ahLst/>
              <a:cxnLst/>
              <a:rect l="l" t="t" r="r" b="b"/>
              <a:pathLst>
                <a:path w="4647" h="4844" extrusionOk="0">
                  <a:moveTo>
                    <a:pt x="2324" y="0"/>
                  </a:moveTo>
                  <a:cubicBezTo>
                    <a:pt x="1935" y="0"/>
                    <a:pt x="1546" y="99"/>
                    <a:pt x="1194" y="297"/>
                  </a:cubicBezTo>
                  <a:cubicBezTo>
                    <a:pt x="736" y="553"/>
                    <a:pt x="290" y="1007"/>
                    <a:pt x="158" y="1809"/>
                  </a:cubicBezTo>
                  <a:cubicBezTo>
                    <a:pt x="158" y="1809"/>
                    <a:pt x="1" y="2717"/>
                    <a:pt x="495" y="3365"/>
                  </a:cubicBezTo>
                  <a:cubicBezTo>
                    <a:pt x="876" y="3870"/>
                    <a:pt x="985" y="4265"/>
                    <a:pt x="1022" y="4584"/>
                  </a:cubicBezTo>
                  <a:cubicBezTo>
                    <a:pt x="1040" y="4730"/>
                    <a:pt x="1168" y="4840"/>
                    <a:pt x="1315" y="4844"/>
                  </a:cubicBezTo>
                  <a:lnTo>
                    <a:pt x="3332" y="4844"/>
                  </a:lnTo>
                  <a:cubicBezTo>
                    <a:pt x="3482" y="4840"/>
                    <a:pt x="3607" y="4730"/>
                    <a:pt x="3625" y="4584"/>
                  </a:cubicBezTo>
                  <a:cubicBezTo>
                    <a:pt x="3665" y="4265"/>
                    <a:pt x="3775" y="3870"/>
                    <a:pt x="4156" y="3365"/>
                  </a:cubicBezTo>
                  <a:cubicBezTo>
                    <a:pt x="4647" y="2717"/>
                    <a:pt x="4489" y="1809"/>
                    <a:pt x="4489" y="1809"/>
                  </a:cubicBezTo>
                  <a:cubicBezTo>
                    <a:pt x="4357" y="1007"/>
                    <a:pt x="3911" y="553"/>
                    <a:pt x="3453" y="297"/>
                  </a:cubicBezTo>
                  <a:cubicBezTo>
                    <a:pt x="3102" y="99"/>
                    <a:pt x="2713" y="0"/>
                    <a:pt x="232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18"/>
            <p:cNvSpPr/>
            <p:nvPr/>
          </p:nvSpPr>
          <p:spPr>
            <a:xfrm>
              <a:off x="5239578" y="3014117"/>
              <a:ext cx="474287" cy="111467"/>
            </a:xfrm>
            <a:custGeom>
              <a:avLst/>
              <a:gdLst/>
              <a:ahLst/>
              <a:cxnLst/>
              <a:rect l="l" t="t" r="r" b="b"/>
              <a:pathLst>
                <a:path w="2153" h="506" extrusionOk="0">
                  <a:moveTo>
                    <a:pt x="99" y="0"/>
                  </a:moveTo>
                  <a:cubicBezTo>
                    <a:pt x="44" y="0"/>
                    <a:pt x="0" y="44"/>
                    <a:pt x="0" y="99"/>
                  </a:cubicBezTo>
                  <a:lnTo>
                    <a:pt x="0" y="403"/>
                  </a:lnTo>
                  <a:cubicBezTo>
                    <a:pt x="0"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0" name="Google Shape;210;p18"/>
            <p:cNvSpPr/>
            <p:nvPr/>
          </p:nvSpPr>
          <p:spPr>
            <a:xfrm>
              <a:off x="5315359" y="3169642"/>
              <a:ext cx="328454" cy="111687"/>
            </a:xfrm>
            <a:custGeom>
              <a:avLst/>
              <a:gdLst/>
              <a:ahLst/>
              <a:cxnLst/>
              <a:rect l="l" t="t" r="r" b="b"/>
              <a:pathLst>
                <a:path w="1491" h="507" extrusionOk="0">
                  <a:moveTo>
                    <a:pt x="103" y="1"/>
                  </a:moveTo>
                  <a:cubicBezTo>
                    <a:pt x="48" y="1"/>
                    <a:pt x="0" y="48"/>
                    <a:pt x="0" y="103"/>
                  </a:cubicBezTo>
                  <a:lnTo>
                    <a:pt x="0" y="407"/>
                  </a:lnTo>
                  <a:cubicBezTo>
                    <a:pt x="0" y="462"/>
                    <a:pt x="48" y="506"/>
                    <a:pt x="103" y="506"/>
                  </a:cubicBezTo>
                  <a:lnTo>
                    <a:pt x="1391" y="506"/>
                  </a:lnTo>
                  <a:cubicBezTo>
                    <a:pt x="1446" y="506"/>
                    <a:pt x="1490" y="462"/>
                    <a:pt x="1490" y="407"/>
                  </a:cubicBezTo>
                  <a:lnTo>
                    <a:pt x="1490" y="103"/>
                  </a:lnTo>
                  <a:cubicBezTo>
                    <a:pt x="1490" y="48"/>
                    <a:pt x="1446" y="1"/>
                    <a:pt x="1391" y="1"/>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1" name="Google Shape;211;p18"/>
            <p:cNvSpPr/>
            <p:nvPr/>
          </p:nvSpPr>
          <p:spPr>
            <a:xfrm>
              <a:off x="5391139" y="3330233"/>
              <a:ext cx="171166" cy="111467"/>
            </a:xfrm>
            <a:custGeom>
              <a:avLst/>
              <a:gdLst/>
              <a:ahLst/>
              <a:cxnLst/>
              <a:rect l="l" t="t" r="r" b="b"/>
              <a:pathLst>
                <a:path w="777" h="506" extrusionOk="0">
                  <a:moveTo>
                    <a:pt x="99" y="0"/>
                  </a:moveTo>
                  <a:cubicBezTo>
                    <a:pt x="44" y="0"/>
                    <a:pt x="0" y="44"/>
                    <a:pt x="0" y="99"/>
                  </a:cubicBezTo>
                  <a:lnTo>
                    <a:pt x="0" y="407"/>
                  </a:lnTo>
                  <a:cubicBezTo>
                    <a:pt x="0" y="462"/>
                    <a:pt x="44" y="506"/>
                    <a:pt x="99" y="506"/>
                  </a:cubicBezTo>
                  <a:lnTo>
                    <a:pt x="678" y="506"/>
                  </a:lnTo>
                  <a:cubicBezTo>
                    <a:pt x="733" y="506"/>
                    <a:pt x="777" y="462"/>
                    <a:pt x="777" y="407"/>
                  </a:cubicBezTo>
                  <a:lnTo>
                    <a:pt x="777" y="99"/>
                  </a:lnTo>
                  <a:cubicBezTo>
                    <a:pt x="777" y="44"/>
                    <a:pt x="733" y="0"/>
                    <a:pt x="67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2" name="Google Shape;212;p18"/>
            <p:cNvSpPr/>
            <p:nvPr/>
          </p:nvSpPr>
          <p:spPr>
            <a:xfrm>
              <a:off x="5178117" y="1886454"/>
              <a:ext cx="812434" cy="1064882"/>
            </a:xfrm>
            <a:custGeom>
              <a:avLst/>
              <a:gdLst/>
              <a:ahLst/>
              <a:cxnLst/>
              <a:rect l="l" t="t" r="r" b="b"/>
              <a:pathLst>
                <a:path w="3688" h="4834" extrusionOk="0">
                  <a:moveTo>
                    <a:pt x="1542" y="1"/>
                  </a:moveTo>
                  <a:cubicBezTo>
                    <a:pt x="2296" y="660"/>
                    <a:pt x="2567" y="1714"/>
                    <a:pt x="2227" y="2655"/>
                  </a:cubicBezTo>
                  <a:cubicBezTo>
                    <a:pt x="1886" y="3596"/>
                    <a:pt x="1004" y="4233"/>
                    <a:pt x="1" y="4255"/>
                  </a:cubicBezTo>
                  <a:cubicBezTo>
                    <a:pt x="30" y="4361"/>
                    <a:pt x="52" y="4468"/>
                    <a:pt x="63" y="4577"/>
                  </a:cubicBezTo>
                  <a:cubicBezTo>
                    <a:pt x="81" y="4724"/>
                    <a:pt x="209" y="4834"/>
                    <a:pt x="356" y="4834"/>
                  </a:cubicBezTo>
                  <a:lnTo>
                    <a:pt x="2373" y="4834"/>
                  </a:lnTo>
                  <a:cubicBezTo>
                    <a:pt x="2523" y="4834"/>
                    <a:pt x="2648" y="4724"/>
                    <a:pt x="2666" y="4577"/>
                  </a:cubicBezTo>
                  <a:cubicBezTo>
                    <a:pt x="2706" y="4259"/>
                    <a:pt x="2816" y="3860"/>
                    <a:pt x="3197" y="3358"/>
                  </a:cubicBezTo>
                  <a:cubicBezTo>
                    <a:pt x="3688" y="2707"/>
                    <a:pt x="3530" y="1802"/>
                    <a:pt x="3530" y="1802"/>
                  </a:cubicBezTo>
                  <a:cubicBezTo>
                    <a:pt x="3398" y="997"/>
                    <a:pt x="2952" y="543"/>
                    <a:pt x="2494" y="287"/>
                  </a:cubicBezTo>
                  <a:cubicBezTo>
                    <a:pt x="2201" y="122"/>
                    <a:pt x="1875" y="23"/>
                    <a:pt x="1542"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3" name="Google Shape;213;p18"/>
            <p:cNvSpPr/>
            <p:nvPr/>
          </p:nvSpPr>
          <p:spPr>
            <a:xfrm>
              <a:off x="5245086" y="2205213"/>
              <a:ext cx="441464" cy="441241"/>
            </a:xfrm>
            <a:custGeom>
              <a:avLst/>
              <a:gdLst/>
              <a:ahLst/>
              <a:cxnLst/>
              <a:rect l="l" t="t" r="r" b="b"/>
              <a:pathLst>
                <a:path w="2004" h="2003" extrusionOk="0">
                  <a:moveTo>
                    <a:pt x="997" y="423"/>
                  </a:moveTo>
                  <a:cubicBezTo>
                    <a:pt x="1294" y="423"/>
                    <a:pt x="1579" y="653"/>
                    <a:pt x="1579" y="1000"/>
                  </a:cubicBezTo>
                  <a:cubicBezTo>
                    <a:pt x="1579" y="1318"/>
                    <a:pt x="1319" y="1574"/>
                    <a:pt x="1004" y="1574"/>
                  </a:cubicBezTo>
                  <a:cubicBezTo>
                    <a:pt x="491" y="1574"/>
                    <a:pt x="235" y="956"/>
                    <a:pt x="594" y="593"/>
                  </a:cubicBezTo>
                  <a:cubicBezTo>
                    <a:pt x="711" y="476"/>
                    <a:pt x="856" y="423"/>
                    <a:pt x="997" y="423"/>
                  </a:cubicBezTo>
                  <a:close/>
                  <a:moveTo>
                    <a:pt x="854" y="0"/>
                  </a:moveTo>
                  <a:lnTo>
                    <a:pt x="854" y="176"/>
                  </a:lnTo>
                  <a:cubicBezTo>
                    <a:pt x="806" y="183"/>
                    <a:pt x="762" y="198"/>
                    <a:pt x="715" y="212"/>
                  </a:cubicBezTo>
                  <a:lnTo>
                    <a:pt x="627" y="59"/>
                  </a:lnTo>
                  <a:lnTo>
                    <a:pt x="374" y="205"/>
                  </a:lnTo>
                  <a:lnTo>
                    <a:pt x="462" y="359"/>
                  </a:lnTo>
                  <a:cubicBezTo>
                    <a:pt x="425" y="392"/>
                    <a:pt x="392" y="425"/>
                    <a:pt x="359" y="461"/>
                  </a:cubicBezTo>
                  <a:lnTo>
                    <a:pt x="209" y="370"/>
                  </a:lnTo>
                  <a:lnTo>
                    <a:pt x="59" y="626"/>
                  </a:lnTo>
                  <a:lnTo>
                    <a:pt x="213" y="714"/>
                  </a:lnTo>
                  <a:cubicBezTo>
                    <a:pt x="198" y="758"/>
                    <a:pt x="184" y="806"/>
                    <a:pt x="176" y="853"/>
                  </a:cubicBezTo>
                  <a:lnTo>
                    <a:pt x="1" y="853"/>
                  </a:lnTo>
                  <a:lnTo>
                    <a:pt x="1" y="1146"/>
                  </a:lnTo>
                  <a:lnTo>
                    <a:pt x="176" y="1146"/>
                  </a:lnTo>
                  <a:cubicBezTo>
                    <a:pt x="184" y="1194"/>
                    <a:pt x="198" y="1241"/>
                    <a:pt x="213" y="1285"/>
                  </a:cubicBezTo>
                  <a:lnTo>
                    <a:pt x="59" y="1373"/>
                  </a:lnTo>
                  <a:lnTo>
                    <a:pt x="209" y="1629"/>
                  </a:lnTo>
                  <a:lnTo>
                    <a:pt x="359" y="1541"/>
                  </a:lnTo>
                  <a:cubicBezTo>
                    <a:pt x="392" y="1578"/>
                    <a:pt x="425" y="1611"/>
                    <a:pt x="462" y="1640"/>
                  </a:cubicBezTo>
                  <a:lnTo>
                    <a:pt x="374" y="1794"/>
                  </a:lnTo>
                  <a:lnTo>
                    <a:pt x="627" y="1941"/>
                  </a:lnTo>
                  <a:lnTo>
                    <a:pt x="715" y="1787"/>
                  </a:lnTo>
                  <a:cubicBezTo>
                    <a:pt x="762" y="1805"/>
                    <a:pt x="806" y="1816"/>
                    <a:pt x="854" y="1823"/>
                  </a:cubicBezTo>
                  <a:lnTo>
                    <a:pt x="854" y="2003"/>
                  </a:lnTo>
                  <a:lnTo>
                    <a:pt x="1150" y="2003"/>
                  </a:lnTo>
                  <a:lnTo>
                    <a:pt x="1150" y="1823"/>
                  </a:lnTo>
                  <a:cubicBezTo>
                    <a:pt x="1194" y="1816"/>
                    <a:pt x="1242" y="1805"/>
                    <a:pt x="1286" y="1787"/>
                  </a:cubicBezTo>
                  <a:lnTo>
                    <a:pt x="1374" y="1941"/>
                  </a:lnTo>
                  <a:lnTo>
                    <a:pt x="1630" y="1794"/>
                  </a:lnTo>
                  <a:lnTo>
                    <a:pt x="1542" y="1640"/>
                  </a:lnTo>
                  <a:cubicBezTo>
                    <a:pt x="1579" y="1611"/>
                    <a:pt x="1612" y="1578"/>
                    <a:pt x="1641" y="1541"/>
                  </a:cubicBezTo>
                  <a:lnTo>
                    <a:pt x="1795" y="1629"/>
                  </a:lnTo>
                  <a:lnTo>
                    <a:pt x="1941" y="1373"/>
                  </a:lnTo>
                  <a:lnTo>
                    <a:pt x="1791" y="1285"/>
                  </a:lnTo>
                  <a:cubicBezTo>
                    <a:pt x="1806" y="1241"/>
                    <a:pt x="1817" y="1194"/>
                    <a:pt x="1828" y="1146"/>
                  </a:cubicBezTo>
                  <a:lnTo>
                    <a:pt x="2003" y="1146"/>
                  </a:lnTo>
                  <a:lnTo>
                    <a:pt x="2003" y="853"/>
                  </a:lnTo>
                  <a:lnTo>
                    <a:pt x="1828" y="853"/>
                  </a:lnTo>
                  <a:cubicBezTo>
                    <a:pt x="1817" y="806"/>
                    <a:pt x="1806" y="758"/>
                    <a:pt x="1791" y="714"/>
                  </a:cubicBezTo>
                  <a:lnTo>
                    <a:pt x="1941" y="626"/>
                  </a:lnTo>
                  <a:lnTo>
                    <a:pt x="1795" y="370"/>
                  </a:lnTo>
                  <a:lnTo>
                    <a:pt x="1641" y="461"/>
                  </a:lnTo>
                  <a:cubicBezTo>
                    <a:pt x="1612" y="425"/>
                    <a:pt x="1579" y="392"/>
                    <a:pt x="1542" y="359"/>
                  </a:cubicBezTo>
                  <a:lnTo>
                    <a:pt x="1630" y="205"/>
                  </a:lnTo>
                  <a:lnTo>
                    <a:pt x="1374" y="59"/>
                  </a:lnTo>
                  <a:lnTo>
                    <a:pt x="1286" y="212"/>
                  </a:lnTo>
                  <a:cubicBezTo>
                    <a:pt x="1242" y="194"/>
                    <a:pt x="1194" y="183"/>
                    <a:pt x="1150" y="176"/>
                  </a:cubicBezTo>
                  <a:lnTo>
                    <a:pt x="1150" y="0"/>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4" name="Google Shape;214;p18"/>
            <p:cNvSpPr/>
            <p:nvPr/>
          </p:nvSpPr>
          <p:spPr>
            <a:xfrm>
              <a:off x="5387835" y="2367347"/>
              <a:ext cx="136581" cy="116754"/>
            </a:xfrm>
            <a:custGeom>
              <a:avLst/>
              <a:gdLst/>
              <a:ahLst/>
              <a:cxnLst/>
              <a:rect l="l" t="t" r="r" b="b"/>
              <a:pathLst>
                <a:path w="620" h="530" extrusionOk="0">
                  <a:moveTo>
                    <a:pt x="356" y="0"/>
                  </a:moveTo>
                  <a:cubicBezTo>
                    <a:pt x="118" y="0"/>
                    <a:pt x="1" y="286"/>
                    <a:pt x="165" y="450"/>
                  </a:cubicBezTo>
                  <a:cubicBezTo>
                    <a:pt x="220" y="505"/>
                    <a:pt x="287" y="530"/>
                    <a:pt x="353" y="530"/>
                  </a:cubicBezTo>
                  <a:cubicBezTo>
                    <a:pt x="490" y="530"/>
                    <a:pt x="619" y="424"/>
                    <a:pt x="619" y="264"/>
                  </a:cubicBezTo>
                  <a:cubicBezTo>
                    <a:pt x="619" y="117"/>
                    <a:pt x="502" y="0"/>
                    <a:pt x="356"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15" name="Google Shape;215;p18"/>
          <p:cNvSpPr/>
          <p:nvPr/>
        </p:nvSpPr>
        <p:spPr>
          <a:xfrm>
            <a:off x="7464750" y="1327900"/>
            <a:ext cx="71154" cy="230864"/>
          </a:xfrm>
          <a:custGeom>
            <a:avLst/>
            <a:gdLst/>
            <a:ahLst/>
            <a:cxnLst/>
            <a:rect l="l" t="t" r="r" b="b"/>
            <a:pathLst>
              <a:path w="323" h="1048" extrusionOk="0">
                <a:moveTo>
                  <a:pt x="161" y="0"/>
                </a:moveTo>
                <a:cubicBezTo>
                  <a:pt x="73" y="0"/>
                  <a:pt x="0" y="73"/>
                  <a:pt x="0" y="161"/>
                </a:cubicBezTo>
                <a:lnTo>
                  <a:pt x="0" y="886"/>
                </a:lnTo>
                <a:cubicBezTo>
                  <a:pt x="0" y="978"/>
                  <a:pt x="73" y="1047"/>
                  <a:pt x="161" y="1047"/>
                </a:cubicBezTo>
                <a:cubicBezTo>
                  <a:pt x="253" y="1047"/>
                  <a:pt x="322" y="978"/>
                  <a:pt x="322" y="886"/>
                </a:cubicBezTo>
                <a:lnTo>
                  <a:pt x="322" y="161"/>
                </a:lnTo>
                <a:cubicBezTo>
                  <a:pt x="322" y="73"/>
                  <a:pt x="253" y="0"/>
                  <a:pt x="161"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18"/>
          <p:cNvSpPr/>
          <p:nvPr/>
        </p:nvSpPr>
        <p:spPr>
          <a:xfrm>
            <a:off x="7012271" y="1384514"/>
            <a:ext cx="161474" cy="209276"/>
          </a:xfrm>
          <a:custGeom>
            <a:avLst/>
            <a:gdLst/>
            <a:ahLst/>
            <a:cxnLst/>
            <a:rect l="l" t="t" r="r" b="b"/>
            <a:pathLst>
              <a:path w="733" h="950" extrusionOk="0">
                <a:moveTo>
                  <a:pt x="184" y="0"/>
                </a:moveTo>
                <a:cubicBezTo>
                  <a:pt x="156" y="0"/>
                  <a:pt x="128" y="7"/>
                  <a:pt x="103" y="21"/>
                </a:cubicBezTo>
                <a:cubicBezTo>
                  <a:pt x="26" y="65"/>
                  <a:pt x="0" y="164"/>
                  <a:pt x="44" y="241"/>
                </a:cubicBezTo>
                <a:lnTo>
                  <a:pt x="407" y="867"/>
                </a:lnTo>
                <a:cubicBezTo>
                  <a:pt x="439" y="920"/>
                  <a:pt x="496" y="950"/>
                  <a:pt x="552" y="950"/>
                </a:cubicBezTo>
                <a:cubicBezTo>
                  <a:pt x="579" y="950"/>
                  <a:pt x="606" y="943"/>
                  <a:pt x="630" y="929"/>
                </a:cubicBezTo>
                <a:cubicBezTo>
                  <a:pt x="707" y="882"/>
                  <a:pt x="733" y="783"/>
                  <a:pt x="689" y="706"/>
                </a:cubicBezTo>
                <a:lnTo>
                  <a:pt x="326" y="80"/>
                </a:lnTo>
                <a:cubicBezTo>
                  <a:pt x="294" y="29"/>
                  <a:pt x="239" y="0"/>
                  <a:pt x="18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7" name="Google Shape;217;p18"/>
          <p:cNvSpPr/>
          <p:nvPr/>
        </p:nvSpPr>
        <p:spPr>
          <a:xfrm>
            <a:off x="7823605" y="1397291"/>
            <a:ext cx="161474" cy="209716"/>
          </a:xfrm>
          <a:custGeom>
            <a:avLst/>
            <a:gdLst/>
            <a:ahLst/>
            <a:cxnLst/>
            <a:rect l="l" t="t" r="r" b="b"/>
            <a:pathLst>
              <a:path w="733" h="952" extrusionOk="0">
                <a:moveTo>
                  <a:pt x="550" y="1"/>
                </a:moveTo>
                <a:cubicBezTo>
                  <a:pt x="494" y="1"/>
                  <a:pt x="440" y="29"/>
                  <a:pt x="411" y="81"/>
                </a:cubicBezTo>
                <a:lnTo>
                  <a:pt x="48" y="710"/>
                </a:lnTo>
                <a:cubicBezTo>
                  <a:pt x="1" y="787"/>
                  <a:pt x="30" y="886"/>
                  <a:pt x="107" y="930"/>
                </a:cubicBezTo>
                <a:cubicBezTo>
                  <a:pt x="132" y="945"/>
                  <a:pt x="160" y="951"/>
                  <a:pt x="187" y="951"/>
                </a:cubicBezTo>
                <a:cubicBezTo>
                  <a:pt x="243" y="951"/>
                  <a:pt x="297" y="923"/>
                  <a:pt x="326" y="871"/>
                </a:cubicBezTo>
                <a:lnTo>
                  <a:pt x="689" y="242"/>
                </a:lnTo>
                <a:cubicBezTo>
                  <a:pt x="733" y="165"/>
                  <a:pt x="707" y="66"/>
                  <a:pt x="630" y="22"/>
                </a:cubicBezTo>
                <a:cubicBezTo>
                  <a:pt x="605" y="8"/>
                  <a:pt x="577" y="1"/>
                  <a:pt x="550"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218" name="Google Shape;218;p18"/>
          <p:cNvGrpSpPr/>
          <p:nvPr/>
        </p:nvGrpSpPr>
        <p:grpSpPr>
          <a:xfrm>
            <a:off x="6986832" y="1965076"/>
            <a:ext cx="1023694" cy="1557449"/>
            <a:chOff x="6946557" y="1884251"/>
            <a:chExt cx="1023694" cy="1557449"/>
          </a:xfrm>
        </p:grpSpPr>
        <p:sp>
          <p:nvSpPr>
            <p:cNvPr id="219" name="Google Shape;219;p18"/>
            <p:cNvSpPr/>
            <p:nvPr/>
          </p:nvSpPr>
          <p:spPr>
            <a:xfrm>
              <a:off x="6946557" y="1884251"/>
              <a:ext cx="1023693" cy="1067085"/>
            </a:xfrm>
            <a:custGeom>
              <a:avLst/>
              <a:gdLst/>
              <a:ahLst/>
              <a:cxnLst/>
              <a:rect l="l" t="t" r="r" b="b"/>
              <a:pathLst>
                <a:path w="4647" h="4844" extrusionOk="0">
                  <a:moveTo>
                    <a:pt x="2324" y="0"/>
                  </a:moveTo>
                  <a:cubicBezTo>
                    <a:pt x="1935" y="0"/>
                    <a:pt x="1547" y="99"/>
                    <a:pt x="1197" y="297"/>
                  </a:cubicBezTo>
                  <a:cubicBezTo>
                    <a:pt x="740" y="553"/>
                    <a:pt x="289" y="1007"/>
                    <a:pt x="157" y="1809"/>
                  </a:cubicBezTo>
                  <a:cubicBezTo>
                    <a:pt x="157" y="1809"/>
                    <a:pt x="0" y="2717"/>
                    <a:pt x="494" y="3365"/>
                  </a:cubicBezTo>
                  <a:cubicBezTo>
                    <a:pt x="875" y="3870"/>
                    <a:pt x="985" y="4265"/>
                    <a:pt x="1025" y="4584"/>
                  </a:cubicBezTo>
                  <a:cubicBezTo>
                    <a:pt x="1040" y="4730"/>
                    <a:pt x="1168" y="4844"/>
                    <a:pt x="1314" y="4844"/>
                  </a:cubicBezTo>
                  <a:lnTo>
                    <a:pt x="3332" y="4844"/>
                  </a:lnTo>
                  <a:cubicBezTo>
                    <a:pt x="3482" y="4844"/>
                    <a:pt x="3606" y="4730"/>
                    <a:pt x="3625" y="4584"/>
                  </a:cubicBezTo>
                  <a:cubicBezTo>
                    <a:pt x="3665" y="4265"/>
                    <a:pt x="3775" y="3870"/>
                    <a:pt x="4156" y="3365"/>
                  </a:cubicBezTo>
                  <a:cubicBezTo>
                    <a:pt x="4646" y="2717"/>
                    <a:pt x="4489" y="1809"/>
                    <a:pt x="4489" y="1809"/>
                  </a:cubicBezTo>
                  <a:cubicBezTo>
                    <a:pt x="4357" y="1007"/>
                    <a:pt x="3910" y="553"/>
                    <a:pt x="3453" y="297"/>
                  </a:cubicBezTo>
                  <a:cubicBezTo>
                    <a:pt x="3101" y="99"/>
                    <a:pt x="2712" y="0"/>
                    <a:pt x="232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0" name="Google Shape;220;p18"/>
            <p:cNvSpPr/>
            <p:nvPr/>
          </p:nvSpPr>
          <p:spPr>
            <a:xfrm>
              <a:off x="7219058" y="3014117"/>
              <a:ext cx="474507" cy="111467"/>
            </a:xfrm>
            <a:custGeom>
              <a:avLst/>
              <a:gdLst/>
              <a:ahLst/>
              <a:cxnLst/>
              <a:rect l="l" t="t" r="r" b="b"/>
              <a:pathLst>
                <a:path w="2154" h="506" extrusionOk="0">
                  <a:moveTo>
                    <a:pt x="99" y="0"/>
                  </a:moveTo>
                  <a:cubicBezTo>
                    <a:pt x="44" y="0"/>
                    <a:pt x="1" y="44"/>
                    <a:pt x="1" y="99"/>
                  </a:cubicBezTo>
                  <a:lnTo>
                    <a:pt x="1" y="403"/>
                  </a:lnTo>
                  <a:cubicBezTo>
                    <a:pt x="1" y="462"/>
                    <a:pt x="44" y="506"/>
                    <a:pt x="99" y="506"/>
                  </a:cubicBezTo>
                  <a:lnTo>
                    <a:pt x="2054" y="506"/>
                  </a:lnTo>
                  <a:cubicBezTo>
                    <a:pt x="2109" y="506"/>
                    <a:pt x="2153" y="462"/>
                    <a:pt x="2153" y="403"/>
                  </a:cubicBezTo>
                  <a:lnTo>
                    <a:pt x="2153" y="99"/>
                  </a:lnTo>
                  <a:cubicBezTo>
                    <a:pt x="2153" y="44"/>
                    <a:pt x="2109" y="0"/>
                    <a:pt x="2054"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1" name="Google Shape;221;p18"/>
            <p:cNvSpPr/>
            <p:nvPr/>
          </p:nvSpPr>
          <p:spPr>
            <a:xfrm>
              <a:off x="7294838" y="3169642"/>
              <a:ext cx="329335" cy="111687"/>
            </a:xfrm>
            <a:custGeom>
              <a:avLst/>
              <a:gdLst/>
              <a:ahLst/>
              <a:cxnLst/>
              <a:rect l="l" t="t" r="r" b="b"/>
              <a:pathLst>
                <a:path w="1495" h="507" extrusionOk="0">
                  <a:moveTo>
                    <a:pt x="103" y="1"/>
                  </a:moveTo>
                  <a:cubicBezTo>
                    <a:pt x="48" y="1"/>
                    <a:pt x="1" y="48"/>
                    <a:pt x="1" y="103"/>
                  </a:cubicBezTo>
                  <a:lnTo>
                    <a:pt x="1" y="407"/>
                  </a:lnTo>
                  <a:cubicBezTo>
                    <a:pt x="1" y="462"/>
                    <a:pt x="48" y="506"/>
                    <a:pt x="103" y="506"/>
                  </a:cubicBezTo>
                  <a:lnTo>
                    <a:pt x="1392" y="506"/>
                  </a:lnTo>
                  <a:cubicBezTo>
                    <a:pt x="1447" y="506"/>
                    <a:pt x="1494" y="462"/>
                    <a:pt x="1494" y="407"/>
                  </a:cubicBezTo>
                  <a:lnTo>
                    <a:pt x="1494" y="103"/>
                  </a:lnTo>
                  <a:cubicBezTo>
                    <a:pt x="1494" y="48"/>
                    <a:pt x="1447" y="1"/>
                    <a:pt x="1392" y="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2" name="Google Shape;222;p18"/>
            <p:cNvSpPr/>
            <p:nvPr/>
          </p:nvSpPr>
          <p:spPr>
            <a:xfrm>
              <a:off x="7370619" y="3330233"/>
              <a:ext cx="171166" cy="111467"/>
            </a:xfrm>
            <a:custGeom>
              <a:avLst/>
              <a:gdLst/>
              <a:ahLst/>
              <a:cxnLst/>
              <a:rect l="l" t="t" r="r" b="b"/>
              <a:pathLst>
                <a:path w="777" h="506" extrusionOk="0">
                  <a:moveTo>
                    <a:pt x="100" y="0"/>
                  </a:moveTo>
                  <a:cubicBezTo>
                    <a:pt x="45" y="0"/>
                    <a:pt x="1" y="44"/>
                    <a:pt x="1" y="99"/>
                  </a:cubicBezTo>
                  <a:lnTo>
                    <a:pt x="1" y="407"/>
                  </a:lnTo>
                  <a:cubicBezTo>
                    <a:pt x="1" y="462"/>
                    <a:pt x="45" y="506"/>
                    <a:pt x="100" y="506"/>
                  </a:cubicBezTo>
                  <a:lnTo>
                    <a:pt x="678" y="506"/>
                  </a:lnTo>
                  <a:cubicBezTo>
                    <a:pt x="733" y="506"/>
                    <a:pt x="777" y="462"/>
                    <a:pt x="777" y="407"/>
                  </a:cubicBezTo>
                  <a:lnTo>
                    <a:pt x="777" y="99"/>
                  </a:lnTo>
                  <a:cubicBezTo>
                    <a:pt x="777" y="44"/>
                    <a:pt x="733" y="0"/>
                    <a:pt x="678"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3" name="Google Shape;223;p18"/>
            <p:cNvSpPr/>
            <p:nvPr/>
          </p:nvSpPr>
          <p:spPr>
            <a:xfrm>
              <a:off x="7157817" y="1888877"/>
              <a:ext cx="812434" cy="1062459"/>
            </a:xfrm>
            <a:custGeom>
              <a:avLst/>
              <a:gdLst/>
              <a:ahLst/>
              <a:cxnLst/>
              <a:rect l="l" t="t" r="r" b="b"/>
              <a:pathLst>
                <a:path w="3688" h="4823" extrusionOk="0">
                  <a:moveTo>
                    <a:pt x="1677" y="1"/>
                  </a:moveTo>
                  <a:lnTo>
                    <a:pt x="1677" y="1"/>
                  </a:lnTo>
                  <a:cubicBezTo>
                    <a:pt x="2428" y="671"/>
                    <a:pt x="2688" y="1736"/>
                    <a:pt x="2329" y="2677"/>
                  </a:cubicBezTo>
                  <a:cubicBezTo>
                    <a:pt x="1970" y="3622"/>
                    <a:pt x="1066" y="4244"/>
                    <a:pt x="59" y="4244"/>
                  </a:cubicBezTo>
                  <a:lnTo>
                    <a:pt x="0" y="4244"/>
                  </a:lnTo>
                  <a:cubicBezTo>
                    <a:pt x="30" y="4347"/>
                    <a:pt x="52" y="4457"/>
                    <a:pt x="66" y="4563"/>
                  </a:cubicBezTo>
                  <a:cubicBezTo>
                    <a:pt x="81" y="4709"/>
                    <a:pt x="209" y="4823"/>
                    <a:pt x="355" y="4823"/>
                  </a:cubicBezTo>
                  <a:lnTo>
                    <a:pt x="2373" y="4823"/>
                  </a:lnTo>
                  <a:cubicBezTo>
                    <a:pt x="2523" y="4823"/>
                    <a:pt x="2647" y="4709"/>
                    <a:pt x="2666" y="4563"/>
                  </a:cubicBezTo>
                  <a:cubicBezTo>
                    <a:pt x="2706" y="4244"/>
                    <a:pt x="2812" y="3849"/>
                    <a:pt x="3197" y="3347"/>
                  </a:cubicBezTo>
                  <a:cubicBezTo>
                    <a:pt x="3687" y="2696"/>
                    <a:pt x="3530" y="1791"/>
                    <a:pt x="3530" y="1791"/>
                  </a:cubicBezTo>
                  <a:cubicBezTo>
                    <a:pt x="3398" y="986"/>
                    <a:pt x="2951" y="532"/>
                    <a:pt x="2494" y="276"/>
                  </a:cubicBezTo>
                  <a:cubicBezTo>
                    <a:pt x="2241" y="133"/>
                    <a:pt x="1963" y="41"/>
                    <a:pt x="167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4" name="Google Shape;224;p18"/>
            <p:cNvSpPr/>
            <p:nvPr/>
          </p:nvSpPr>
          <p:spPr>
            <a:xfrm>
              <a:off x="7280299" y="2222836"/>
              <a:ext cx="402032" cy="191432"/>
            </a:xfrm>
            <a:custGeom>
              <a:avLst/>
              <a:gdLst/>
              <a:ahLst/>
              <a:cxnLst/>
              <a:rect l="l" t="t" r="r" b="b"/>
              <a:pathLst>
                <a:path w="1825" h="869" extrusionOk="0">
                  <a:moveTo>
                    <a:pt x="883" y="1"/>
                  </a:moveTo>
                  <a:lnTo>
                    <a:pt x="1" y="506"/>
                  </a:lnTo>
                  <a:lnTo>
                    <a:pt x="1" y="868"/>
                  </a:lnTo>
                  <a:lnTo>
                    <a:pt x="883" y="367"/>
                  </a:lnTo>
                  <a:lnTo>
                    <a:pt x="1824" y="868"/>
                  </a:lnTo>
                  <a:lnTo>
                    <a:pt x="1824" y="506"/>
                  </a:lnTo>
                  <a:lnTo>
                    <a:pt x="883"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5" name="Google Shape;225;p18"/>
            <p:cNvSpPr/>
            <p:nvPr/>
          </p:nvSpPr>
          <p:spPr>
            <a:xfrm>
              <a:off x="7310920" y="2338929"/>
              <a:ext cx="340570" cy="291444"/>
            </a:xfrm>
            <a:custGeom>
              <a:avLst/>
              <a:gdLst/>
              <a:ahLst/>
              <a:cxnLst/>
              <a:rect l="l" t="t" r="r" b="b"/>
              <a:pathLst>
                <a:path w="1546" h="1323" extrusionOk="0">
                  <a:moveTo>
                    <a:pt x="748" y="1"/>
                  </a:moveTo>
                  <a:lnTo>
                    <a:pt x="1" y="429"/>
                  </a:lnTo>
                  <a:lnTo>
                    <a:pt x="1" y="1323"/>
                  </a:lnTo>
                  <a:lnTo>
                    <a:pt x="415" y="1323"/>
                  </a:lnTo>
                  <a:lnTo>
                    <a:pt x="415" y="880"/>
                  </a:lnTo>
                  <a:lnTo>
                    <a:pt x="762" y="682"/>
                  </a:lnTo>
                  <a:lnTo>
                    <a:pt x="1132" y="880"/>
                  </a:lnTo>
                  <a:lnTo>
                    <a:pt x="1132" y="1323"/>
                  </a:lnTo>
                  <a:lnTo>
                    <a:pt x="1546" y="1323"/>
                  </a:lnTo>
                  <a:lnTo>
                    <a:pt x="1546" y="429"/>
                  </a:lnTo>
                  <a:lnTo>
                    <a:pt x="748" y="1"/>
                  </a:ln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26" name="Google Shape;226;p18"/>
          <p:cNvGrpSpPr/>
          <p:nvPr/>
        </p:nvGrpSpPr>
        <p:grpSpPr>
          <a:xfrm>
            <a:off x="878170" y="1690881"/>
            <a:ext cx="7387725" cy="1824586"/>
            <a:chOff x="2801200" y="3469575"/>
            <a:chExt cx="1403950" cy="336100"/>
          </a:xfrm>
        </p:grpSpPr>
        <p:sp>
          <p:nvSpPr>
            <p:cNvPr id="227" name="Google Shape;227;p18"/>
            <p:cNvSpPr/>
            <p:nvPr/>
          </p:nvSpPr>
          <p:spPr>
            <a:xfrm>
              <a:off x="3130300" y="3469575"/>
              <a:ext cx="371375" cy="336100"/>
            </a:xfrm>
            <a:custGeom>
              <a:avLst/>
              <a:gdLst/>
              <a:ahLst/>
              <a:cxnLst/>
              <a:rect l="l" t="t" r="r" b="b"/>
              <a:pathLst>
                <a:path w="14855" h="13444" extrusionOk="0">
                  <a:moveTo>
                    <a:pt x="7384" y="0"/>
                  </a:moveTo>
                  <a:cubicBezTo>
                    <a:pt x="6451" y="0"/>
                    <a:pt x="5518" y="227"/>
                    <a:pt x="4668" y="682"/>
                  </a:cubicBezTo>
                  <a:cubicBezTo>
                    <a:pt x="3165" y="1485"/>
                    <a:pt x="2219" y="2828"/>
                    <a:pt x="1938" y="4556"/>
                  </a:cubicBezTo>
                  <a:cubicBezTo>
                    <a:pt x="1922" y="4649"/>
                    <a:pt x="1553" y="6862"/>
                    <a:pt x="2797" y="8496"/>
                  </a:cubicBezTo>
                  <a:cubicBezTo>
                    <a:pt x="3870" y="9911"/>
                    <a:pt x="3930" y="10901"/>
                    <a:pt x="3969" y="11622"/>
                  </a:cubicBezTo>
                  <a:cubicBezTo>
                    <a:pt x="3963" y="12112"/>
                    <a:pt x="3567" y="12503"/>
                    <a:pt x="3044" y="12503"/>
                  </a:cubicBezTo>
                  <a:lnTo>
                    <a:pt x="1" y="12503"/>
                  </a:lnTo>
                  <a:lnTo>
                    <a:pt x="1" y="13444"/>
                  </a:lnTo>
                  <a:lnTo>
                    <a:pt x="3044" y="13444"/>
                  </a:lnTo>
                  <a:cubicBezTo>
                    <a:pt x="4085" y="13444"/>
                    <a:pt x="4910" y="12624"/>
                    <a:pt x="4910" y="11611"/>
                  </a:cubicBezTo>
                  <a:lnTo>
                    <a:pt x="4910" y="11589"/>
                  </a:lnTo>
                  <a:cubicBezTo>
                    <a:pt x="4866" y="10835"/>
                    <a:pt x="4794" y="9586"/>
                    <a:pt x="3545" y="7935"/>
                  </a:cubicBezTo>
                  <a:cubicBezTo>
                    <a:pt x="2555" y="6625"/>
                    <a:pt x="2857" y="4738"/>
                    <a:pt x="2863" y="4716"/>
                  </a:cubicBezTo>
                  <a:cubicBezTo>
                    <a:pt x="3099" y="3257"/>
                    <a:pt x="3859" y="2178"/>
                    <a:pt x="5108" y="1513"/>
                  </a:cubicBezTo>
                  <a:cubicBezTo>
                    <a:pt x="5821" y="1130"/>
                    <a:pt x="6602" y="939"/>
                    <a:pt x="7383" y="939"/>
                  </a:cubicBezTo>
                  <a:cubicBezTo>
                    <a:pt x="8164" y="939"/>
                    <a:pt x="8944" y="1130"/>
                    <a:pt x="9654" y="1513"/>
                  </a:cubicBezTo>
                  <a:cubicBezTo>
                    <a:pt x="10909" y="2178"/>
                    <a:pt x="11668" y="3257"/>
                    <a:pt x="11905" y="4716"/>
                  </a:cubicBezTo>
                  <a:cubicBezTo>
                    <a:pt x="11905" y="4738"/>
                    <a:pt x="12213" y="6625"/>
                    <a:pt x="11223" y="7935"/>
                  </a:cubicBezTo>
                  <a:cubicBezTo>
                    <a:pt x="9973" y="9586"/>
                    <a:pt x="9902" y="10841"/>
                    <a:pt x="9858" y="11589"/>
                  </a:cubicBezTo>
                  <a:lnTo>
                    <a:pt x="9858" y="11611"/>
                  </a:lnTo>
                  <a:cubicBezTo>
                    <a:pt x="9858" y="12624"/>
                    <a:pt x="10678" y="13444"/>
                    <a:pt x="11723" y="13444"/>
                  </a:cubicBezTo>
                  <a:lnTo>
                    <a:pt x="14855" y="13444"/>
                  </a:lnTo>
                  <a:lnTo>
                    <a:pt x="14855" y="12503"/>
                  </a:lnTo>
                  <a:lnTo>
                    <a:pt x="11723" y="12503"/>
                  </a:lnTo>
                  <a:lnTo>
                    <a:pt x="11723" y="12508"/>
                  </a:lnTo>
                  <a:cubicBezTo>
                    <a:pt x="11200" y="12508"/>
                    <a:pt x="10804" y="12112"/>
                    <a:pt x="10799" y="11628"/>
                  </a:cubicBezTo>
                  <a:cubicBezTo>
                    <a:pt x="10837" y="10901"/>
                    <a:pt x="10898" y="9916"/>
                    <a:pt x="11971" y="8502"/>
                  </a:cubicBezTo>
                  <a:cubicBezTo>
                    <a:pt x="13209" y="6862"/>
                    <a:pt x="12846" y="4649"/>
                    <a:pt x="12830" y="4561"/>
                  </a:cubicBezTo>
                  <a:cubicBezTo>
                    <a:pt x="12549" y="2828"/>
                    <a:pt x="11602" y="1485"/>
                    <a:pt x="10100" y="682"/>
                  </a:cubicBezTo>
                  <a:cubicBezTo>
                    <a:pt x="9250" y="227"/>
                    <a:pt x="8317" y="0"/>
                    <a:pt x="738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2801200" y="3469575"/>
              <a:ext cx="329275" cy="336100"/>
            </a:xfrm>
            <a:custGeom>
              <a:avLst/>
              <a:gdLst/>
              <a:ahLst/>
              <a:cxnLst/>
              <a:rect l="l" t="t" r="r" b="b"/>
              <a:pathLst>
                <a:path w="13171" h="13444" extrusionOk="0">
                  <a:moveTo>
                    <a:pt x="5832" y="0"/>
                  </a:moveTo>
                  <a:cubicBezTo>
                    <a:pt x="4899" y="0"/>
                    <a:pt x="3966" y="227"/>
                    <a:pt x="3116" y="682"/>
                  </a:cubicBezTo>
                  <a:cubicBezTo>
                    <a:pt x="1613" y="1485"/>
                    <a:pt x="667" y="2828"/>
                    <a:pt x="386" y="4556"/>
                  </a:cubicBezTo>
                  <a:cubicBezTo>
                    <a:pt x="369" y="4649"/>
                    <a:pt x="1" y="6862"/>
                    <a:pt x="1245" y="8496"/>
                  </a:cubicBezTo>
                  <a:cubicBezTo>
                    <a:pt x="2318" y="9916"/>
                    <a:pt x="2378" y="10901"/>
                    <a:pt x="2417" y="11628"/>
                  </a:cubicBezTo>
                  <a:lnTo>
                    <a:pt x="2417" y="12646"/>
                  </a:lnTo>
                  <a:cubicBezTo>
                    <a:pt x="2417" y="12828"/>
                    <a:pt x="2565" y="12976"/>
                    <a:pt x="2747" y="12976"/>
                  </a:cubicBezTo>
                  <a:lnTo>
                    <a:pt x="3028" y="12976"/>
                  </a:lnTo>
                  <a:cubicBezTo>
                    <a:pt x="3209" y="12976"/>
                    <a:pt x="3352" y="12828"/>
                    <a:pt x="3352" y="12646"/>
                  </a:cubicBezTo>
                  <a:lnTo>
                    <a:pt x="3352" y="11611"/>
                  </a:lnTo>
                  <a:lnTo>
                    <a:pt x="3352" y="11589"/>
                  </a:lnTo>
                  <a:cubicBezTo>
                    <a:pt x="3314" y="10835"/>
                    <a:pt x="3242" y="9586"/>
                    <a:pt x="1993" y="7935"/>
                  </a:cubicBezTo>
                  <a:cubicBezTo>
                    <a:pt x="1002" y="6625"/>
                    <a:pt x="1305" y="4738"/>
                    <a:pt x="1311" y="4716"/>
                  </a:cubicBezTo>
                  <a:cubicBezTo>
                    <a:pt x="1547" y="3257"/>
                    <a:pt x="2307" y="2178"/>
                    <a:pt x="3556" y="1507"/>
                  </a:cubicBezTo>
                  <a:cubicBezTo>
                    <a:pt x="4269" y="1127"/>
                    <a:pt x="5049" y="937"/>
                    <a:pt x="5829" y="937"/>
                  </a:cubicBezTo>
                  <a:cubicBezTo>
                    <a:pt x="6609" y="937"/>
                    <a:pt x="7389" y="1127"/>
                    <a:pt x="8102" y="1507"/>
                  </a:cubicBezTo>
                  <a:cubicBezTo>
                    <a:pt x="9357" y="2178"/>
                    <a:pt x="10111" y="3257"/>
                    <a:pt x="10353" y="4721"/>
                  </a:cubicBezTo>
                  <a:cubicBezTo>
                    <a:pt x="10353" y="4738"/>
                    <a:pt x="10666" y="6614"/>
                    <a:pt x="9670" y="7935"/>
                  </a:cubicBezTo>
                  <a:cubicBezTo>
                    <a:pt x="8415" y="9586"/>
                    <a:pt x="8349" y="10841"/>
                    <a:pt x="8305" y="11589"/>
                  </a:cubicBezTo>
                  <a:lnTo>
                    <a:pt x="8305" y="11611"/>
                  </a:lnTo>
                  <a:cubicBezTo>
                    <a:pt x="8305" y="12624"/>
                    <a:pt x="9125" y="13444"/>
                    <a:pt x="10171" y="13444"/>
                  </a:cubicBezTo>
                  <a:lnTo>
                    <a:pt x="13170" y="13444"/>
                  </a:lnTo>
                  <a:lnTo>
                    <a:pt x="13170" y="12503"/>
                  </a:lnTo>
                  <a:lnTo>
                    <a:pt x="10171" y="12503"/>
                  </a:lnTo>
                  <a:lnTo>
                    <a:pt x="10171" y="12508"/>
                  </a:lnTo>
                  <a:cubicBezTo>
                    <a:pt x="9648" y="12508"/>
                    <a:pt x="9252" y="12112"/>
                    <a:pt x="9247" y="11628"/>
                  </a:cubicBezTo>
                  <a:cubicBezTo>
                    <a:pt x="9285" y="10901"/>
                    <a:pt x="9346" y="9916"/>
                    <a:pt x="10419" y="8502"/>
                  </a:cubicBezTo>
                  <a:cubicBezTo>
                    <a:pt x="11657" y="6862"/>
                    <a:pt x="11294" y="4649"/>
                    <a:pt x="11277" y="4561"/>
                  </a:cubicBezTo>
                  <a:cubicBezTo>
                    <a:pt x="10991" y="2828"/>
                    <a:pt x="10050" y="1485"/>
                    <a:pt x="8548" y="682"/>
                  </a:cubicBezTo>
                  <a:cubicBezTo>
                    <a:pt x="7697" y="227"/>
                    <a:pt x="6764" y="0"/>
                    <a:pt x="583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3501650" y="3469575"/>
              <a:ext cx="370825" cy="336100"/>
            </a:xfrm>
            <a:custGeom>
              <a:avLst/>
              <a:gdLst/>
              <a:ahLst/>
              <a:cxnLst/>
              <a:rect l="l" t="t" r="r" b="b"/>
              <a:pathLst>
                <a:path w="14833" h="13444" extrusionOk="0">
                  <a:moveTo>
                    <a:pt x="7510" y="0"/>
                  </a:moveTo>
                  <a:cubicBezTo>
                    <a:pt x="6577" y="0"/>
                    <a:pt x="5645" y="227"/>
                    <a:pt x="4794" y="682"/>
                  </a:cubicBezTo>
                  <a:cubicBezTo>
                    <a:pt x="3292" y="1485"/>
                    <a:pt x="2345" y="2828"/>
                    <a:pt x="2065" y="4556"/>
                  </a:cubicBezTo>
                  <a:cubicBezTo>
                    <a:pt x="2048" y="4649"/>
                    <a:pt x="1679" y="6862"/>
                    <a:pt x="2923" y="8496"/>
                  </a:cubicBezTo>
                  <a:cubicBezTo>
                    <a:pt x="3996" y="9911"/>
                    <a:pt x="4057" y="10901"/>
                    <a:pt x="4095" y="11622"/>
                  </a:cubicBezTo>
                  <a:cubicBezTo>
                    <a:pt x="4090" y="12112"/>
                    <a:pt x="3694" y="12503"/>
                    <a:pt x="3204" y="12503"/>
                  </a:cubicBezTo>
                  <a:lnTo>
                    <a:pt x="1" y="12503"/>
                  </a:lnTo>
                  <a:lnTo>
                    <a:pt x="1" y="13444"/>
                  </a:lnTo>
                  <a:lnTo>
                    <a:pt x="3204" y="13444"/>
                  </a:lnTo>
                  <a:cubicBezTo>
                    <a:pt x="4211" y="13444"/>
                    <a:pt x="5036" y="12624"/>
                    <a:pt x="5036" y="11611"/>
                  </a:cubicBezTo>
                  <a:lnTo>
                    <a:pt x="5031" y="11589"/>
                  </a:lnTo>
                  <a:cubicBezTo>
                    <a:pt x="4992" y="10835"/>
                    <a:pt x="4921" y="9586"/>
                    <a:pt x="3672" y="7935"/>
                  </a:cubicBezTo>
                  <a:cubicBezTo>
                    <a:pt x="2681" y="6625"/>
                    <a:pt x="2984" y="4738"/>
                    <a:pt x="2989" y="4716"/>
                  </a:cubicBezTo>
                  <a:cubicBezTo>
                    <a:pt x="3226" y="3257"/>
                    <a:pt x="3985" y="2178"/>
                    <a:pt x="5235" y="1513"/>
                  </a:cubicBezTo>
                  <a:cubicBezTo>
                    <a:pt x="5947" y="1130"/>
                    <a:pt x="6729" y="939"/>
                    <a:pt x="7510" y="939"/>
                  </a:cubicBezTo>
                  <a:cubicBezTo>
                    <a:pt x="8290" y="939"/>
                    <a:pt x="9070" y="1130"/>
                    <a:pt x="9780" y="1513"/>
                  </a:cubicBezTo>
                  <a:cubicBezTo>
                    <a:pt x="11035" y="2178"/>
                    <a:pt x="11789" y="3257"/>
                    <a:pt x="12031" y="4716"/>
                  </a:cubicBezTo>
                  <a:cubicBezTo>
                    <a:pt x="12031" y="4738"/>
                    <a:pt x="12340" y="6625"/>
                    <a:pt x="11349" y="7935"/>
                  </a:cubicBezTo>
                  <a:cubicBezTo>
                    <a:pt x="10094" y="9586"/>
                    <a:pt x="10028" y="10841"/>
                    <a:pt x="9984" y="11589"/>
                  </a:cubicBezTo>
                  <a:lnTo>
                    <a:pt x="9984" y="11611"/>
                  </a:lnTo>
                  <a:cubicBezTo>
                    <a:pt x="9984" y="12624"/>
                    <a:pt x="10804" y="13444"/>
                    <a:pt x="11817" y="13444"/>
                  </a:cubicBezTo>
                  <a:lnTo>
                    <a:pt x="14833" y="13444"/>
                  </a:lnTo>
                  <a:lnTo>
                    <a:pt x="14833" y="12503"/>
                  </a:lnTo>
                  <a:lnTo>
                    <a:pt x="11817" y="12503"/>
                  </a:lnTo>
                  <a:lnTo>
                    <a:pt x="11817" y="12508"/>
                  </a:lnTo>
                  <a:cubicBezTo>
                    <a:pt x="11327" y="12508"/>
                    <a:pt x="10931" y="12112"/>
                    <a:pt x="10925" y="11628"/>
                  </a:cubicBezTo>
                  <a:cubicBezTo>
                    <a:pt x="10964" y="10901"/>
                    <a:pt x="11024" y="9916"/>
                    <a:pt x="12097" y="8502"/>
                  </a:cubicBezTo>
                  <a:cubicBezTo>
                    <a:pt x="13336" y="6862"/>
                    <a:pt x="12972" y="4649"/>
                    <a:pt x="12956" y="4561"/>
                  </a:cubicBezTo>
                  <a:cubicBezTo>
                    <a:pt x="12670" y="2828"/>
                    <a:pt x="11729" y="1485"/>
                    <a:pt x="10226" y="682"/>
                  </a:cubicBezTo>
                  <a:cubicBezTo>
                    <a:pt x="9376" y="227"/>
                    <a:pt x="8443" y="0"/>
                    <a:pt x="7510" y="0"/>
                  </a:cubicBezTo>
                  <a:close/>
                </a:path>
              </a:pathLst>
            </a:custGeom>
            <a:solidFill>
              <a:srgbClr val="FFD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3872175" y="3469700"/>
              <a:ext cx="332975" cy="335975"/>
            </a:xfrm>
            <a:custGeom>
              <a:avLst/>
              <a:gdLst/>
              <a:ahLst/>
              <a:cxnLst/>
              <a:rect l="l" t="t" r="r" b="b"/>
              <a:pathLst>
                <a:path w="13319" h="13439" extrusionOk="0">
                  <a:moveTo>
                    <a:pt x="7494" y="1"/>
                  </a:moveTo>
                  <a:cubicBezTo>
                    <a:pt x="6588" y="1"/>
                    <a:pt x="5683" y="211"/>
                    <a:pt x="4860" y="632"/>
                  </a:cubicBezTo>
                  <a:cubicBezTo>
                    <a:pt x="3308" y="1430"/>
                    <a:pt x="2334" y="2790"/>
                    <a:pt x="2048" y="4551"/>
                  </a:cubicBezTo>
                  <a:cubicBezTo>
                    <a:pt x="2031" y="4644"/>
                    <a:pt x="1663" y="6857"/>
                    <a:pt x="2906" y="8497"/>
                  </a:cubicBezTo>
                  <a:cubicBezTo>
                    <a:pt x="3974" y="9911"/>
                    <a:pt x="4040" y="10896"/>
                    <a:pt x="4079" y="11623"/>
                  </a:cubicBezTo>
                  <a:cubicBezTo>
                    <a:pt x="4073" y="12107"/>
                    <a:pt x="3677" y="12503"/>
                    <a:pt x="3082" y="12503"/>
                  </a:cubicBezTo>
                  <a:lnTo>
                    <a:pt x="1" y="12503"/>
                  </a:lnTo>
                  <a:lnTo>
                    <a:pt x="1" y="13439"/>
                  </a:lnTo>
                  <a:lnTo>
                    <a:pt x="3082" y="13439"/>
                  </a:lnTo>
                  <a:cubicBezTo>
                    <a:pt x="4194" y="13439"/>
                    <a:pt x="5014" y="12619"/>
                    <a:pt x="5014" y="11606"/>
                  </a:cubicBezTo>
                  <a:lnTo>
                    <a:pt x="5014" y="11584"/>
                  </a:lnTo>
                  <a:cubicBezTo>
                    <a:pt x="4976" y="10836"/>
                    <a:pt x="4904" y="9581"/>
                    <a:pt x="3655" y="7930"/>
                  </a:cubicBezTo>
                  <a:cubicBezTo>
                    <a:pt x="2664" y="6620"/>
                    <a:pt x="2967" y="4733"/>
                    <a:pt x="2972" y="4711"/>
                  </a:cubicBezTo>
                  <a:cubicBezTo>
                    <a:pt x="3209" y="3252"/>
                    <a:pt x="3963" y="2173"/>
                    <a:pt x="5218" y="1508"/>
                  </a:cubicBezTo>
                  <a:cubicBezTo>
                    <a:pt x="5931" y="1125"/>
                    <a:pt x="6711" y="934"/>
                    <a:pt x="7491" y="934"/>
                  </a:cubicBezTo>
                  <a:cubicBezTo>
                    <a:pt x="8271" y="934"/>
                    <a:pt x="9051" y="1125"/>
                    <a:pt x="9764" y="1508"/>
                  </a:cubicBezTo>
                  <a:cubicBezTo>
                    <a:pt x="11018" y="2173"/>
                    <a:pt x="11772" y="3252"/>
                    <a:pt x="12015" y="4711"/>
                  </a:cubicBezTo>
                  <a:cubicBezTo>
                    <a:pt x="12015" y="4733"/>
                    <a:pt x="12323" y="6620"/>
                    <a:pt x="11332" y="7930"/>
                  </a:cubicBezTo>
                  <a:cubicBezTo>
                    <a:pt x="10077" y="9581"/>
                    <a:pt x="10011" y="10836"/>
                    <a:pt x="9967" y="11584"/>
                  </a:cubicBezTo>
                  <a:lnTo>
                    <a:pt x="9967" y="12641"/>
                  </a:lnTo>
                  <a:cubicBezTo>
                    <a:pt x="9967" y="12823"/>
                    <a:pt x="10116" y="12971"/>
                    <a:pt x="10298" y="12971"/>
                  </a:cubicBezTo>
                  <a:lnTo>
                    <a:pt x="10578" y="12971"/>
                  </a:lnTo>
                  <a:cubicBezTo>
                    <a:pt x="10760" y="12971"/>
                    <a:pt x="10908" y="12823"/>
                    <a:pt x="10908" y="12641"/>
                  </a:cubicBezTo>
                  <a:lnTo>
                    <a:pt x="10908" y="11623"/>
                  </a:lnTo>
                  <a:cubicBezTo>
                    <a:pt x="10947" y="10896"/>
                    <a:pt x="11007" y="9911"/>
                    <a:pt x="12081" y="8497"/>
                  </a:cubicBezTo>
                  <a:cubicBezTo>
                    <a:pt x="13319" y="6857"/>
                    <a:pt x="12956" y="4644"/>
                    <a:pt x="12939" y="4556"/>
                  </a:cubicBezTo>
                  <a:cubicBezTo>
                    <a:pt x="12647" y="2790"/>
                    <a:pt x="11673" y="1430"/>
                    <a:pt x="10127" y="632"/>
                  </a:cubicBezTo>
                  <a:cubicBezTo>
                    <a:pt x="9304" y="211"/>
                    <a:pt x="8399" y="1"/>
                    <a:pt x="74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grpSp>
        <p:nvGrpSpPr>
          <p:cNvPr id="1685" name="Google Shape;1685;p33"/>
          <p:cNvGrpSpPr/>
          <p:nvPr/>
        </p:nvGrpSpPr>
        <p:grpSpPr>
          <a:xfrm>
            <a:off x="3772835" y="1222304"/>
            <a:ext cx="1569505" cy="2030886"/>
            <a:chOff x="3787250" y="1701424"/>
            <a:chExt cx="1569505" cy="2030886"/>
          </a:xfrm>
        </p:grpSpPr>
        <p:sp>
          <p:nvSpPr>
            <p:cNvPr id="1686" name="Google Shape;1686;p33"/>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7" name="Google Shape;1687;p33"/>
            <p:cNvGrpSpPr/>
            <p:nvPr/>
          </p:nvGrpSpPr>
          <p:grpSpPr>
            <a:xfrm>
              <a:off x="4140773" y="1876632"/>
              <a:ext cx="937605" cy="1092449"/>
              <a:chOff x="4140773" y="3133932"/>
              <a:chExt cx="937605" cy="1092449"/>
            </a:xfrm>
          </p:grpSpPr>
          <p:sp>
            <p:nvSpPr>
              <p:cNvPr id="1688" name="Google Shape;1688;p33"/>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10" name="Google Shape;1710;p33"/>
          <p:cNvCxnSpPr>
            <a:cxnSpLocks/>
          </p:cNvCxnSpPr>
          <p:nvPr/>
        </p:nvCxnSpPr>
        <p:spPr>
          <a:xfrm>
            <a:off x="2355888" y="1008540"/>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1" name="Google Shape;1711;p33"/>
          <p:cNvCxnSpPr>
            <a:cxnSpLocks/>
          </p:cNvCxnSpPr>
          <p:nvPr/>
        </p:nvCxnSpPr>
        <p:spPr>
          <a:xfrm rot="10800000" flipH="1">
            <a:off x="2823720" y="3365700"/>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2" name="Google Shape;1712;p33"/>
          <p:cNvCxnSpPr>
            <a:cxnSpLocks/>
          </p:cNvCxnSpPr>
          <p:nvPr/>
        </p:nvCxnSpPr>
        <p:spPr>
          <a:xfrm flipH="1">
            <a:off x="5342340" y="787590"/>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3" name="Google Shape;1713;p33"/>
          <p:cNvCxnSpPr>
            <a:cxnSpLocks/>
          </p:cNvCxnSpPr>
          <p:nvPr/>
        </p:nvCxnSpPr>
        <p:spPr>
          <a:xfrm rot="10800000">
            <a:off x="5318695" y="336570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4" name="Google Shape;1714;p33"/>
          <p:cNvSpPr txBox="1"/>
          <p:nvPr/>
        </p:nvSpPr>
        <p:spPr>
          <a:xfrm>
            <a:off x="478662" y="767054"/>
            <a:ext cx="1781838" cy="24148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dirty="0">
                <a:solidFill>
                  <a:srgbClr val="000000"/>
                </a:solidFill>
                <a:latin typeface="Roboto"/>
                <a:ea typeface="Roboto"/>
                <a:cs typeface="Roboto"/>
                <a:sym typeface="Roboto"/>
              </a:rPr>
              <a:t>SEVERITYCODE</a:t>
            </a:r>
            <a:endParaRPr sz="1700" b="1" dirty="0">
              <a:solidFill>
                <a:srgbClr val="000000"/>
              </a:solidFill>
              <a:latin typeface="Roboto"/>
              <a:ea typeface="Roboto"/>
              <a:cs typeface="Roboto"/>
              <a:sym typeface="Roboto"/>
            </a:endParaRPr>
          </a:p>
        </p:txBody>
      </p:sp>
      <p:sp>
        <p:nvSpPr>
          <p:cNvPr id="1715" name="Google Shape;1715;p33"/>
          <p:cNvSpPr txBox="1"/>
          <p:nvPr/>
        </p:nvSpPr>
        <p:spPr>
          <a:xfrm>
            <a:off x="6746388" y="435554"/>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dirty="0">
                <a:latin typeface="Roboto"/>
                <a:ea typeface="Roboto"/>
                <a:cs typeface="Roboto"/>
                <a:sym typeface="Roboto"/>
              </a:rPr>
              <a:t>WEATHER</a:t>
            </a:r>
            <a:endParaRPr sz="1700" b="1" dirty="0">
              <a:solidFill>
                <a:srgbClr val="000000"/>
              </a:solidFill>
              <a:latin typeface="Roboto"/>
              <a:ea typeface="Roboto"/>
              <a:cs typeface="Roboto"/>
              <a:sym typeface="Roboto"/>
            </a:endParaRPr>
          </a:p>
        </p:txBody>
      </p:sp>
      <p:sp>
        <p:nvSpPr>
          <p:cNvPr id="1716" name="Google Shape;1716;p33"/>
          <p:cNvSpPr txBox="1"/>
          <p:nvPr/>
        </p:nvSpPr>
        <p:spPr>
          <a:xfrm>
            <a:off x="518345" y="286845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dirty="0">
                <a:latin typeface="Roboto"/>
                <a:ea typeface="Roboto"/>
                <a:cs typeface="Roboto"/>
                <a:sym typeface="Roboto"/>
              </a:rPr>
              <a:t>ROADCOND</a:t>
            </a:r>
            <a:endParaRPr sz="1700" b="1" dirty="0">
              <a:solidFill>
                <a:srgbClr val="000000"/>
              </a:solidFill>
              <a:latin typeface="Roboto"/>
              <a:ea typeface="Roboto"/>
              <a:cs typeface="Roboto"/>
              <a:sym typeface="Roboto"/>
            </a:endParaRPr>
          </a:p>
        </p:txBody>
      </p:sp>
      <p:sp>
        <p:nvSpPr>
          <p:cNvPr id="1717" name="Google Shape;1717;p33"/>
          <p:cNvSpPr txBox="1"/>
          <p:nvPr/>
        </p:nvSpPr>
        <p:spPr>
          <a:xfrm>
            <a:off x="6746388" y="2725889"/>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s-BO" sz="1700" b="1" dirty="0">
                <a:solidFill>
                  <a:srgbClr val="000000"/>
                </a:solidFill>
                <a:latin typeface="Roboto"/>
                <a:ea typeface="Roboto"/>
                <a:cs typeface="Roboto"/>
                <a:sym typeface="Roboto"/>
              </a:rPr>
              <a:t>LIGHTCOND</a:t>
            </a:r>
            <a:endParaRPr sz="1700" b="1" dirty="0">
              <a:solidFill>
                <a:srgbClr val="000000"/>
              </a:solidFill>
              <a:latin typeface="Roboto"/>
              <a:ea typeface="Roboto"/>
              <a:cs typeface="Roboto"/>
              <a:sym typeface="Roboto"/>
            </a:endParaRPr>
          </a:p>
        </p:txBody>
      </p:sp>
      <p:pic>
        <p:nvPicPr>
          <p:cNvPr id="2" name="Imagen 1">
            <a:extLst>
              <a:ext uri="{FF2B5EF4-FFF2-40B4-BE49-F238E27FC236}">
                <a16:creationId xmlns:a16="http://schemas.microsoft.com/office/drawing/2014/main" id="{18DE4F33-9ADB-4A69-80D9-B298BA7D5D75}"/>
              </a:ext>
            </a:extLst>
          </p:cNvPr>
          <p:cNvPicPr/>
          <p:nvPr/>
        </p:nvPicPr>
        <p:blipFill>
          <a:blip r:embed="rId3"/>
          <a:stretch>
            <a:fillRect/>
          </a:stretch>
        </p:blipFill>
        <p:spPr>
          <a:xfrm>
            <a:off x="518598" y="1130302"/>
            <a:ext cx="2160000" cy="1440000"/>
          </a:xfrm>
          <a:prstGeom prst="rect">
            <a:avLst/>
          </a:prstGeom>
        </p:spPr>
      </p:pic>
      <p:pic>
        <p:nvPicPr>
          <p:cNvPr id="5" name="Imagen 4">
            <a:extLst>
              <a:ext uri="{FF2B5EF4-FFF2-40B4-BE49-F238E27FC236}">
                <a16:creationId xmlns:a16="http://schemas.microsoft.com/office/drawing/2014/main" id="{D82C8CB9-C786-4255-B27A-109AD2CFAF57}"/>
              </a:ext>
            </a:extLst>
          </p:cNvPr>
          <p:cNvPicPr/>
          <p:nvPr/>
        </p:nvPicPr>
        <p:blipFill>
          <a:blip r:embed="rId4"/>
          <a:stretch>
            <a:fillRect/>
          </a:stretch>
        </p:blipFill>
        <p:spPr>
          <a:xfrm>
            <a:off x="568943" y="3293198"/>
            <a:ext cx="2160000" cy="1440000"/>
          </a:xfrm>
          <a:prstGeom prst="rect">
            <a:avLst/>
          </a:prstGeom>
        </p:spPr>
      </p:pic>
      <p:pic>
        <p:nvPicPr>
          <p:cNvPr id="6" name="Imagen 5">
            <a:extLst>
              <a:ext uri="{FF2B5EF4-FFF2-40B4-BE49-F238E27FC236}">
                <a16:creationId xmlns:a16="http://schemas.microsoft.com/office/drawing/2014/main" id="{6B27397F-9C06-45F2-B0EE-5EB2A9A84304}"/>
              </a:ext>
            </a:extLst>
          </p:cNvPr>
          <p:cNvPicPr/>
          <p:nvPr/>
        </p:nvPicPr>
        <p:blipFill>
          <a:blip r:embed="rId5"/>
          <a:stretch>
            <a:fillRect/>
          </a:stretch>
        </p:blipFill>
        <p:spPr>
          <a:xfrm>
            <a:off x="6390957" y="956351"/>
            <a:ext cx="2160000" cy="1440000"/>
          </a:xfrm>
          <a:prstGeom prst="rect">
            <a:avLst/>
          </a:prstGeom>
        </p:spPr>
      </p:pic>
      <p:pic>
        <p:nvPicPr>
          <p:cNvPr id="7" name="Imagen 6">
            <a:extLst>
              <a:ext uri="{FF2B5EF4-FFF2-40B4-BE49-F238E27FC236}">
                <a16:creationId xmlns:a16="http://schemas.microsoft.com/office/drawing/2014/main" id="{0ED891B5-22FE-40D0-8CE8-6F1E21E22015}"/>
              </a:ext>
            </a:extLst>
          </p:cNvPr>
          <p:cNvPicPr/>
          <p:nvPr/>
        </p:nvPicPr>
        <p:blipFill>
          <a:blip r:embed="rId6"/>
          <a:stretch>
            <a:fillRect/>
          </a:stretch>
        </p:blipFill>
        <p:spPr>
          <a:xfrm>
            <a:off x="6542509" y="3057389"/>
            <a:ext cx="2160000" cy="144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grpSp>
        <p:nvGrpSpPr>
          <p:cNvPr id="1089" name="Google Shape;1089;p24"/>
          <p:cNvGrpSpPr/>
          <p:nvPr/>
        </p:nvGrpSpPr>
        <p:grpSpPr>
          <a:xfrm>
            <a:off x="4115389" y="1600967"/>
            <a:ext cx="913200" cy="1476539"/>
            <a:chOff x="4114817" y="1723334"/>
            <a:chExt cx="913200" cy="1476539"/>
          </a:xfrm>
        </p:grpSpPr>
        <p:sp>
          <p:nvSpPr>
            <p:cNvPr id="1090" name="Google Shape;1090;p24"/>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4"/>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4"/>
          <p:cNvGrpSpPr/>
          <p:nvPr/>
        </p:nvGrpSpPr>
        <p:grpSpPr>
          <a:xfrm>
            <a:off x="1301832" y="1600967"/>
            <a:ext cx="913200" cy="1476539"/>
            <a:chOff x="457198" y="1723325"/>
            <a:chExt cx="913200" cy="1476539"/>
          </a:xfrm>
        </p:grpSpPr>
        <p:sp>
          <p:nvSpPr>
            <p:cNvPr id="1094" name="Google Shape;1094;p24"/>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4"/>
          <p:cNvGrpSpPr/>
          <p:nvPr/>
        </p:nvGrpSpPr>
        <p:grpSpPr>
          <a:xfrm>
            <a:off x="6902338" y="1600967"/>
            <a:ext cx="913120" cy="1476539"/>
            <a:chOff x="2244240" y="1723330"/>
            <a:chExt cx="913120" cy="1476539"/>
          </a:xfrm>
        </p:grpSpPr>
        <p:sp>
          <p:nvSpPr>
            <p:cNvPr id="1098" name="Google Shape;1098;p24"/>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5" name="Google Shape;1105;p24"/>
          <p:cNvSpPr txBox="1"/>
          <p:nvPr/>
        </p:nvSpPr>
        <p:spPr>
          <a:xfrm>
            <a:off x="3794495"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s-BO" sz="1200" dirty="0">
                <a:solidFill>
                  <a:srgbClr val="000000"/>
                </a:solidFill>
                <a:latin typeface="Roboto"/>
                <a:ea typeface="Roboto"/>
                <a:cs typeface="Roboto"/>
                <a:sym typeface="Roboto"/>
              </a:rPr>
              <a:t>DECISIÓN TREE</a:t>
            </a:r>
            <a:endParaRPr sz="1200" dirty="0">
              <a:solidFill>
                <a:srgbClr val="000000"/>
              </a:solidFill>
              <a:latin typeface="Roboto"/>
              <a:ea typeface="Roboto"/>
              <a:cs typeface="Roboto"/>
              <a:sym typeface="Roboto"/>
            </a:endParaRPr>
          </a:p>
        </p:txBody>
      </p:sp>
      <p:sp>
        <p:nvSpPr>
          <p:cNvPr id="1106" name="Google Shape;1106;p24"/>
          <p:cNvSpPr txBox="1"/>
          <p:nvPr/>
        </p:nvSpPr>
        <p:spPr>
          <a:xfrm>
            <a:off x="6519066" y="3804286"/>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dirty="0">
                <a:solidFill>
                  <a:srgbClr val="000000"/>
                </a:solidFill>
                <a:latin typeface="Roboto"/>
                <a:ea typeface="Roboto"/>
                <a:cs typeface="Roboto"/>
                <a:sym typeface="Roboto"/>
              </a:rPr>
              <a:t>LOGISTIC REGRESSION</a:t>
            </a:r>
            <a:endParaRPr sz="1200" dirty="0">
              <a:solidFill>
                <a:srgbClr val="000000"/>
              </a:solidFill>
              <a:latin typeface="Roboto"/>
              <a:ea typeface="Roboto"/>
              <a:cs typeface="Roboto"/>
              <a:sym typeface="Roboto"/>
            </a:endParaRPr>
          </a:p>
        </p:txBody>
      </p:sp>
      <p:sp>
        <p:nvSpPr>
          <p:cNvPr id="1109" name="Google Shape;1109;p24"/>
          <p:cNvSpPr txBox="1"/>
          <p:nvPr/>
        </p:nvSpPr>
        <p:spPr>
          <a:xfrm>
            <a:off x="1069924" y="3853054"/>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dirty="0">
                <a:solidFill>
                  <a:schemeClr val="dk1"/>
                </a:solidFill>
                <a:latin typeface="Roboto"/>
                <a:ea typeface="Roboto"/>
                <a:cs typeface="Roboto"/>
                <a:sym typeface="Roboto"/>
              </a:rPr>
              <a:t>K-NEAREST NEIGHBOR</a:t>
            </a:r>
          </a:p>
          <a:p>
            <a:pPr marL="0" lvl="0" indent="0" algn="ctr" rtl="0">
              <a:spcBef>
                <a:spcPts val="0"/>
              </a:spcBef>
              <a:spcAft>
                <a:spcPts val="0"/>
              </a:spcAft>
              <a:buSzPts val="1100"/>
              <a:buNone/>
            </a:pPr>
            <a:r>
              <a:rPr lang="en" sz="1200" dirty="0">
                <a:solidFill>
                  <a:schemeClr val="dk1"/>
                </a:solidFill>
                <a:latin typeface="Roboto"/>
                <a:ea typeface="Roboto"/>
                <a:cs typeface="Roboto"/>
                <a:sym typeface="Roboto"/>
              </a:rPr>
              <a:t>KNN</a:t>
            </a:r>
            <a:endParaRPr sz="1200" dirty="0">
              <a:solidFill>
                <a:schemeClr val="dk1"/>
              </a:solidFill>
              <a:latin typeface="Roboto"/>
              <a:ea typeface="Roboto"/>
              <a:cs typeface="Roboto"/>
              <a:sym typeface="Roboto"/>
            </a:endParaRPr>
          </a:p>
        </p:txBody>
      </p:sp>
      <p:sp>
        <p:nvSpPr>
          <p:cNvPr id="1110" name="Google Shape;1110;p24"/>
          <p:cNvSpPr/>
          <p:nvPr/>
        </p:nvSpPr>
        <p:spPr>
          <a:xfrm>
            <a:off x="1337944"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1" name="Google Shape;1111;p24"/>
          <p:cNvSpPr/>
          <p:nvPr/>
        </p:nvSpPr>
        <p:spPr>
          <a:xfrm>
            <a:off x="405901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dirty="0">
                <a:solidFill>
                  <a:schemeClr val="dk1"/>
                </a:solidFill>
                <a:latin typeface="Roboto"/>
                <a:ea typeface="Roboto"/>
                <a:cs typeface="Roboto"/>
                <a:sym typeface="Roboto"/>
              </a:rPr>
              <a:t>02</a:t>
            </a:r>
            <a:endParaRPr sz="1400" dirty="0"/>
          </a:p>
        </p:txBody>
      </p:sp>
      <p:sp>
        <p:nvSpPr>
          <p:cNvPr id="1112" name="Google Shape;1112;p24"/>
          <p:cNvSpPr/>
          <p:nvPr/>
        </p:nvSpPr>
        <p:spPr>
          <a:xfrm>
            <a:off x="6902338" y="3364414"/>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5" name="Google Shape;1115;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METHODOLOGY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grpSp>
        <p:nvGrpSpPr>
          <p:cNvPr id="1093" name="Google Shape;1093;p24"/>
          <p:cNvGrpSpPr/>
          <p:nvPr/>
        </p:nvGrpSpPr>
        <p:grpSpPr>
          <a:xfrm>
            <a:off x="415342" y="124428"/>
            <a:ext cx="913200" cy="1476539"/>
            <a:chOff x="457198" y="1723325"/>
            <a:chExt cx="913200" cy="1476539"/>
          </a:xfrm>
        </p:grpSpPr>
        <p:sp>
          <p:nvSpPr>
            <p:cNvPr id="1094" name="Google Shape;1094;p24"/>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24"/>
          <p:cNvSpPr/>
          <p:nvPr/>
        </p:nvSpPr>
        <p:spPr>
          <a:xfrm>
            <a:off x="1384267" y="536650"/>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4"/>
          <p:cNvSpPr txBox="1">
            <a:spLocks noGrp="1"/>
          </p:cNvSpPr>
          <p:nvPr>
            <p:ph type="title"/>
          </p:nvPr>
        </p:nvSpPr>
        <p:spPr>
          <a:xfrm>
            <a:off x="2228324" y="369407"/>
            <a:ext cx="5949696" cy="691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800" b="1" dirty="0">
                <a:solidFill>
                  <a:schemeClr val="dk1"/>
                </a:solidFill>
                <a:latin typeface="Roboto"/>
                <a:ea typeface="Roboto"/>
                <a:cs typeface="Roboto"/>
                <a:sym typeface="Roboto"/>
              </a:rPr>
              <a:t>K-NEAREST NEIGHBOR (KNN)</a:t>
            </a:r>
            <a:endParaRPr b="1" dirty="0"/>
          </a:p>
        </p:txBody>
      </p:sp>
      <p:pic>
        <p:nvPicPr>
          <p:cNvPr id="2" name="Imagen 1">
            <a:extLst>
              <a:ext uri="{FF2B5EF4-FFF2-40B4-BE49-F238E27FC236}">
                <a16:creationId xmlns:a16="http://schemas.microsoft.com/office/drawing/2014/main" id="{07523677-AB06-40CE-AD56-EA0352614992}"/>
              </a:ext>
            </a:extLst>
          </p:cNvPr>
          <p:cNvPicPr/>
          <p:nvPr/>
        </p:nvPicPr>
        <p:blipFill>
          <a:blip r:embed="rId3"/>
          <a:stretch>
            <a:fillRect/>
          </a:stretch>
        </p:blipFill>
        <p:spPr>
          <a:xfrm>
            <a:off x="1899140" y="1016295"/>
            <a:ext cx="4386580" cy="2159635"/>
          </a:xfrm>
          <a:prstGeom prst="rect">
            <a:avLst/>
          </a:prstGeom>
        </p:spPr>
      </p:pic>
      <p:pic>
        <p:nvPicPr>
          <p:cNvPr id="3" name="Imagen 2">
            <a:extLst>
              <a:ext uri="{FF2B5EF4-FFF2-40B4-BE49-F238E27FC236}">
                <a16:creationId xmlns:a16="http://schemas.microsoft.com/office/drawing/2014/main" id="{909947DA-8C09-43CC-AC60-46408CC675FC}"/>
              </a:ext>
            </a:extLst>
          </p:cNvPr>
          <p:cNvPicPr/>
          <p:nvPr/>
        </p:nvPicPr>
        <p:blipFill>
          <a:blip r:embed="rId4"/>
          <a:stretch>
            <a:fillRect/>
          </a:stretch>
        </p:blipFill>
        <p:spPr>
          <a:xfrm>
            <a:off x="4007340" y="2906833"/>
            <a:ext cx="3224530" cy="2159635"/>
          </a:xfrm>
          <a:prstGeom prst="rect">
            <a:avLst/>
          </a:prstGeom>
        </p:spPr>
      </p:pic>
    </p:spTree>
    <p:extLst>
      <p:ext uri="{BB962C8B-B14F-4D97-AF65-F5344CB8AC3E}">
        <p14:creationId xmlns:p14="http://schemas.microsoft.com/office/powerpoint/2010/main" val="86741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grpSp>
        <p:nvGrpSpPr>
          <p:cNvPr id="1093" name="Google Shape;1093;p24"/>
          <p:cNvGrpSpPr/>
          <p:nvPr/>
        </p:nvGrpSpPr>
        <p:grpSpPr>
          <a:xfrm>
            <a:off x="415342" y="124428"/>
            <a:ext cx="913200" cy="1476539"/>
            <a:chOff x="457198" y="1723325"/>
            <a:chExt cx="913200" cy="1476539"/>
          </a:xfrm>
        </p:grpSpPr>
        <p:sp>
          <p:nvSpPr>
            <p:cNvPr id="1094" name="Google Shape;1094;p24"/>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0" name="Google Shape;1110;p24"/>
          <p:cNvSpPr/>
          <p:nvPr/>
        </p:nvSpPr>
        <p:spPr>
          <a:xfrm>
            <a:off x="1384267" y="536650"/>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4"/>
          <p:cNvSpPr txBox="1">
            <a:spLocks noGrp="1"/>
          </p:cNvSpPr>
          <p:nvPr>
            <p:ph type="title"/>
          </p:nvPr>
        </p:nvSpPr>
        <p:spPr>
          <a:xfrm>
            <a:off x="2228324" y="369407"/>
            <a:ext cx="5949696" cy="691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800" b="1" dirty="0">
                <a:solidFill>
                  <a:schemeClr val="dk1"/>
                </a:solidFill>
                <a:latin typeface="Roboto"/>
                <a:ea typeface="Roboto"/>
                <a:cs typeface="Roboto"/>
                <a:sym typeface="Roboto"/>
              </a:rPr>
              <a:t>K-NEAREST NEIGHBOR (KNN)</a:t>
            </a:r>
            <a:endParaRPr b="1" dirty="0"/>
          </a:p>
        </p:txBody>
      </p:sp>
      <p:pic>
        <p:nvPicPr>
          <p:cNvPr id="4" name="Imagen 3">
            <a:extLst>
              <a:ext uri="{FF2B5EF4-FFF2-40B4-BE49-F238E27FC236}">
                <a16:creationId xmlns:a16="http://schemas.microsoft.com/office/drawing/2014/main" id="{2A1C9757-6E01-44DA-9780-FDFD3D201C72}"/>
              </a:ext>
            </a:extLst>
          </p:cNvPr>
          <p:cNvPicPr/>
          <p:nvPr/>
        </p:nvPicPr>
        <p:blipFill>
          <a:blip r:embed="rId3"/>
          <a:stretch>
            <a:fillRect/>
          </a:stretch>
        </p:blipFill>
        <p:spPr>
          <a:xfrm>
            <a:off x="2228324" y="1148920"/>
            <a:ext cx="4420235" cy="2860612"/>
          </a:xfrm>
          <a:prstGeom prst="rect">
            <a:avLst/>
          </a:prstGeom>
        </p:spPr>
      </p:pic>
    </p:spTree>
    <p:extLst>
      <p:ext uri="{BB962C8B-B14F-4D97-AF65-F5344CB8AC3E}">
        <p14:creationId xmlns:p14="http://schemas.microsoft.com/office/powerpoint/2010/main" val="33136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grpSp>
        <p:nvGrpSpPr>
          <p:cNvPr id="1089" name="Google Shape;1089;p24"/>
          <p:cNvGrpSpPr/>
          <p:nvPr/>
        </p:nvGrpSpPr>
        <p:grpSpPr>
          <a:xfrm>
            <a:off x="415342" y="178862"/>
            <a:ext cx="913200" cy="1476539"/>
            <a:chOff x="4114817" y="1723334"/>
            <a:chExt cx="913200" cy="1476539"/>
          </a:xfrm>
        </p:grpSpPr>
        <p:sp>
          <p:nvSpPr>
            <p:cNvPr id="1090" name="Google Shape;1090;p24"/>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4"/>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24"/>
          <p:cNvSpPr/>
          <p:nvPr/>
        </p:nvSpPr>
        <p:spPr>
          <a:xfrm>
            <a:off x="1356404" y="536648"/>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dirty="0">
                <a:solidFill>
                  <a:schemeClr val="dk1"/>
                </a:solidFill>
                <a:latin typeface="Roboto"/>
                <a:ea typeface="Roboto"/>
                <a:cs typeface="Roboto"/>
                <a:sym typeface="Roboto"/>
              </a:rPr>
              <a:t>02</a:t>
            </a:r>
            <a:endParaRPr sz="1400" dirty="0"/>
          </a:p>
        </p:txBody>
      </p:sp>
      <p:sp>
        <p:nvSpPr>
          <p:cNvPr id="1115" name="Google Shape;1115;p24"/>
          <p:cNvSpPr txBox="1">
            <a:spLocks noGrp="1"/>
          </p:cNvSpPr>
          <p:nvPr>
            <p:ph type="title"/>
          </p:nvPr>
        </p:nvSpPr>
        <p:spPr>
          <a:xfrm>
            <a:off x="2228324" y="369407"/>
            <a:ext cx="5949696" cy="691799"/>
          </a:xfrm>
          <a:prstGeom prst="rect">
            <a:avLst/>
          </a:prstGeom>
        </p:spPr>
        <p:txBody>
          <a:bodyPr spcFirstLastPara="1" wrap="square" lIns="91425" tIns="91425" rIns="91425" bIns="91425" anchor="ctr" anchorCtr="0">
            <a:noAutofit/>
          </a:bodyPr>
          <a:lstStyle/>
          <a:p>
            <a:pPr marL="12700" marR="0" lvl="0" indent="0" algn="l" rtl="0">
              <a:lnSpc>
                <a:spcPct val="100000"/>
              </a:lnSpc>
              <a:spcBef>
                <a:spcPts val="0"/>
              </a:spcBef>
              <a:spcAft>
                <a:spcPts val="0"/>
              </a:spcAft>
              <a:buNone/>
            </a:pPr>
            <a:r>
              <a:rPr lang="es-BO" sz="2800" b="1" dirty="0">
                <a:solidFill>
                  <a:srgbClr val="000000"/>
                </a:solidFill>
                <a:latin typeface="Roboto"/>
                <a:ea typeface="Roboto"/>
                <a:cs typeface="Roboto"/>
                <a:sym typeface="Roboto"/>
              </a:rPr>
              <a:t>DECISIÓN TREE</a:t>
            </a:r>
          </a:p>
        </p:txBody>
      </p:sp>
      <p:pic>
        <p:nvPicPr>
          <p:cNvPr id="2" name="Imagen 1">
            <a:extLst>
              <a:ext uri="{FF2B5EF4-FFF2-40B4-BE49-F238E27FC236}">
                <a16:creationId xmlns:a16="http://schemas.microsoft.com/office/drawing/2014/main" id="{EDC87866-B6E4-45F1-9015-954A0C1CC057}"/>
              </a:ext>
            </a:extLst>
          </p:cNvPr>
          <p:cNvPicPr/>
          <p:nvPr/>
        </p:nvPicPr>
        <p:blipFill>
          <a:blip r:embed="rId3"/>
          <a:stretch>
            <a:fillRect/>
          </a:stretch>
        </p:blipFill>
        <p:spPr>
          <a:xfrm>
            <a:off x="2693859" y="1974602"/>
            <a:ext cx="4426268" cy="2107692"/>
          </a:xfrm>
          <a:prstGeom prst="rect">
            <a:avLst/>
          </a:prstGeom>
        </p:spPr>
      </p:pic>
      <p:sp>
        <p:nvSpPr>
          <p:cNvPr id="3" name="CuadroTexto 2">
            <a:extLst>
              <a:ext uri="{FF2B5EF4-FFF2-40B4-BE49-F238E27FC236}">
                <a16:creationId xmlns:a16="http://schemas.microsoft.com/office/drawing/2014/main" id="{35793CA2-04D9-479A-AA61-DC29756461B0}"/>
              </a:ext>
            </a:extLst>
          </p:cNvPr>
          <p:cNvSpPr txBox="1"/>
          <p:nvPr/>
        </p:nvSpPr>
        <p:spPr>
          <a:xfrm>
            <a:off x="1509688" y="1061206"/>
            <a:ext cx="6794611" cy="772263"/>
          </a:xfrm>
          <a:prstGeom prst="rect">
            <a:avLst/>
          </a:prstGeom>
          <a:noFill/>
        </p:spPr>
        <p:txBody>
          <a:bodyPr wrap="square" rtlCol="0">
            <a:spAutoFit/>
          </a:bodyPr>
          <a:lstStyle/>
          <a:p>
            <a:pPr marL="2286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Decision trees are built</a:t>
            </a:r>
            <a:r>
              <a:rPr lang="en-US"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are built using recursive partitioning to classify the data. For that, it is necessary to </a:t>
            </a: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splitting the training set into distinct nodes, where one node contains all of most of one category of the data. </a:t>
            </a:r>
            <a:endParaRPr lang="es-BO"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114661"/>
      </p:ext>
    </p:extLst>
  </p:cSld>
  <p:clrMapOvr>
    <a:masterClrMapping/>
  </p:clrMapOvr>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333</Words>
  <Application>Microsoft Office PowerPoint</Application>
  <PresentationFormat>Presentación en pantalla (16:9)</PresentationFormat>
  <Paragraphs>63</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Roboto</vt:lpstr>
      <vt:lpstr>Calibri</vt:lpstr>
      <vt:lpstr>Fira Sans Extra Condensed Medium</vt:lpstr>
      <vt:lpstr>Arial</vt:lpstr>
      <vt:lpstr>medium-content-serif-font</vt:lpstr>
      <vt:lpstr>Light Bulb Infographics by Slidesgo</vt:lpstr>
      <vt:lpstr>CAPSTONE PROJECT - CAR ACCIDENT REPORT </vt:lpstr>
      <vt:lpstr>INTRODUCTION </vt:lpstr>
      <vt:lpstr>EXPLORATORY DATA ANALYSIS </vt:lpstr>
      <vt:lpstr>ATRIBUTTES</vt:lpstr>
      <vt:lpstr>Presentación de PowerPoint</vt:lpstr>
      <vt:lpstr>METHODOLOGY</vt:lpstr>
      <vt:lpstr>K-NEAREST NEIGHBOR (KNN)</vt:lpstr>
      <vt:lpstr>K-NEAREST NEIGHBOR (KNN)</vt:lpstr>
      <vt:lpstr>DECISIÓN TREE</vt:lpstr>
      <vt:lpstr>LOGISTIC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REPORT </dc:title>
  <cp:lastModifiedBy>Maria Renee Carrasco</cp:lastModifiedBy>
  <cp:revision>8</cp:revision>
  <dcterms:modified xsi:type="dcterms:W3CDTF">2020-09-15T21:48:59Z</dcterms:modified>
</cp:coreProperties>
</file>