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anose="020B0604020202020204" charset="-18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562dae3c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562dae3c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62dae3c8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62dae3c8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562dae3c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562dae3c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562dae3c8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562dae3c8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562dae3c8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562dae3c8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562dae3c8_7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562dae3c8_7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62dae3c8_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562dae3c8_7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272750" y="1276500"/>
            <a:ext cx="6914100" cy="19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Umocnienie obwałowań Odry oraz wyrównanie i wzmocnienie brzegów</a:t>
            </a:r>
            <a:endParaRPr sz="35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Mateusz Guściora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Szymon Starżyk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Wiktoria Fojtar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381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Wnioskodawca projektu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477775"/>
            <a:ext cx="7505700" cy="31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Państwowe Gospodarstwo Wodne “Wody Polskie”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ul. Norwida 34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50-950 Wrocław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NIP: 5272825616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REGON: 368302575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Forma prawna</a:t>
            </a:r>
            <a:r>
              <a:rPr lang="en-GB"/>
              <a:t>: Wody Polskie są państwową osobą prawną.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/>
              <a:t>Opis zasobów</a:t>
            </a:r>
            <a:r>
              <a:rPr lang="en-GB"/>
              <a:t>: Państwowe Gospodarstwo Wodne “Wody Polskie” zarządza mieniem, będącym własnością Skarbu Państwa, szacunkowy budżet inwestycji wynosi 300 000 000 zł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453" y="1336425"/>
            <a:ext cx="2266474" cy="16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381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Charakterystyka problemu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435600"/>
            <a:ext cx="5112300" cy="31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/>
              <a:t>Rozpoznany</a:t>
            </a:r>
            <a:r>
              <a:rPr lang="en-GB" sz="1200" dirty="0"/>
              <a:t> problem: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We </a:t>
            </a:r>
            <a:r>
              <a:rPr lang="en-GB" sz="1200" dirty="0" err="1"/>
              <a:t>Wrocławiu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 err="1"/>
              <a:t>okolicach</a:t>
            </a:r>
            <a:r>
              <a:rPr lang="en-GB" sz="1200" dirty="0"/>
              <a:t> </a:t>
            </a:r>
            <a:r>
              <a:rPr lang="en-GB" sz="1200" dirty="0" err="1"/>
              <a:t>na</a:t>
            </a:r>
            <a:r>
              <a:rPr lang="en-GB" sz="1200" dirty="0"/>
              <a:t> </a:t>
            </a:r>
            <a:r>
              <a:rPr lang="en-GB" sz="1200" dirty="0" err="1"/>
              <a:t>przestrzeni</a:t>
            </a:r>
            <a:r>
              <a:rPr lang="en-GB" sz="1200" dirty="0"/>
              <a:t> </a:t>
            </a:r>
            <a:r>
              <a:rPr lang="en-GB" sz="1200" dirty="0" err="1"/>
              <a:t>ostatnich</a:t>
            </a:r>
            <a:r>
              <a:rPr lang="en-GB" sz="1200" dirty="0"/>
              <a:t> </a:t>
            </a:r>
            <a:r>
              <a:rPr lang="en-GB" sz="1200" dirty="0" err="1"/>
              <a:t>lat</a:t>
            </a:r>
            <a:r>
              <a:rPr lang="en-GB" sz="1200" dirty="0"/>
              <a:t> </a:t>
            </a:r>
            <a:r>
              <a:rPr lang="en-GB" sz="1200" dirty="0" err="1"/>
              <a:t>występują</a:t>
            </a:r>
            <a:r>
              <a:rPr lang="en-GB" sz="1200" dirty="0"/>
              <a:t> </a:t>
            </a:r>
            <a:r>
              <a:rPr lang="en-GB" sz="1200" dirty="0" err="1"/>
              <a:t>problemy</a:t>
            </a:r>
            <a:r>
              <a:rPr lang="en-GB" sz="1200" dirty="0"/>
              <a:t> z </a:t>
            </a:r>
            <a:r>
              <a:rPr lang="en-GB" sz="1200" dirty="0" err="1"/>
              <a:t>podtopieniami</a:t>
            </a:r>
            <a:r>
              <a:rPr lang="en-GB" sz="1200" dirty="0"/>
              <a:t> </a:t>
            </a:r>
            <a:r>
              <a:rPr lang="en-GB" sz="1200" dirty="0" err="1"/>
              <a:t>na</a:t>
            </a:r>
            <a:r>
              <a:rPr lang="en-GB" sz="1200" dirty="0"/>
              <a:t> </a:t>
            </a:r>
            <a:r>
              <a:rPr lang="en-GB" sz="1200" dirty="0" err="1"/>
              <a:t>przykład</a:t>
            </a:r>
            <a:r>
              <a:rPr lang="en-GB" sz="1200" dirty="0"/>
              <a:t> w </a:t>
            </a:r>
            <a:r>
              <a:rPr lang="en-GB" sz="1200" dirty="0" err="1"/>
              <a:t>tym</a:t>
            </a:r>
            <a:r>
              <a:rPr lang="en-GB" sz="1200" dirty="0"/>
              <a:t> </a:t>
            </a:r>
            <a:r>
              <a:rPr lang="en-GB" sz="1200" dirty="0" err="1"/>
              <a:t>roku</a:t>
            </a:r>
            <a:r>
              <a:rPr lang="en-GB" sz="1200" dirty="0"/>
              <a:t> </a:t>
            </a:r>
            <a:r>
              <a:rPr lang="en-GB" sz="1200" dirty="0" err="1"/>
              <a:t>na</a:t>
            </a:r>
            <a:r>
              <a:rPr lang="en-GB" sz="1200" dirty="0"/>
              <a:t> </a:t>
            </a:r>
            <a:r>
              <a:rPr lang="en-GB" sz="1200" dirty="0" err="1"/>
              <a:t>Bulwarze</a:t>
            </a:r>
            <a:r>
              <a:rPr lang="en-GB" sz="1200" dirty="0"/>
              <a:t> </a:t>
            </a:r>
            <a:r>
              <a:rPr lang="en-GB" sz="1200" dirty="0" err="1"/>
              <a:t>Politechniki</a:t>
            </a:r>
            <a:r>
              <a:rPr lang="en-GB" sz="1200" dirty="0"/>
              <a:t> </a:t>
            </a:r>
            <a:r>
              <a:rPr lang="en-GB" sz="1200" dirty="0" err="1"/>
              <a:t>Wrocławskiej</a:t>
            </a:r>
            <a:r>
              <a:rPr lang="en-GB" sz="1200" dirty="0"/>
              <a:t> </a:t>
            </a:r>
            <a:r>
              <a:rPr lang="en-GB" sz="1200" dirty="0" err="1"/>
              <a:t>na</a:t>
            </a:r>
            <a:r>
              <a:rPr lang="en-GB" sz="1200" dirty="0"/>
              <a:t> </a:t>
            </a:r>
            <a:r>
              <a:rPr lang="en-GB" sz="1200" dirty="0" err="1"/>
              <a:t>wybrzeżu</a:t>
            </a:r>
            <a:r>
              <a:rPr lang="en-GB" sz="1200" dirty="0"/>
              <a:t> </a:t>
            </a:r>
            <a:r>
              <a:rPr lang="en-GB" sz="1200" dirty="0" err="1"/>
              <a:t>Stanisława</a:t>
            </a:r>
            <a:r>
              <a:rPr lang="en-GB" sz="1200" dirty="0"/>
              <a:t> </a:t>
            </a:r>
            <a:r>
              <a:rPr lang="en-GB" sz="1200" dirty="0" err="1"/>
              <a:t>Wyspiańskiego</a:t>
            </a:r>
            <a:r>
              <a:rPr lang="en-GB" sz="1200" dirty="0"/>
              <a:t> </a:t>
            </a:r>
            <a:r>
              <a:rPr lang="en-GB" sz="1200" dirty="0" err="1"/>
              <a:t>czy</a:t>
            </a:r>
            <a:r>
              <a:rPr lang="en-GB" sz="1200" dirty="0"/>
              <a:t> w 2010 </a:t>
            </a:r>
            <a:r>
              <a:rPr lang="en-GB" sz="1200" dirty="0" err="1"/>
              <a:t>roku</a:t>
            </a:r>
            <a:r>
              <a:rPr lang="en-GB" sz="1200" dirty="0"/>
              <a:t> </a:t>
            </a:r>
            <a:r>
              <a:rPr lang="en-GB" sz="1200" dirty="0" err="1"/>
              <a:t>na</a:t>
            </a:r>
            <a:r>
              <a:rPr lang="en-GB" sz="1200" dirty="0"/>
              <a:t> </a:t>
            </a:r>
            <a:r>
              <a:rPr lang="en-GB" sz="1200" dirty="0" err="1"/>
              <a:t>osiedlu</a:t>
            </a:r>
            <a:r>
              <a:rPr lang="en-GB" sz="1200" dirty="0"/>
              <a:t> </a:t>
            </a:r>
            <a:r>
              <a:rPr lang="en-GB" sz="1200" dirty="0" err="1"/>
              <a:t>Kozanów</a:t>
            </a:r>
            <a:r>
              <a:rPr lang="en-GB" sz="1200" dirty="0"/>
              <a:t>. Odra jest </a:t>
            </a:r>
            <a:r>
              <a:rPr lang="en-GB" sz="1200" dirty="0" err="1"/>
              <a:t>na</a:t>
            </a:r>
            <a:r>
              <a:rPr lang="en-GB" sz="1200" dirty="0"/>
              <a:t> </a:t>
            </a:r>
            <a:r>
              <a:rPr lang="en-GB" sz="1200" dirty="0" err="1"/>
              <a:t>całej</a:t>
            </a:r>
            <a:r>
              <a:rPr lang="en-GB" sz="1200" dirty="0"/>
              <a:t> </a:t>
            </a:r>
            <a:r>
              <a:rPr lang="en-GB" sz="1200" dirty="0" err="1"/>
              <a:t>swojej</a:t>
            </a:r>
            <a:r>
              <a:rPr lang="en-GB" sz="1200" dirty="0"/>
              <a:t> </a:t>
            </a:r>
            <a:r>
              <a:rPr lang="en-GB" sz="1200" dirty="0" err="1"/>
              <a:t>długości</a:t>
            </a:r>
            <a:r>
              <a:rPr lang="en-GB" sz="1200" dirty="0"/>
              <a:t> </a:t>
            </a:r>
            <a:r>
              <a:rPr lang="en-GB" sz="1200" dirty="0" err="1"/>
              <a:t>unormowana</a:t>
            </a:r>
            <a:r>
              <a:rPr lang="en-GB" sz="1200" dirty="0"/>
              <a:t> </a:t>
            </a:r>
            <a:r>
              <a:rPr lang="en-GB" sz="1200" dirty="0" err="1"/>
              <a:t>natomiast</a:t>
            </a:r>
            <a:r>
              <a:rPr lang="en-GB" sz="1200" dirty="0"/>
              <a:t> </a:t>
            </a:r>
            <a:r>
              <a:rPr lang="en-GB" sz="1200" dirty="0" err="1"/>
              <a:t>zwiększona</a:t>
            </a:r>
            <a:r>
              <a:rPr lang="en-GB" sz="1200" dirty="0"/>
              <a:t> </a:t>
            </a:r>
            <a:r>
              <a:rPr lang="en-GB" sz="1200" dirty="0" err="1"/>
              <a:t>powinna</a:t>
            </a:r>
            <a:r>
              <a:rPr lang="en-GB" sz="1200" dirty="0"/>
              <a:t> </a:t>
            </a:r>
            <a:r>
              <a:rPr lang="en-GB" sz="1200" dirty="0" err="1"/>
              <a:t>być</a:t>
            </a:r>
            <a:r>
              <a:rPr lang="en-GB" sz="1200" dirty="0"/>
              <a:t> </a:t>
            </a:r>
            <a:r>
              <a:rPr lang="en-GB" sz="1200" dirty="0" err="1"/>
              <a:t>jej</a:t>
            </a:r>
            <a:r>
              <a:rPr lang="en-GB" sz="1200" dirty="0"/>
              <a:t> </a:t>
            </a:r>
            <a:r>
              <a:rPr lang="en-GB" sz="1200" dirty="0" err="1"/>
              <a:t>przepustowość</a:t>
            </a:r>
            <a:r>
              <a:rPr lang="en-GB" sz="1200" dirty="0"/>
              <a:t>, </a:t>
            </a:r>
            <a:r>
              <a:rPr lang="en-GB" sz="1200" dirty="0" err="1"/>
              <a:t>tak</a:t>
            </a:r>
            <a:r>
              <a:rPr lang="en-GB" sz="1200" dirty="0"/>
              <a:t> aby </a:t>
            </a:r>
            <a:r>
              <a:rPr lang="en-GB" sz="1200" dirty="0" err="1"/>
              <a:t>ułatwić</a:t>
            </a:r>
            <a:r>
              <a:rPr lang="en-GB" sz="1200" dirty="0"/>
              <a:t> </a:t>
            </a:r>
            <a:r>
              <a:rPr lang="en-GB" sz="1200" dirty="0" err="1"/>
              <a:t>spływanie</a:t>
            </a:r>
            <a:r>
              <a:rPr lang="en-GB" sz="1200" dirty="0"/>
              <a:t> </a:t>
            </a:r>
            <a:r>
              <a:rPr lang="en-GB" sz="1200" dirty="0" err="1"/>
              <a:t>wody</a:t>
            </a:r>
            <a:r>
              <a:rPr lang="en-GB" sz="1200" dirty="0"/>
              <a:t> do </a:t>
            </a:r>
            <a:r>
              <a:rPr lang="en-GB" sz="1200" dirty="0" err="1"/>
              <a:t>niższych</a:t>
            </a:r>
            <a:r>
              <a:rPr lang="en-GB" sz="1200" dirty="0"/>
              <a:t> </a:t>
            </a:r>
            <a:r>
              <a:rPr lang="en-GB" sz="1200" dirty="0" err="1"/>
              <a:t>partii</a:t>
            </a:r>
            <a:r>
              <a:rPr lang="en-GB" sz="1200" dirty="0"/>
              <a:t> </a:t>
            </a:r>
            <a:r>
              <a:rPr lang="en-GB" sz="1200" dirty="0" err="1"/>
              <a:t>rzeki</a:t>
            </a:r>
            <a:r>
              <a:rPr lang="en-GB" sz="1200" dirty="0"/>
              <a:t>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/>
              <a:t>Identyfikacja</a:t>
            </a:r>
            <a:r>
              <a:rPr lang="en-GB" sz="1200" dirty="0"/>
              <a:t> </a:t>
            </a:r>
            <a:r>
              <a:rPr lang="en-GB" sz="1200" dirty="0" err="1"/>
              <a:t>problemu</a:t>
            </a:r>
            <a:r>
              <a:rPr lang="en-GB" sz="1200" dirty="0"/>
              <a:t>: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dirty="0" err="1"/>
              <a:t>Poprawić</a:t>
            </a:r>
            <a:r>
              <a:rPr lang="en-GB" sz="1200" dirty="0"/>
              <a:t> </a:t>
            </a:r>
            <a:r>
              <a:rPr lang="en-GB" sz="1200" dirty="0" err="1"/>
              <a:t>tę</a:t>
            </a:r>
            <a:r>
              <a:rPr lang="en-GB" sz="1200" dirty="0"/>
              <a:t> </a:t>
            </a:r>
            <a:r>
              <a:rPr lang="en-GB" sz="1200" dirty="0" err="1"/>
              <a:t>sytuację</a:t>
            </a:r>
            <a:r>
              <a:rPr lang="en-GB" sz="1200" dirty="0"/>
              <a:t> </a:t>
            </a:r>
            <a:r>
              <a:rPr lang="en-GB" sz="1200" dirty="0" err="1"/>
              <a:t>można</a:t>
            </a:r>
            <a:r>
              <a:rPr lang="en-GB" sz="1200" dirty="0"/>
              <a:t> </a:t>
            </a:r>
            <a:r>
              <a:rPr lang="en-GB" sz="1200" dirty="0" err="1"/>
              <a:t>poprzez</a:t>
            </a:r>
            <a:r>
              <a:rPr lang="en-GB" sz="1200" dirty="0"/>
              <a:t> </a:t>
            </a:r>
            <a:r>
              <a:rPr lang="en-GB" sz="1200" dirty="0" err="1"/>
              <a:t>wyrównanie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 err="1"/>
              <a:t>umocnienie</a:t>
            </a:r>
            <a:r>
              <a:rPr lang="en-GB" sz="1200" dirty="0"/>
              <a:t> </a:t>
            </a:r>
            <a:r>
              <a:rPr lang="en-GB" sz="1200" dirty="0" err="1"/>
              <a:t>brzegów</a:t>
            </a:r>
            <a:r>
              <a:rPr lang="en-GB" sz="1200" dirty="0"/>
              <a:t> </a:t>
            </a:r>
            <a:r>
              <a:rPr lang="en-GB" sz="1200" dirty="0" err="1"/>
              <a:t>Odry</a:t>
            </a:r>
            <a:r>
              <a:rPr lang="en-GB" sz="1200" dirty="0"/>
              <a:t>, </a:t>
            </a:r>
            <a:r>
              <a:rPr lang="en-GB" sz="1200" dirty="0" err="1"/>
              <a:t>oprócz</a:t>
            </a:r>
            <a:r>
              <a:rPr lang="en-GB" sz="1200" dirty="0"/>
              <a:t> </a:t>
            </a:r>
            <a:r>
              <a:rPr lang="en-GB" sz="1200" dirty="0" err="1"/>
              <a:t>tego</a:t>
            </a:r>
            <a:r>
              <a:rPr lang="en-GB" sz="1200" dirty="0"/>
              <a:t> </a:t>
            </a:r>
            <a:r>
              <a:rPr lang="en-GB" sz="1200" dirty="0" err="1"/>
              <a:t>głównym</a:t>
            </a:r>
            <a:r>
              <a:rPr lang="en-GB" sz="1200" dirty="0"/>
              <a:t> </a:t>
            </a:r>
            <a:r>
              <a:rPr lang="en-GB" sz="1200" dirty="0" err="1"/>
              <a:t>celem</a:t>
            </a:r>
            <a:r>
              <a:rPr lang="en-GB" sz="1200" dirty="0"/>
              <a:t> </a:t>
            </a:r>
            <a:r>
              <a:rPr lang="en-GB" sz="1200" dirty="0" err="1"/>
              <a:t>inwestycji</a:t>
            </a:r>
            <a:r>
              <a:rPr lang="en-GB" sz="1200" dirty="0"/>
              <a:t> </a:t>
            </a:r>
            <a:r>
              <a:rPr lang="en-GB" sz="1200" dirty="0" err="1"/>
              <a:t>będzie</a:t>
            </a:r>
            <a:r>
              <a:rPr lang="en-GB" sz="1200" dirty="0"/>
              <a:t> </a:t>
            </a:r>
            <a:r>
              <a:rPr lang="en-GB" sz="1200" dirty="0" err="1"/>
              <a:t>poprawa</a:t>
            </a:r>
            <a:r>
              <a:rPr lang="en-GB" sz="1200" dirty="0"/>
              <a:t> </a:t>
            </a:r>
            <a:r>
              <a:rPr lang="en-GB" sz="1200" dirty="0" err="1"/>
              <a:t>stanu</a:t>
            </a:r>
            <a:r>
              <a:rPr lang="en-GB" sz="1200" dirty="0"/>
              <a:t> </a:t>
            </a:r>
            <a:r>
              <a:rPr lang="en-GB" sz="1200" dirty="0" err="1"/>
              <a:t>technicznego</a:t>
            </a:r>
            <a:r>
              <a:rPr lang="en-GB" sz="1200" dirty="0"/>
              <a:t> </a:t>
            </a:r>
            <a:r>
              <a:rPr lang="en-GB" sz="1200" dirty="0" err="1"/>
              <a:t>wałów</a:t>
            </a:r>
            <a:r>
              <a:rPr lang="en-GB" sz="1200" dirty="0"/>
              <a:t> </a:t>
            </a:r>
            <a:r>
              <a:rPr lang="en-GB" sz="1200" dirty="0" err="1"/>
              <a:t>przeciwpowodziowych</a:t>
            </a:r>
            <a:r>
              <a:rPr lang="en-GB" sz="1200" dirty="0"/>
              <a:t> </a:t>
            </a:r>
            <a:r>
              <a:rPr lang="en-GB" sz="1200" dirty="0" err="1"/>
              <a:t>wzdłuż</a:t>
            </a:r>
            <a:r>
              <a:rPr lang="en-GB" sz="1200" dirty="0"/>
              <a:t> </a:t>
            </a:r>
            <a:r>
              <a:rPr lang="en-GB" sz="1200" dirty="0" err="1"/>
              <a:t>Odry</a:t>
            </a:r>
            <a:r>
              <a:rPr lang="en-GB" sz="1200" dirty="0"/>
              <a:t> </a:t>
            </a:r>
            <a:r>
              <a:rPr lang="en-GB" sz="1200" dirty="0" err="1"/>
              <a:t>na</a:t>
            </a:r>
            <a:r>
              <a:rPr lang="en-GB" sz="1200" dirty="0"/>
              <a:t> </a:t>
            </a:r>
            <a:r>
              <a:rPr lang="en-GB" sz="1200" dirty="0" err="1"/>
              <a:t>terenie</a:t>
            </a:r>
            <a:r>
              <a:rPr lang="en-GB" sz="1200" dirty="0"/>
              <a:t> </a:t>
            </a:r>
            <a:r>
              <a:rPr lang="en-GB" sz="1200" dirty="0" err="1"/>
              <a:t>miasta</a:t>
            </a:r>
            <a:r>
              <a:rPr lang="en-GB" sz="1200" dirty="0"/>
              <a:t> </a:t>
            </a:r>
            <a:r>
              <a:rPr lang="en-GB" sz="1200" dirty="0" err="1"/>
              <a:t>Wrocław</a:t>
            </a:r>
            <a:r>
              <a:rPr lang="en-GB" sz="1200" dirty="0"/>
              <a:t>.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450" y="2083300"/>
            <a:ext cx="2793200" cy="18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381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otoczenia</a:t>
            </a:r>
            <a:r>
              <a:rPr lang="en-GB" dirty="0"/>
              <a:t> </a:t>
            </a:r>
            <a:r>
              <a:rPr lang="en-GB" dirty="0" err="1"/>
              <a:t>rynkowego</a:t>
            </a:r>
            <a:r>
              <a:rPr lang="en-GB" dirty="0"/>
              <a:t>- </a:t>
            </a:r>
            <a:r>
              <a:rPr lang="en-GB" dirty="0" err="1"/>
              <a:t>otoczenie</a:t>
            </a:r>
            <a:r>
              <a:rPr lang="en-GB" dirty="0"/>
              <a:t> </a:t>
            </a:r>
            <a:r>
              <a:rPr lang="en-GB" dirty="0" err="1"/>
              <a:t>bliższe</a:t>
            </a:r>
            <a:endParaRPr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477775"/>
            <a:ext cx="7505700" cy="31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Groźba pojawienia się nowych konkurentów: Konkurencja nie występuje ponieważ projekt realizowany jest w ramach działań spółki państwowej.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Groźba pojawienia się substytutów: Nie występuje.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Siła przetargowa dostawców: Dostawcy to obszerny rynek firm budowlanych więc daje to możliwość wybrania atrakcyjnej oferty metodą przetargu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Siła przetargowa nabywców: Nabywcą jest miasto Wrocław oraz jego mieszkańcy jednak ze względu na charakter inwesytcji ich siłą przetargowa nie jest brana pod uwagę.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Dostawcy: Materiałów budowlanych.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Nabywcy: Mieszkańcy obszarów zalewowych lub zagrożonych powodzią.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Konkurencja: Brak.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Analiza otoczenia rynkowego- otoczenie dalsze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Otoczenie dalsze (metoda PEST):</a:t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Political: regulacje prawne, prawo budowlane, Międzynarodowe Prawo Wodne;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Economical: sytuacja finansowa w Polsce i UE, inflacja;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Social: Poziom zamieszkania terenów zalewowych;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Technological: Obecne metody tworzenia wałów przeciwpowodziowych, metody tworzenia konstrukcji betonowych.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INTERESARIUSZE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Inwestor: Skarb państwa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Wykonawca: ogłoszenie przetargu i wybranie wykonawcy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Odbiorca: RZGW, miasto Wrocław, mieszkańcy Wrocławia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6" name="Picture 2" descr="Herb Wrocławia – Wikipedia, wolna encyklopedia">
            <a:extLst>
              <a:ext uri="{FF2B5EF4-FFF2-40B4-BE49-F238E27FC236}">
                <a16:creationId xmlns:a16="http://schemas.microsoft.com/office/drawing/2014/main" id="{41621385-3983-4F61-8064-B791461C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90" y="1800200"/>
            <a:ext cx="1891030" cy="224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Koszty i korzyści społeczne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Koszty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naruszenie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ekosystemu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rzeki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hałas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przeszkadzający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pobliskim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mieszkańcom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Korzyści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poprawa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bezpieczeństwa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usunięcie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zagrożenia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powodzi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zmniejszenie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powierzchni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terenów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zalewowych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mieście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Dziękujemy za uwagę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Pokaz na ekranie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Nunito</vt:lpstr>
      <vt:lpstr>Calibri</vt:lpstr>
      <vt:lpstr>Shift</vt:lpstr>
      <vt:lpstr>Umocnienie obwałowań Odry oraz wyrównanie i wzmocnienie brzegów</vt:lpstr>
      <vt:lpstr>Wnioskodawca projektu </vt:lpstr>
      <vt:lpstr>Charakterystyka problemu</vt:lpstr>
      <vt:lpstr>Analiza otoczenia rynkowego- otoczenie bliższe</vt:lpstr>
      <vt:lpstr>Analiza otoczenia rynkowego- otoczenie dalsze</vt:lpstr>
      <vt:lpstr>INTERESARIUSZE</vt:lpstr>
      <vt:lpstr>Koszty i korzyści społeczne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Umocnienie obwałowań Odry oraz wyrównanie i wzmocnienie brzegów</dc:title>
  <cp:lastModifiedBy>Wiktoria Fojtar</cp:lastModifiedBy>
  <cp:revision>1</cp:revision>
  <dcterms:modified xsi:type="dcterms:W3CDTF">2020-10-28T16:55:52Z</dcterms:modified>
</cp:coreProperties>
</file>