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4"/>
  </p:sldMasterIdLst>
  <p:notesMasterIdLst>
    <p:notesMasterId r:id="rId26"/>
  </p:notesMasterIdLst>
  <p:handoutMasterIdLst>
    <p:handoutMasterId r:id="rId27"/>
  </p:handoutMasterIdLst>
  <p:sldIdLst>
    <p:sldId id="1233" r:id="rId5"/>
    <p:sldId id="1249" r:id="rId6"/>
    <p:sldId id="1224" r:id="rId7"/>
    <p:sldId id="1232" r:id="rId8"/>
    <p:sldId id="1235" r:id="rId9"/>
    <p:sldId id="1251" r:id="rId10"/>
    <p:sldId id="1250" r:id="rId11"/>
    <p:sldId id="1253" r:id="rId12"/>
    <p:sldId id="1254" r:id="rId13"/>
    <p:sldId id="1236" r:id="rId14"/>
    <p:sldId id="1238" r:id="rId15"/>
    <p:sldId id="1239" r:id="rId16"/>
    <p:sldId id="1252" r:id="rId17"/>
    <p:sldId id="1237" r:id="rId18"/>
    <p:sldId id="1240" r:id="rId19"/>
    <p:sldId id="1256" r:id="rId20"/>
    <p:sldId id="1255" r:id="rId21"/>
    <p:sldId id="1242" r:id="rId22"/>
    <p:sldId id="1241" r:id="rId23"/>
    <p:sldId id="1243" r:id="rId24"/>
    <p:sldId id="1216" r:id="rId25"/>
  </p:sldIdLst>
  <p:sldSz cx="9906000" cy="6858000" type="A4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山田進一" initials="山田進一" lastIdx="1" clrIdx="0">
    <p:extLst>
      <p:ext uri="{19B8F6BF-5375-455C-9EA6-DF929625EA0E}">
        <p15:presenceInfo xmlns:p15="http://schemas.microsoft.com/office/powerpoint/2012/main" userId="79b711ffde54c8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A62"/>
    <a:srgbClr val="111086"/>
    <a:srgbClr val="2F9DD7"/>
    <a:srgbClr val="1B71A9"/>
    <a:srgbClr val="1C80C5"/>
    <a:srgbClr val="56DBFF"/>
    <a:srgbClr val="14243B"/>
    <a:srgbClr val="FA9300"/>
    <a:srgbClr val="FECE08"/>
    <a:srgbClr val="1C5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353" autoAdjust="0"/>
  </p:normalViewPr>
  <p:slideViewPr>
    <p:cSldViewPr snapToObjects="1" showGuides="1">
      <p:cViewPr varScale="1">
        <p:scale>
          <a:sx n="73" d="100"/>
          <a:sy n="73" d="100"/>
        </p:scale>
        <p:origin x="1062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49" d="100"/>
          <a:sy n="49" d="100"/>
        </p:scale>
        <p:origin x="2988" y="66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2EC0C615-8433-4C51-B096-BCDAB0E13DE2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517547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1699" y="9517547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5CAE36A6-F80E-44F5-8815-326EB1D61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65806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71179" y="186916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732114" y="186916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7CF0E39-934C-40F7-BD19-06CB5E44FFA0}" type="datetimeFigureOut">
              <a:rPr kumimoji="1" lang="ja-JP" altLang="en-US" smtClean="0"/>
              <a:t>2022/9/23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00125" y="1250950"/>
            <a:ext cx="4887913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71179" y="9330629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732114" y="9330629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D42A22E-7AA9-4977-8505-203960B85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3053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2A22E-7AA9-4977-8505-203960B8581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79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2A22E-7AA9-4977-8505-203960B8581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55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509F10DE-BD06-45A7-8B8A-8F524A75E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" y="428"/>
            <a:ext cx="9904762" cy="6857143"/>
          </a:xfrm>
          <a:prstGeom prst="rect">
            <a:avLst/>
          </a:prstGeom>
        </p:spPr>
      </p:pic>
      <p:sp>
        <p:nvSpPr>
          <p:cNvPr id="8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663000" y="656692"/>
            <a:ext cx="8580000" cy="86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（提案先顧客名）</a:t>
            </a:r>
            <a:endParaRPr kumimoji="1" lang="en-US" altLang="ja-JP" dirty="0"/>
          </a:p>
        </p:txBody>
      </p:sp>
      <p:sp>
        <p:nvSpPr>
          <p:cNvPr id="10" name="タイトル 9"/>
          <p:cNvSpPr>
            <a:spLocks noGrp="1"/>
          </p:cNvSpPr>
          <p:nvPr>
            <p:ph type="title" hasCustomPrompt="1"/>
          </p:nvPr>
        </p:nvSpPr>
        <p:spPr>
          <a:xfrm>
            <a:off x="663000" y="2492896"/>
            <a:ext cx="8580000" cy="648000"/>
          </a:xfrm>
        </p:spPr>
        <p:txBody>
          <a:bodyPr bIns="0" anchor="b"/>
          <a:lstStyle>
            <a:lvl1pPr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（提案書のタイトル）</a:t>
            </a:r>
          </a:p>
        </p:txBody>
      </p:sp>
      <p:sp>
        <p:nvSpPr>
          <p:cNvPr id="5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1784648" y="5569576"/>
            <a:ext cx="7458352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（日付</a:t>
            </a:r>
            <a:r>
              <a:rPr kumimoji="1" lang="en-US" altLang="ja-JP" dirty="0"/>
              <a:t>/</a:t>
            </a:r>
            <a:r>
              <a:rPr kumimoji="1" lang="ja-JP" altLang="en-US" dirty="0"/>
              <a:t>提案元企業名</a:t>
            </a:r>
            <a:r>
              <a:rPr kumimoji="1" lang="en-US" altLang="ja-JP" dirty="0"/>
              <a:t>/</a:t>
            </a:r>
            <a:r>
              <a:rPr kumimoji="1" lang="ja-JP" altLang="en-US" dirty="0"/>
              <a:t>部署名</a:t>
            </a:r>
            <a:r>
              <a:rPr kumimoji="1" lang="en-US" altLang="ja-JP" dirty="0"/>
              <a:t>/</a:t>
            </a:r>
            <a:r>
              <a:rPr kumimoji="1" lang="ja-JP" altLang="en-US" dirty="0"/>
              <a:t>提案者名等）</a:t>
            </a:r>
          </a:p>
        </p:txBody>
      </p:sp>
      <p:sp>
        <p:nvSpPr>
          <p:cNvPr id="6" name="テキスト プレースホルダー 7">
            <a:extLst>
              <a:ext uri="{FF2B5EF4-FFF2-40B4-BE49-F238E27FC236}">
                <a16:creationId xmlns:a16="http://schemas.microsoft.com/office/drawing/2014/main" xmlns="" id="{A57F443C-604A-482D-9CE3-1725D4AC54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3000" y="3196636"/>
            <a:ext cx="8580000" cy="432000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（提案書のサブタイトル）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7FD24B6A-BEC3-4D80-9DFD-5454788091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0531" y="5569620"/>
            <a:ext cx="808442" cy="792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3FB1C536-54DC-48EC-81A4-B7C22945AF27}"/>
              </a:ext>
            </a:extLst>
          </p:cNvPr>
          <p:cNvPicPr preferRelativeResize="0"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8699323" y="788380"/>
            <a:ext cx="666000" cy="936000"/>
          </a:xfrm>
          <a:prstGeom prst="rect">
            <a:avLst/>
          </a:prstGeom>
          <a:ln>
            <a:noFill/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6704602A-F5F5-4E67-8C68-542AE7875EB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8948529" y="4020793"/>
            <a:ext cx="610458" cy="80323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C31CC752-1E06-4521-8CA9-ADBF94A7B0B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black">
          <a:xfrm>
            <a:off x="9057863" y="2497957"/>
            <a:ext cx="639946" cy="828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F3D9FC47-8ED7-4E85-ACDC-FCBFA19BD0E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black">
          <a:xfrm>
            <a:off x="8673394" y="5435736"/>
            <a:ext cx="886565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90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_移行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509F10DE-BD06-45A7-8B8A-8F524A75E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" y="428"/>
            <a:ext cx="9904762" cy="6857143"/>
          </a:xfrm>
          <a:prstGeom prst="rect">
            <a:avLst/>
          </a:prstGeom>
        </p:spPr>
      </p:pic>
      <p:sp>
        <p:nvSpPr>
          <p:cNvPr id="5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1784648" y="5569576"/>
            <a:ext cx="7458352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（日付</a:t>
            </a:r>
            <a:r>
              <a:rPr kumimoji="1" lang="en-US" altLang="ja-JP" dirty="0"/>
              <a:t>/</a:t>
            </a:r>
            <a:r>
              <a:rPr kumimoji="1" lang="ja-JP" altLang="en-US" dirty="0"/>
              <a:t>提案元企業名</a:t>
            </a:r>
            <a:r>
              <a:rPr kumimoji="1" lang="en-US" altLang="ja-JP" dirty="0"/>
              <a:t>/</a:t>
            </a:r>
            <a:r>
              <a:rPr kumimoji="1" lang="ja-JP" altLang="en-US" dirty="0"/>
              <a:t>部署名</a:t>
            </a:r>
            <a:r>
              <a:rPr kumimoji="1" lang="en-US" altLang="ja-JP" dirty="0"/>
              <a:t>/</a:t>
            </a:r>
            <a:r>
              <a:rPr kumimoji="1" lang="ja-JP" altLang="en-US" dirty="0"/>
              <a:t>提案者名等）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7FD24B6A-BEC3-4D80-9DFD-5454788091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0531" y="5569620"/>
            <a:ext cx="808442" cy="792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3FB1C536-54DC-48EC-81A4-B7C22945AF27}"/>
              </a:ext>
            </a:extLst>
          </p:cNvPr>
          <p:cNvPicPr preferRelativeResize="0"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8699323" y="788380"/>
            <a:ext cx="666000" cy="936000"/>
          </a:xfrm>
          <a:prstGeom prst="rect">
            <a:avLst/>
          </a:prstGeom>
          <a:ln>
            <a:noFill/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6704602A-F5F5-4E67-8C68-542AE7875EB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8948529" y="4020793"/>
            <a:ext cx="610458" cy="80323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C31CC752-1E06-4521-8CA9-ADBF94A7B0B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black">
          <a:xfrm>
            <a:off x="9057863" y="2497957"/>
            <a:ext cx="639946" cy="828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F3D9FC47-8ED7-4E85-ACDC-FCBFA19BD0E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black">
          <a:xfrm>
            <a:off x="8673394" y="5435736"/>
            <a:ext cx="886565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9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3E40F60-75D2-409D-91B5-F638228F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05357F53-783E-40C2-9D93-E9DE5DC1B215}"/>
              </a:ext>
            </a:extLst>
          </p:cNvPr>
          <p:cNvSpPr/>
          <p:nvPr userDrawn="1"/>
        </p:nvSpPr>
        <p:spPr bwMode="ltGray">
          <a:xfrm>
            <a:off x="0" y="0"/>
            <a:ext cx="10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endParaRPr kumimoji="1" lang="ja-JP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23A95707-3C27-491A-AB14-7A39317EECCE}"/>
              </a:ext>
            </a:extLst>
          </p:cNvPr>
          <p:cNvSpPr/>
          <p:nvPr userDrawn="1"/>
        </p:nvSpPr>
        <p:spPr bwMode="gray">
          <a:xfrm>
            <a:off x="0" y="0"/>
            <a:ext cx="72000" cy="6858000"/>
          </a:xfrm>
          <a:prstGeom prst="rect">
            <a:avLst/>
          </a:prstGeom>
          <a:solidFill>
            <a:srgbClr val="FECE0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endParaRPr kumimoji="1" lang="ja-JP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A4706329-C9B5-43CE-AA39-3DF1E4F0B9EB}"/>
              </a:ext>
            </a:extLst>
          </p:cNvPr>
          <p:cNvSpPr/>
          <p:nvPr userDrawn="1"/>
        </p:nvSpPr>
        <p:spPr bwMode="blackGray">
          <a:xfrm>
            <a:off x="0" y="0"/>
            <a:ext cx="36000" cy="6858000"/>
          </a:xfrm>
          <a:prstGeom prst="rect">
            <a:avLst/>
          </a:prstGeom>
          <a:solidFill>
            <a:srgbClr val="FA93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endParaRPr kumimoji="1" lang="ja-JP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xmlns="" id="{3C33DFB0-9107-454E-808C-6786D2F5E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0681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本文_移行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05357F53-783E-40C2-9D93-E9DE5DC1B215}"/>
              </a:ext>
            </a:extLst>
          </p:cNvPr>
          <p:cNvSpPr/>
          <p:nvPr userDrawn="1"/>
        </p:nvSpPr>
        <p:spPr bwMode="ltGray">
          <a:xfrm>
            <a:off x="0" y="0"/>
            <a:ext cx="10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endParaRPr kumimoji="1" lang="ja-JP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23A95707-3C27-491A-AB14-7A39317EECCE}"/>
              </a:ext>
            </a:extLst>
          </p:cNvPr>
          <p:cNvSpPr/>
          <p:nvPr userDrawn="1"/>
        </p:nvSpPr>
        <p:spPr bwMode="gray">
          <a:xfrm>
            <a:off x="0" y="0"/>
            <a:ext cx="72000" cy="6858000"/>
          </a:xfrm>
          <a:prstGeom prst="rect">
            <a:avLst/>
          </a:prstGeom>
          <a:solidFill>
            <a:srgbClr val="FECE0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endParaRPr kumimoji="1" lang="ja-JP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A4706329-C9B5-43CE-AA39-3DF1E4F0B9EB}"/>
              </a:ext>
            </a:extLst>
          </p:cNvPr>
          <p:cNvSpPr/>
          <p:nvPr userDrawn="1"/>
        </p:nvSpPr>
        <p:spPr bwMode="blackGray">
          <a:xfrm>
            <a:off x="0" y="0"/>
            <a:ext cx="36000" cy="6858000"/>
          </a:xfrm>
          <a:prstGeom prst="rect">
            <a:avLst/>
          </a:prstGeom>
          <a:solidFill>
            <a:srgbClr val="FA93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endParaRPr kumimoji="1" lang="ja-JP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178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本文_下要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3E40F60-75D2-409D-91B5-F638228F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05357F53-783E-40C2-9D93-E9DE5DC1B215}"/>
              </a:ext>
            </a:extLst>
          </p:cNvPr>
          <p:cNvSpPr/>
          <p:nvPr userDrawn="1"/>
        </p:nvSpPr>
        <p:spPr bwMode="ltGray">
          <a:xfrm>
            <a:off x="0" y="0"/>
            <a:ext cx="10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endParaRPr kumimoji="1" lang="ja-JP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23A95707-3C27-491A-AB14-7A39317EECCE}"/>
              </a:ext>
            </a:extLst>
          </p:cNvPr>
          <p:cNvSpPr/>
          <p:nvPr userDrawn="1"/>
        </p:nvSpPr>
        <p:spPr bwMode="gray">
          <a:xfrm>
            <a:off x="0" y="0"/>
            <a:ext cx="72000" cy="6858000"/>
          </a:xfrm>
          <a:prstGeom prst="rect">
            <a:avLst/>
          </a:prstGeom>
          <a:solidFill>
            <a:srgbClr val="FECE0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endParaRPr kumimoji="1" lang="ja-JP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A4706329-C9B5-43CE-AA39-3DF1E4F0B9EB}"/>
              </a:ext>
            </a:extLst>
          </p:cNvPr>
          <p:cNvSpPr/>
          <p:nvPr userDrawn="1"/>
        </p:nvSpPr>
        <p:spPr bwMode="blackGray">
          <a:xfrm>
            <a:off x="0" y="0"/>
            <a:ext cx="36000" cy="6858000"/>
          </a:xfrm>
          <a:prstGeom prst="rect">
            <a:avLst/>
          </a:prstGeom>
          <a:solidFill>
            <a:srgbClr val="FA93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endParaRPr kumimoji="1" lang="ja-JP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xmlns="" id="{3C33DFB0-9107-454E-808C-6786D2F5E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00" y="981344"/>
            <a:ext cx="9360000" cy="482392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55AAFD23-0EB9-4507-8F4D-BF44EFE5428B}"/>
              </a:ext>
            </a:extLst>
          </p:cNvPr>
          <p:cNvSpPr/>
          <p:nvPr userDrawn="1"/>
        </p:nvSpPr>
        <p:spPr>
          <a:xfrm>
            <a:off x="273000" y="5949950"/>
            <a:ext cx="9360000" cy="647402"/>
          </a:xfrm>
          <a:prstGeom prst="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Aft>
                <a:spcPts val="600"/>
              </a:spcAft>
            </a:pPr>
            <a:r>
              <a:rPr lang="ja-JP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ここにメッセージを入力します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A92EE4F3-3BA2-4ABC-911B-4060C5488858}"/>
              </a:ext>
            </a:extLst>
          </p:cNvPr>
          <p:cNvSpPr/>
          <p:nvPr userDrawn="1"/>
        </p:nvSpPr>
        <p:spPr>
          <a:xfrm>
            <a:off x="273000" y="6525352"/>
            <a:ext cx="9360000" cy="72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lvl="0" algn="ctr">
              <a:spcAft>
                <a:spcPts val="600"/>
              </a:spcAft>
              <a:defRPr/>
            </a:pP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86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本文_上要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3E40F60-75D2-409D-91B5-F638228F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05357F53-783E-40C2-9D93-E9DE5DC1B215}"/>
              </a:ext>
            </a:extLst>
          </p:cNvPr>
          <p:cNvSpPr/>
          <p:nvPr userDrawn="1"/>
        </p:nvSpPr>
        <p:spPr bwMode="ltGray">
          <a:xfrm>
            <a:off x="0" y="0"/>
            <a:ext cx="10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endParaRPr kumimoji="1" lang="ja-JP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23A95707-3C27-491A-AB14-7A39317EECCE}"/>
              </a:ext>
            </a:extLst>
          </p:cNvPr>
          <p:cNvSpPr/>
          <p:nvPr userDrawn="1"/>
        </p:nvSpPr>
        <p:spPr bwMode="gray">
          <a:xfrm>
            <a:off x="0" y="0"/>
            <a:ext cx="72000" cy="6858000"/>
          </a:xfrm>
          <a:prstGeom prst="rect">
            <a:avLst/>
          </a:prstGeom>
          <a:solidFill>
            <a:srgbClr val="FECE0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endParaRPr kumimoji="1" lang="ja-JP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A4706329-C9B5-43CE-AA39-3DF1E4F0B9EB}"/>
              </a:ext>
            </a:extLst>
          </p:cNvPr>
          <p:cNvSpPr/>
          <p:nvPr userDrawn="1"/>
        </p:nvSpPr>
        <p:spPr bwMode="blackGray">
          <a:xfrm>
            <a:off x="0" y="0"/>
            <a:ext cx="36000" cy="6858000"/>
          </a:xfrm>
          <a:prstGeom prst="rect">
            <a:avLst/>
          </a:prstGeom>
          <a:solidFill>
            <a:srgbClr val="FA93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endParaRPr kumimoji="1" lang="ja-JP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xmlns="" id="{3C33DFB0-9107-454E-808C-6786D2F5E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00" y="1773432"/>
            <a:ext cx="9360000" cy="482392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55AAFD23-0EB9-4507-8F4D-BF44EFE5428B}"/>
              </a:ext>
            </a:extLst>
          </p:cNvPr>
          <p:cNvSpPr/>
          <p:nvPr userDrawn="1"/>
        </p:nvSpPr>
        <p:spPr>
          <a:xfrm>
            <a:off x="273000" y="980728"/>
            <a:ext cx="9360000" cy="647402"/>
          </a:xfrm>
          <a:prstGeom prst="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Aft>
                <a:spcPts val="600"/>
              </a:spcAft>
            </a:pPr>
            <a:r>
              <a:rPr lang="ja-JP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ここにメッセージを入力します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A92EE4F3-3BA2-4ABC-911B-4060C5488858}"/>
              </a:ext>
            </a:extLst>
          </p:cNvPr>
          <p:cNvSpPr/>
          <p:nvPr userDrawn="1"/>
        </p:nvSpPr>
        <p:spPr>
          <a:xfrm>
            <a:off x="273000" y="1556130"/>
            <a:ext cx="9360000" cy="72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lvl="0" algn="ctr">
              <a:spcAft>
                <a:spcPts val="600"/>
              </a:spcAft>
              <a:defRPr/>
            </a:pP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1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060AD70E-E4FC-42CC-AAC9-4EE63604F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" y="428"/>
            <a:ext cx="9904762" cy="685714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xmlns="" id="{14C02BF7-BC74-4337-9D31-24E7EFA8F7D6}"/>
              </a:ext>
            </a:extLst>
          </p:cNvPr>
          <p:cNvGrpSpPr/>
          <p:nvPr userDrawn="1"/>
        </p:nvGrpSpPr>
        <p:grpSpPr>
          <a:xfrm>
            <a:off x="3943402" y="5668209"/>
            <a:ext cx="4743275" cy="1044000"/>
            <a:chOff x="3943402" y="5668209"/>
            <a:chExt cx="4743275" cy="104400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xmlns="" id="{2E617D65-8A59-4B20-A330-87CD08535B67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6466814" y="5668209"/>
              <a:ext cx="792577" cy="104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xmlns="" id="{849296C9-B546-465E-8E07-2E7F9442D6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 bwMode="black">
            <a:xfrm>
              <a:off x="5219332" y="5775155"/>
              <a:ext cx="684000" cy="900000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xmlns="" id="{22BF4EA0-3539-438A-A068-94D8EAED36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 bwMode="black">
            <a:xfrm>
              <a:off x="3943402" y="5708762"/>
              <a:ext cx="761571" cy="985366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xmlns="" id="{26A40C1E-83C4-4B7A-8E61-EFF3225648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 bwMode="black">
            <a:xfrm>
              <a:off x="7693724" y="5678971"/>
              <a:ext cx="992953" cy="1008000"/>
            </a:xfrm>
            <a:prstGeom prst="rect">
              <a:avLst/>
            </a:prstGeom>
          </p:spPr>
        </p:pic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632A4B63-F033-47B3-BE7A-CECBD772DB1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56556" y="2879938"/>
            <a:ext cx="3060340" cy="11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8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73000" y="188712"/>
            <a:ext cx="9360000" cy="648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53300" y="6704218"/>
            <a:ext cx="179055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ja-JP" sz="800" dirty="0">
                <a:ea typeface="游ゴシック" panose="020B0400000000000000" pitchFamily="50" charset="-128"/>
                <a:cs typeface="Arial" panose="020B0604020202020204" pitchFamily="34" charset="0"/>
              </a:rPr>
              <a:t>© GLORY LTD. All Rights Reserved.</a:t>
            </a:r>
            <a:endParaRPr kumimoji="1" lang="ja-JP" altLang="en-US" sz="800" dirty="0">
              <a:solidFill>
                <a:schemeClr val="bg2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82574" y="6646639"/>
            <a:ext cx="230966" cy="18445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fld id="{093A90CE-37A5-4B3F-8778-676E0ECBD275}" type="slidenum">
              <a:rPr kumimoji="1" lang="en-US" altLang="ja-JP" sz="1000" b="1" smtClean="0">
                <a:solidFill>
                  <a:schemeClr val="tx1"/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kumimoji="1" lang="ja-JP" altLang="en-US" sz="1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89E00E2C-4150-48CD-A472-CFF2C3A6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000" y="981344"/>
            <a:ext cx="9360000" cy="554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xmlns="" id="{BBCF7070-F805-404E-A30B-FC57CCF9E712}"/>
              </a:ext>
            </a:extLst>
          </p:cNvPr>
          <p:cNvCxnSpPr>
            <a:cxnSpLocks/>
          </p:cNvCxnSpPr>
          <p:nvPr userDrawn="1"/>
        </p:nvCxnSpPr>
        <p:spPr>
          <a:xfrm>
            <a:off x="9525508" y="6693773"/>
            <a:ext cx="0" cy="1080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E83CF9AA-280A-498F-8579-86019DBEEE4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045560" y="224711"/>
            <a:ext cx="58796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3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72" r:id="rId2"/>
    <p:sldLayoutId id="2147483769" r:id="rId3"/>
    <p:sldLayoutId id="2147483773" r:id="rId4"/>
    <p:sldLayoutId id="2147483770" r:id="rId5"/>
    <p:sldLayoutId id="2147483771" r:id="rId6"/>
    <p:sldLayoutId id="2147483767" r:id="rId7"/>
  </p:sldLayoutIdLst>
  <p:txStyles>
    <p:titleStyle>
      <a:lvl1pPr algn="l" defTabSz="914395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23" indent="-365123" algn="l" defTabSz="914395" rtl="0" eaLnBrk="1" latinLnBrk="0" hangingPunct="1">
        <a:spcBef>
          <a:spcPts val="600"/>
        </a:spcBef>
        <a:spcAft>
          <a:spcPts val="600"/>
        </a:spcAft>
        <a:buClr>
          <a:schemeClr val="accent1"/>
        </a:buClr>
        <a:buFont typeface="Wingdings" pitchFamily="2" charset="2"/>
        <a:buChar char="l"/>
        <a:defRPr kumimoji="1" lang="ja-JP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17546" indent="-352423" algn="l" defTabSz="914395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Wingdings" pitchFamily="2" charset="2"/>
        <a:buChar char="n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19" indent="-358773" algn="l" defTabSz="914395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43017" indent="-266698" algn="l" defTabSz="914395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790" indent="-266698" algn="l" defTabSz="914395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»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C683E35E-6701-43C2-80E2-60EF86AC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08" y="2413881"/>
            <a:ext cx="6703943" cy="1470425"/>
          </a:xfrm>
        </p:spPr>
        <p:txBody>
          <a:bodyPr/>
          <a:lstStyle/>
          <a:p>
            <a:pPr algn="ctr"/>
            <a:r>
              <a:rPr lang="en-US" altLang="ja-JP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TO SELL UKAY</a:t>
            </a:r>
            <a:br>
              <a:rPr lang="en-US" altLang="ja-JP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VIA ONLINE SELLING?</a:t>
            </a:r>
            <a:endParaRPr lang="ja-JP" altLang="en-US" sz="4400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86B68D62-8C3E-4737-BBC0-9980D440CA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0632" y="5661248"/>
            <a:ext cx="7955170" cy="643572"/>
          </a:xfrm>
        </p:spPr>
        <p:txBody>
          <a:bodyPr/>
          <a:lstStyle/>
          <a:p>
            <a:r>
              <a:rPr lang="en-US" altLang="ja-JP" dirty="0" smtClean="0">
                <a:solidFill>
                  <a:srgbClr val="002060"/>
                </a:solidFill>
                <a:latin typeface="+mn-ea"/>
                <a:ea typeface="+mn-ea"/>
              </a:rPr>
              <a:t>2022/09/24</a:t>
            </a:r>
            <a:endParaRPr lang="en-US" altLang="ja-JP" dirty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ja-JP" dirty="0">
                <a:solidFill>
                  <a:srgbClr val="002060"/>
                </a:solidFill>
                <a:latin typeface="+mn-ea"/>
                <a:ea typeface="+mn-ea"/>
              </a:rPr>
              <a:t>GLORY (PHILIPPINES), INC.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+mn-ea"/>
                <a:ea typeface="+mn-ea"/>
              </a:rPr>
              <a:t>GROUP 2</a:t>
            </a:r>
            <a:endParaRPr lang="en-US" altLang="ja-JP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49457" y="4005064"/>
            <a:ext cx="61061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54" y="5445224"/>
            <a:ext cx="1032878" cy="9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322" y="6047628"/>
            <a:ext cx="4248472" cy="422518"/>
          </a:xfrm>
          <a:prstGeom prst="rect">
            <a:avLst/>
          </a:prstGeom>
        </p:spPr>
      </p:pic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546000" y="49364"/>
            <a:ext cx="3470896" cy="995558"/>
          </a:xfrm>
        </p:spPr>
        <p:txBody>
          <a:bodyPr/>
          <a:lstStyle/>
          <a:p>
            <a:r>
              <a:rPr lang="en-US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STYLE</a:t>
            </a:r>
            <a:endParaRPr lang="en-US" sz="4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8295" y="2375220"/>
            <a:ext cx="4651263" cy="36724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Design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Edits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Details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Always mentioned your shop</a:t>
            </a:r>
            <a:endParaRPr lang="en-US" sz="3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531617" y="831602"/>
            <a:ext cx="4461294" cy="155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123" indent="-365123" algn="l" defTabSz="914395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l"/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46" indent="-352423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n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19" indent="-358773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3017" indent="-266698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790" indent="-266698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»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to attract your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costumer?</a:t>
            </a:r>
          </a:p>
          <a:p>
            <a:pPr marL="0" indent="0">
              <a:buNone/>
            </a:pPr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84" r="3417" b="5287"/>
          <a:stretch/>
        </p:blipFill>
        <p:spPr>
          <a:xfrm>
            <a:off x="5169024" y="908720"/>
            <a:ext cx="4426597" cy="4608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09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843581" y="188640"/>
            <a:ext cx="9360000" cy="1174344"/>
          </a:xfrm>
        </p:spPr>
        <p:txBody>
          <a:bodyPr/>
          <a:lstStyle/>
          <a:p>
            <a:r>
              <a:rPr lang="en-US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TEASER</a:t>
            </a:r>
            <a:endParaRPr lang="en-US" sz="4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48544" y="1480402"/>
            <a:ext cx="8820460" cy="3555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Teaser is one of the most important part of online selling.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Time, date and day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Details</a:t>
            </a:r>
          </a:p>
          <a:p>
            <a:endParaRPr lang="en-US" sz="3600" dirty="0" smtClean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3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81" y="6047628"/>
            <a:ext cx="4248472" cy="4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81" y="6047628"/>
            <a:ext cx="4248472" cy="422518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9110" y="706053"/>
            <a:ext cx="913641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Hello Ladies,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‘’We will be posting Skinny Jeans on Sept. 24, 2022 at exactly 7:00pm.”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to expect?</a:t>
            </a:r>
          </a:p>
          <a:p>
            <a:pPr marL="809623" lvl="1" indent="-457200"/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High waist</a:t>
            </a:r>
          </a:p>
          <a:p>
            <a:pPr marL="809623" lvl="1" indent="-457200"/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 waist</a:t>
            </a:r>
          </a:p>
          <a:p>
            <a:pPr marL="809623" lvl="1" indent="-457200"/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Mid wait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3600" dirty="0" smtClean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6"/>
          <a:stretch/>
        </p:blipFill>
        <p:spPr>
          <a:xfrm>
            <a:off x="704528" y="263691"/>
            <a:ext cx="4104456" cy="5521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 Placeholder 2"/>
          <p:cNvSpPr txBox="1">
            <a:spLocks/>
          </p:cNvSpPr>
          <p:nvPr/>
        </p:nvSpPr>
        <p:spPr>
          <a:xfrm>
            <a:off x="5313040" y="764704"/>
            <a:ext cx="4808984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123" indent="-365123" algn="l" defTabSz="914395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l"/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46" indent="-352423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n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19" indent="-358773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3017" indent="-266698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790" indent="-266698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»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AutoNum type="arabicPeriod"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Title</a:t>
            </a:r>
          </a:p>
          <a:p>
            <a:pPr marL="514350" indent="-514350">
              <a:buAutoNum type="arabicPeriod"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Sample</a:t>
            </a:r>
          </a:p>
          <a:p>
            <a:pPr marL="514350" indent="-514350">
              <a:buAutoNum type="arabicPeriod"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variant</a:t>
            </a:r>
          </a:p>
          <a:p>
            <a:pPr marL="514350" indent="-514350">
              <a:buAutoNum type="arabicPeriod"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Over all design and color</a:t>
            </a:r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0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81" y="6047628"/>
            <a:ext cx="4248472" cy="422518"/>
          </a:xfrm>
          <a:prstGeom prst="rect">
            <a:avLst/>
          </a:prstGeom>
        </p:spPr>
      </p:pic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536939" y="188640"/>
            <a:ext cx="9360000" cy="1174344"/>
          </a:xfrm>
        </p:spPr>
        <p:txBody>
          <a:bodyPr/>
          <a:lstStyle/>
          <a:p>
            <a:r>
              <a:rPr lang="en-US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 OF POSTING / SELLING</a:t>
            </a:r>
            <a:endParaRPr lang="en-US" sz="4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76536" y="1478454"/>
            <a:ext cx="9360000" cy="4823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It’s important to know the free time of your costumer.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Date</a:t>
            </a:r>
          </a:p>
          <a:p>
            <a:pPr marL="0" indent="0">
              <a:buNone/>
            </a:pPr>
            <a:endParaRPr lang="en-US" sz="3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4232920" y="3671695"/>
            <a:ext cx="4402225" cy="945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123" indent="-365123" algn="l" defTabSz="914395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l"/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46" indent="-352423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n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19" indent="-358773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3017" indent="-266698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790" indent="-266698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»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Ex. 7:00pm Saturday</a:t>
            </a:r>
          </a:p>
          <a:p>
            <a:pPr marL="0" indent="0">
              <a:buFont typeface="Wingdings" pitchFamily="2" charset="2"/>
              <a:buNone/>
            </a:pPr>
            <a:endParaRPr lang="en-US" sz="3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81" y="6047628"/>
            <a:ext cx="4248472" cy="422518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776536" y="2132856"/>
            <a:ext cx="8568952" cy="227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123" indent="-365123" algn="l" defTabSz="914395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l"/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46" indent="-352423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n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19" indent="-358773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3017" indent="-266698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790" indent="-266698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»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“Why do stores sometimes have 50% off sale and sometimes, have a buy 1 get 1 free sale?’’</a:t>
            </a:r>
          </a:p>
          <a:p>
            <a:pPr marL="0" indent="0" algn="ctr">
              <a:buNone/>
            </a:pPr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438430" y="1230910"/>
            <a:ext cx="928903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123" indent="-365123" algn="l" defTabSz="914395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l"/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46" indent="-352423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n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19" indent="-358773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3017" indent="-266698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790" indent="-266698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»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get rid of old inventory to make room for new product.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They are trying to attract more costumers. As these type of sales tend to do, and those people will hopefully buy other products.</a:t>
            </a:r>
          </a:p>
          <a:p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sz="3600" dirty="0" smtClean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81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44488" y="188640"/>
            <a:ext cx="9360000" cy="1174344"/>
          </a:xfrm>
        </p:spPr>
        <p:txBody>
          <a:bodyPr/>
          <a:lstStyle/>
          <a:p>
            <a:r>
              <a:rPr lang="en-US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TO SELL CLOTHES WITH STAIN?</a:t>
            </a:r>
            <a:endParaRPr lang="en-US" sz="4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1632" y="1772816"/>
            <a:ext cx="9073008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Make it presentable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Wash 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Dye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Liquid Detergent </a:t>
            </a:r>
          </a:p>
          <a:p>
            <a:endParaRPr lang="en-US" sz="3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1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81" y="6047628"/>
            <a:ext cx="4248472" cy="4225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6236" y="1628800"/>
            <a:ext cx="9073008" cy="4104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Sample of Brand and Codes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VIP T32 – </a:t>
            </a:r>
            <a:r>
              <a:rPr lang="en-US" sz="3600" dirty="0" err="1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Mens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T-shirt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VIP 030 – Ladies skinny Jeans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VIP JP 48 – Sexy Short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BEA C63 – </a:t>
            </a:r>
            <a:r>
              <a:rPr lang="en-US" sz="3600" dirty="0" err="1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Mens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T-shirt</a:t>
            </a:r>
            <a:endParaRPr lang="en-US" sz="3600" dirty="0" smtClean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KING BALES K050 – Mix dress</a:t>
            </a:r>
            <a:endParaRPr lang="en-US" sz="3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59494" y="145844"/>
            <a:ext cx="9360000" cy="1174344"/>
          </a:xfrm>
        </p:spPr>
        <p:txBody>
          <a:bodyPr/>
          <a:lstStyle/>
          <a:p>
            <a:r>
              <a:rPr lang="en-US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RECOMMENDATION</a:t>
            </a:r>
            <a:endParaRPr lang="en-US" sz="4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81" y="6047628"/>
            <a:ext cx="4248472" cy="4225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6236" y="188640"/>
            <a:ext cx="9360000" cy="1174344"/>
          </a:xfrm>
        </p:spPr>
        <p:txBody>
          <a:bodyPr/>
          <a:lstStyle/>
          <a:p>
            <a:r>
              <a:rPr lang="en-US" sz="440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WORDS Of </a:t>
            </a:r>
            <a:r>
              <a:rPr lang="en-US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ENCOURAGEMENT</a:t>
            </a:r>
            <a:endParaRPr lang="en-US" sz="4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2520" y="1484784"/>
            <a:ext cx="8820460" cy="423674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Never give up!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long as you have one buyer, keep going.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trategy is the key!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Always dream big, you are not always a retailer you can be a supplier someday.</a:t>
            </a:r>
          </a:p>
          <a:p>
            <a:endParaRPr lang="en-US" sz="32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855" y="2636912"/>
            <a:ext cx="8496944" cy="1277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‘’It’s not about expensive brands,</a:t>
            </a:r>
          </a:p>
          <a:p>
            <a:pPr algn="ctr">
              <a:spcAft>
                <a:spcPts val="600"/>
              </a:spcAft>
            </a:pPr>
            <a:r>
              <a:rPr lang="en-US" sz="3600" b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It’s about style’’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91" y="6029884"/>
            <a:ext cx="4248472" cy="4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3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81" y="6047628"/>
            <a:ext cx="4248472" cy="422518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593541" y="2636912"/>
            <a:ext cx="8568952" cy="227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123" indent="-365123" algn="l" defTabSz="914395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l"/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46" indent="-352423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n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19" indent="-358773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3017" indent="-266698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790" indent="-266698" algn="l" defTabSz="91439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»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8" algn="l" defTabSz="9143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‘’</a:t>
            </a:r>
            <a:r>
              <a:rPr lang="en-US" sz="3600" dirty="0" err="1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Ukay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is Risky!!!</a:t>
            </a:r>
            <a:endParaRPr lang="en-US" sz="3600" dirty="0" smtClean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2">
            <a:extLst>
              <a:ext uri="{FF2B5EF4-FFF2-40B4-BE49-F238E27FC236}">
                <a16:creationId xmlns:a16="http://schemas.microsoft.com/office/drawing/2014/main" xmlns="" id="{C683E35E-6701-43C2-80E2-60EF86AC08E9}"/>
              </a:ext>
            </a:extLst>
          </p:cNvPr>
          <p:cNvSpPr txBox="1">
            <a:spLocks/>
          </p:cNvSpPr>
          <p:nvPr/>
        </p:nvSpPr>
        <p:spPr>
          <a:xfrm>
            <a:off x="887111" y="4149080"/>
            <a:ext cx="8775000" cy="526500"/>
          </a:xfrm>
          <a:prstGeom prst="rect">
            <a:avLst/>
          </a:prstGeom>
        </p:spPr>
        <p:txBody>
          <a:bodyPr/>
          <a:lstStyle>
            <a:lvl1pPr algn="l" defTabSz="914395" rtl="0" eaLnBrk="1" latinLnBrk="0" hangingPunct="1">
              <a:spcBef>
                <a:spcPct val="0"/>
              </a:spcBef>
              <a:buNone/>
              <a:defRPr kumimoji="1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763" dirty="0">
                <a:solidFill>
                  <a:srgbClr val="002060"/>
                </a:solidFill>
              </a:rPr>
              <a:t>THANK YOU FOR LISTENING!!!</a:t>
            </a:r>
            <a:endParaRPr lang="ja-JP" altLang="en-US" sz="2763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11" y="2780927"/>
            <a:ext cx="1329585" cy="12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91" y="6029884"/>
            <a:ext cx="4248472" cy="4225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9585" y="233942"/>
            <a:ext cx="9360000" cy="648000"/>
          </a:xfrm>
        </p:spPr>
        <p:txBody>
          <a:bodyPr/>
          <a:lstStyle/>
          <a:p>
            <a:r>
              <a:rPr lang="en-US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TRAINING OUTLINE</a:t>
            </a:r>
            <a:endParaRPr lang="en-US" sz="4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9827" y="1124744"/>
            <a:ext cx="9001000" cy="511256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Know your target costumer and product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to avoid scammer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Online flat forms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Shop rules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Style / Design, Posting, Teaser and Sale </a:t>
            </a:r>
          </a:p>
          <a:p>
            <a:pPr marL="0" indent="0">
              <a:buNone/>
            </a:pPr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68" y="6047628"/>
            <a:ext cx="4248472" cy="422518"/>
          </a:xfrm>
          <a:prstGeom prst="rect">
            <a:avLst/>
          </a:prstGeom>
        </p:spPr>
      </p:pic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272480" y="188640"/>
            <a:ext cx="8687342" cy="1174344"/>
          </a:xfrm>
        </p:spPr>
        <p:txBody>
          <a:bodyPr/>
          <a:lstStyle/>
          <a:p>
            <a:r>
              <a:rPr lang="en-US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KNOW YOUR TARGET COSTUMER </a:t>
            </a:r>
            <a:br>
              <a:rPr lang="en-US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PRODUCT</a:t>
            </a:r>
            <a:endParaRPr lang="en-US" sz="4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2520" y="1927726"/>
            <a:ext cx="9145016" cy="355516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It’s necessary to identify your costumer before to start a business.</a:t>
            </a:r>
          </a:p>
          <a:p>
            <a:pPr marL="365123" lvl="1" indent="0">
              <a:buNone/>
            </a:pPr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65123" lvl="1" indent="0">
              <a:buNone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Male: Sell T-shirt or over size shirt</a:t>
            </a:r>
          </a:p>
          <a:p>
            <a:pPr marL="365123" lvl="1" indent="0">
              <a:buNone/>
            </a:pPr>
            <a:endParaRPr lang="en-US" sz="3600" dirty="0" smtClean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65123" lvl="1" indent="0">
              <a:buNone/>
            </a:pP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Female: Sell the latest or trending cloths</a:t>
            </a:r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776536" y="46768"/>
            <a:ext cx="9360000" cy="1174344"/>
          </a:xfrm>
        </p:spPr>
        <p:txBody>
          <a:bodyPr/>
          <a:lstStyle/>
          <a:p>
            <a:r>
              <a:rPr lang="en-US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TO AVOID SCAMMER?</a:t>
            </a:r>
            <a:endParaRPr lang="en-US" sz="4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8609" y="2034080"/>
            <a:ext cx="9360000" cy="48239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Always check the legitimacy of your supplier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Always ask the brands and codes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Always check reviews and comments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Always check the prices</a:t>
            </a:r>
            <a:endParaRPr lang="en-US" sz="3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68" y="6047628"/>
            <a:ext cx="4248472" cy="4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44282" y="332656"/>
            <a:ext cx="9360000" cy="1174344"/>
          </a:xfrm>
        </p:spPr>
        <p:txBody>
          <a:bodyPr/>
          <a:lstStyle/>
          <a:p>
            <a:r>
              <a:rPr lang="en-US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ONLINE FLAT FORM</a:t>
            </a:r>
            <a:endParaRPr lang="en-US" sz="4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6000" y="1772816"/>
            <a:ext cx="9360000" cy="48239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Facebook personal account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Facebook page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Tiktok</a:t>
            </a:r>
            <a:endParaRPr lang="en-US" sz="3600" dirty="0" smtClean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Shopee</a:t>
            </a:r>
            <a:endParaRPr lang="en-US" sz="3600" dirty="0" smtClean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Lazada</a:t>
            </a:r>
            <a:endParaRPr lang="en-US" sz="3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7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776536" y="46768"/>
            <a:ext cx="9360000" cy="1174344"/>
          </a:xfrm>
        </p:spPr>
        <p:txBody>
          <a:bodyPr/>
          <a:lstStyle/>
          <a:p>
            <a:r>
              <a:rPr lang="en-US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SHOP RULES AND REMINDERS</a:t>
            </a:r>
            <a:endParaRPr lang="en-US" sz="4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8609" y="2373265"/>
            <a:ext cx="9360000" cy="316835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Mine means yours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Payment first policy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 cancellation of orders</a:t>
            </a:r>
          </a:p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 return, No exchange</a:t>
            </a:r>
          </a:p>
          <a:p>
            <a:endParaRPr lang="en-US" sz="3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32520" y="1221112"/>
            <a:ext cx="6840760" cy="1174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 defTabSz="914395" rtl="0" eaLnBrk="1" latinLnBrk="0" hangingPunct="1">
              <a:spcBef>
                <a:spcPct val="0"/>
              </a:spcBef>
              <a:buNone/>
              <a:defRPr kumimoji="1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Top 4 rules</a:t>
            </a:r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9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65822" y="116632"/>
            <a:ext cx="6840760" cy="1174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 defTabSz="914395" rtl="0" eaLnBrk="1" latinLnBrk="0" hangingPunct="1">
              <a:spcBef>
                <a:spcPct val="0"/>
              </a:spcBef>
              <a:buNone/>
              <a:defRPr kumimoji="1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REMINDERS TO COSTUMERS</a:t>
            </a:r>
            <a:endParaRPr lang="en-US" sz="4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0512" y="1988840"/>
            <a:ext cx="8941437" cy="31379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Expectation</a:t>
            </a:r>
          </a:p>
          <a:p>
            <a:pPr lvl="1"/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Manage your expectation  since these are all pre-loved / thrifts item.</a:t>
            </a:r>
          </a:p>
          <a:p>
            <a:pPr marL="0" indent="0">
              <a:buNone/>
            </a:pPr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2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0512" y="1199939"/>
            <a:ext cx="8941437" cy="450610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Sizes and Color</a:t>
            </a:r>
          </a:p>
          <a:p>
            <a:pPr lvl="1"/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All </a:t>
            </a:r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item are manually measured using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tape measure.</a:t>
            </a:r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Sizes </a:t>
            </a:r>
            <a:r>
              <a:rPr lang="en-US" sz="3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are indicated in each </a:t>
            </a:r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photo</a:t>
            </a:r>
          </a:p>
          <a:p>
            <a:pPr lvl="1"/>
            <a:r>
              <a:rPr lang="en-US" sz="36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Color might be lighter or darker in actual due to lighting.</a:t>
            </a:r>
          </a:p>
          <a:p>
            <a:pPr lvl="1"/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72472"/>
      </p:ext>
    </p:extLst>
  </p:cSld>
  <p:clrMapOvr>
    <a:masterClrMapping/>
  </p:clrMapOvr>
</p:sld>
</file>

<file path=ppt/theme/theme1.xml><?xml version="1.0" encoding="utf-8"?>
<a:theme xmlns:a="http://schemas.openxmlformats.org/drawingml/2006/main" name="グローリー">
  <a:themeElements>
    <a:clrScheme name="ユーザー定義">
      <a:dk1>
        <a:srgbClr val="000000"/>
      </a:dk1>
      <a:lt1>
        <a:srgbClr val="FFFFFF"/>
      </a:lt1>
      <a:dk2>
        <a:srgbClr val="005982"/>
      </a:dk2>
      <a:lt2>
        <a:srgbClr val="717171"/>
      </a:lt2>
      <a:accent1>
        <a:srgbClr val="003894"/>
      </a:accent1>
      <a:accent2>
        <a:srgbClr val="0086AD"/>
      </a:accent2>
      <a:accent3>
        <a:srgbClr val="00C2C7"/>
      </a:accent3>
      <a:accent4>
        <a:srgbClr val="92D050"/>
      </a:accent4>
      <a:accent5>
        <a:srgbClr val="FFC000"/>
      </a:accent5>
      <a:accent6>
        <a:srgbClr val="C00000"/>
      </a:accent6>
      <a:hlink>
        <a:srgbClr val="0070C0"/>
      </a:hlink>
      <a:folHlink>
        <a:srgbClr val="717171"/>
      </a:folHlink>
    </a:clrScheme>
    <a:fontScheme name="ユーザー定義 6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9050">
          <a:noFill/>
        </a:ln>
      </a:spPr>
      <a:bodyPr rtlCol="0" anchor="t"/>
      <a:lstStyle>
        <a:defPPr algn="ctr">
          <a:spcAft>
            <a:spcPts val="600"/>
          </a:spcAft>
          <a:defRPr kumimoji="1" sz="1400" dirty="0" smtClean="0">
            <a:solidFill>
              <a:sysClr val="windowText" lastClr="000000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t">
        <a:spAutoFit/>
      </a:bodyPr>
      <a:lstStyle>
        <a:defPPr algn="l">
          <a:spcAft>
            <a:spcPts val="600"/>
          </a:spcAft>
          <a:defRPr kumimoji="1" sz="14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22C3D7C7-B34F-4F3F-9700-C766D77C6017}" vid="{F6611692-A008-4F1F-A265-74D5CA964E8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CD0F337742B04C8233E3B2DCADDF39" ma:contentTypeVersion="3" ma:contentTypeDescription="新しいドキュメントを作成します。" ma:contentTypeScope="" ma:versionID="fb6e5ec1db0dd51eb2de70c5ff2e3c0a">
  <xsd:schema xmlns:xsd="http://www.w3.org/2001/XMLSchema" xmlns:xs="http://www.w3.org/2001/XMLSchema" xmlns:p="http://schemas.microsoft.com/office/2006/metadata/properties" xmlns:ns2="22c840f9-25cb-4122-ad2e-431fe7571938" targetNamespace="http://schemas.microsoft.com/office/2006/metadata/properties" ma:root="true" ma:fieldsID="5c6a9e46113c3810d2b6c82200e0d8df" ns2:_="">
    <xsd:import namespace="22c840f9-25cb-4122-ad2e-431fe7571938"/>
    <xsd:element name="properties">
      <xsd:complexType>
        <xsd:sequence>
          <xsd:element name="documentManagement">
            <xsd:complexType>
              <xsd:all>
                <xsd:element ref="ns2:_x8aac__x660e_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840f9-25cb-4122-ad2e-431fe7571938" elementFormDefault="qualified">
    <xsd:import namespace="http://schemas.microsoft.com/office/2006/documentManagement/types"/>
    <xsd:import namespace="http://schemas.microsoft.com/office/infopath/2007/PartnerControls"/>
    <xsd:element name="_x8aac__x660e_" ma:index="8" nillable="true" ma:displayName="説明" ma:internalName="_x8aac__x660e_">
      <xsd:simpleType>
        <xsd:restriction base="dms:Note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8aac__x660e_ xmlns="22c840f9-25cb-4122-ad2e-431fe7571938">印刷用(4：3)のテンプレート</_x8aac__x660e_>
  </documentManagement>
</p:properties>
</file>

<file path=customXml/itemProps1.xml><?xml version="1.0" encoding="utf-8"?>
<ds:datastoreItem xmlns:ds="http://schemas.openxmlformats.org/officeDocument/2006/customXml" ds:itemID="{1DF493EA-AA36-4111-9CBC-DBBC1365AF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c840f9-25cb-4122-ad2e-431fe7571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1E2E42-02AF-40EE-86A4-F1115A1A96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403E7-9648-4ACE-9021-D8EE82E675B3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22c840f9-25cb-4122-ad2e-431fe757193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20200213_GL_43</Template>
  <TotalTime>1681</TotalTime>
  <Words>459</Words>
  <Application>Microsoft Office PowerPoint</Application>
  <PresentationFormat>A4 Paper (210x297 mm)</PresentationFormat>
  <Paragraphs>99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メイリオ</vt:lpstr>
      <vt:lpstr>ＭＳ Ｐゴシック</vt:lpstr>
      <vt:lpstr>游ゴシック</vt:lpstr>
      <vt:lpstr>Arial</vt:lpstr>
      <vt:lpstr>Calibri</vt:lpstr>
      <vt:lpstr>Cambria Math</vt:lpstr>
      <vt:lpstr>Century Gothic</vt:lpstr>
      <vt:lpstr>Wingdings</vt:lpstr>
      <vt:lpstr>グローリー</vt:lpstr>
      <vt:lpstr>HOW TO SELL UKAY VIA ONLINE SELLING?</vt:lpstr>
      <vt:lpstr>PowerPoint Presentation</vt:lpstr>
      <vt:lpstr>TRAINING OUTLINE</vt:lpstr>
      <vt:lpstr>KNOW YOUR TARGET COSTUMER  AND PRODUCT</vt:lpstr>
      <vt:lpstr>HOW TO AVOID SCAMMER?</vt:lpstr>
      <vt:lpstr>ONLINE FLAT FORM</vt:lpstr>
      <vt:lpstr>SHOP RULES AND REMINDERS</vt:lpstr>
      <vt:lpstr>PowerPoint Presentation</vt:lpstr>
      <vt:lpstr>PowerPoint Presentation</vt:lpstr>
      <vt:lpstr>STYLE</vt:lpstr>
      <vt:lpstr>TEASER</vt:lpstr>
      <vt:lpstr>PowerPoint Presentation</vt:lpstr>
      <vt:lpstr>PowerPoint Presentation</vt:lpstr>
      <vt:lpstr>TIME OF POSTING / SELLING</vt:lpstr>
      <vt:lpstr>PowerPoint Presentation</vt:lpstr>
      <vt:lpstr>PowerPoint Presentation</vt:lpstr>
      <vt:lpstr>HOW TO SELL CLOTHES WITH STAIN?</vt:lpstr>
      <vt:lpstr>RECOMMENDATION</vt:lpstr>
      <vt:lpstr>WORDS Of ENCOURAGEMENT</vt:lpstr>
      <vt:lpstr>PowerPoint Presentation</vt:lpstr>
      <vt:lpstr>PowerPoint Presentation</vt:lpstr>
    </vt:vector>
  </TitlesOfParts>
  <Company>グローリー株式会社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提案書のタイトル</dc:title>
  <dc:creator>槙井　賢二</dc:creator>
  <cp:lastModifiedBy>MIS-04</cp:lastModifiedBy>
  <cp:revision>106</cp:revision>
  <cp:lastPrinted>2016-07-10T05:37:35Z</cp:lastPrinted>
  <dcterms:created xsi:type="dcterms:W3CDTF">2020-04-12T22:37:02Z</dcterms:created>
  <dcterms:modified xsi:type="dcterms:W3CDTF">2022-09-22T23:16:10Z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0x010100ACCD0F337742B04C8233E3B2DCADDF39</vt:lpwstr>
  </property>
</Properties>
</file>