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C6D9142-4798-48EA-8D5D-3F36C616C61E}" type="datetimeFigureOut">
              <a:rPr lang="fr-FR" smtClean="0"/>
              <a:t>25/03/2014</a:t>
            </a:fld>
            <a:endParaRPr lang="fr-F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362102B-3649-44DF-85CD-F6A4675C8007}" type="slidenum">
              <a:rPr lang="fr-FR" smtClean="0"/>
              <a:t>‹#›</a:t>
            </a:fld>
            <a:endParaRPr lang="fr-F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Monster Master Online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4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Présentation</a:t>
            </a:r>
          </a:p>
          <a:p>
            <a:endParaRPr lang="fr-FR" dirty="0" smtClean="0"/>
          </a:p>
          <a:p>
            <a:r>
              <a:rPr lang="fr-FR" dirty="0" smtClean="0"/>
              <a:t>Démonstration</a:t>
            </a:r>
          </a:p>
          <a:p>
            <a:endParaRPr lang="fr-FR" dirty="0" smtClean="0"/>
          </a:p>
          <a:p>
            <a:r>
              <a:rPr lang="fr-FR" dirty="0" smtClean="0"/>
              <a:t>Comparaison avec le CDC</a:t>
            </a:r>
          </a:p>
          <a:p>
            <a:endParaRPr lang="fr-FR" dirty="0"/>
          </a:p>
          <a:p>
            <a:r>
              <a:rPr lang="fr-FR" dirty="0" smtClean="0"/>
              <a:t>Problèmes rencontrés</a:t>
            </a:r>
          </a:p>
          <a:p>
            <a:endParaRPr lang="fr-FR" dirty="0" smtClean="0"/>
          </a:p>
          <a:p>
            <a:r>
              <a:rPr lang="fr-FR" dirty="0" smtClean="0"/>
              <a:t>Questions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415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78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17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Comparaison avec le CDC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66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Problèmes </a:t>
            </a:r>
            <a:r>
              <a:rPr lang="fr-FR" dirty="0" smtClean="0"/>
              <a:t>rencontrés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3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242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133</TotalTime>
  <Words>23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Foundry</vt:lpstr>
      <vt:lpstr>Monster Master Online</vt:lpstr>
      <vt:lpstr>Sommaire</vt:lpstr>
      <vt:lpstr>Présentation</vt:lpstr>
      <vt:lpstr>Démonstration</vt:lpstr>
      <vt:lpstr>Comparaison avec le CDC</vt:lpstr>
      <vt:lpstr>Problèmes rencontrés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 Master Online</dc:title>
  <dc:creator>Guillaume Marescaux</dc:creator>
  <cp:lastModifiedBy>Guillaume Marescaux</cp:lastModifiedBy>
  <cp:revision>20</cp:revision>
  <dcterms:created xsi:type="dcterms:W3CDTF">2014-03-25T12:02:26Z</dcterms:created>
  <dcterms:modified xsi:type="dcterms:W3CDTF">2014-03-25T14:16:11Z</dcterms:modified>
</cp:coreProperties>
</file>