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C6D9142-4798-48EA-8D5D-3F36C616C61E}" type="datetimeFigureOut">
              <a:rPr lang="fr-FR" smtClean="0"/>
              <a:t>26/03/2014</a:t>
            </a:fld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362102B-3649-44DF-85CD-F6A4675C8007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Monster Master Online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de Fin d’Année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71600" y="6453336"/>
            <a:ext cx="689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</a:t>
            </a:r>
            <a:r>
              <a:rPr lang="fr-FR" dirty="0" err="1" smtClean="0"/>
              <a:t>estag_a</a:t>
            </a:r>
            <a:r>
              <a:rPr lang="fr-FR" dirty="0" smtClean="0"/>
              <a:t> – </a:t>
            </a:r>
            <a:r>
              <a:rPr lang="fr-FR" dirty="0" err="1" smtClean="0"/>
              <a:t>maitre_c</a:t>
            </a:r>
            <a:r>
              <a:rPr lang="fr-FR" dirty="0" smtClean="0"/>
              <a:t> – </a:t>
            </a:r>
            <a:r>
              <a:rPr lang="fr-FR" dirty="0" err="1" smtClean="0"/>
              <a:t>jourda_c</a:t>
            </a:r>
            <a:r>
              <a:rPr lang="fr-FR" dirty="0" smtClean="0"/>
              <a:t> – </a:t>
            </a:r>
            <a:r>
              <a:rPr lang="fr-FR" dirty="0" err="1" smtClean="0"/>
              <a:t>paquet_a</a:t>
            </a:r>
            <a:r>
              <a:rPr lang="fr-FR" dirty="0" smtClean="0"/>
              <a:t> – </a:t>
            </a:r>
            <a:r>
              <a:rPr lang="fr-FR" dirty="0" err="1" smtClean="0"/>
              <a:t>maresc_g</a:t>
            </a:r>
            <a:r>
              <a:rPr lang="fr-FR" dirty="0" smtClean="0"/>
              <a:t> – </a:t>
            </a:r>
            <a:r>
              <a:rPr lang="fr-FR" dirty="0" err="1" smtClean="0"/>
              <a:t>ansel_l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3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735091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Présentation</a:t>
            </a:r>
          </a:p>
          <a:p>
            <a:endParaRPr lang="fr-FR" dirty="0"/>
          </a:p>
          <a:p>
            <a:r>
              <a:rPr lang="fr-FR" dirty="0" smtClean="0"/>
              <a:t>Technologies </a:t>
            </a:r>
            <a:r>
              <a:rPr lang="fr-FR" dirty="0" smtClean="0"/>
              <a:t>utilisées</a:t>
            </a:r>
          </a:p>
          <a:p>
            <a:endParaRPr lang="fr-FR" dirty="0"/>
          </a:p>
          <a:p>
            <a:r>
              <a:rPr lang="fr-FR" dirty="0" smtClean="0"/>
              <a:t>Répartition du travail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Démonstration</a:t>
            </a:r>
          </a:p>
          <a:p>
            <a:endParaRPr lang="fr-FR" dirty="0" smtClean="0"/>
          </a:p>
          <a:p>
            <a:r>
              <a:rPr lang="fr-FR" dirty="0" smtClean="0"/>
              <a:t>Comparaison avec le CDC</a:t>
            </a:r>
          </a:p>
          <a:p>
            <a:endParaRPr lang="fr-FR" dirty="0"/>
          </a:p>
          <a:p>
            <a:r>
              <a:rPr lang="fr-FR" dirty="0" smtClean="0"/>
              <a:t>Problèmes rencontrés</a:t>
            </a:r>
          </a:p>
          <a:p>
            <a:endParaRPr lang="fr-FR" dirty="0" smtClean="0"/>
          </a:p>
          <a:p>
            <a:r>
              <a:rPr lang="fr-FR" dirty="0" smtClean="0"/>
              <a:t>Questions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41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smtClean="0"/>
              <a:t>BDD</a:t>
            </a:r>
            <a:r>
              <a:rPr lang="fr-FR" dirty="0" smtClean="0"/>
              <a:t> : </a:t>
            </a:r>
            <a:r>
              <a:rPr lang="fr-FR" dirty="0" err="1" smtClean="0"/>
              <a:t>mestag_a</a:t>
            </a:r>
            <a:endParaRPr lang="fr-FR" dirty="0" smtClean="0"/>
          </a:p>
          <a:p>
            <a:endParaRPr lang="fr-FR" dirty="0"/>
          </a:p>
          <a:p>
            <a:r>
              <a:rPr lang="fr-FR" u="sng" dirty="0" smtClean="0"/>
              <a:t>Serveur</a:t>
            </a:r>
            <a:r>
              <a:rPr lang="fr-FR" dirty="0" smtClean="0"/>
              <a:t> : </a:t>
            </a:r>
            <a:r>
              <a:rPr lang="fr-FR" dirty="0" err="1" smtClean="0"/>
              <a:t>ansel_l</a:t>
            </a:r>
            <a:r>
              <a:rPr lang="fr-FR" dirty="0" smtClean="0"/>
              <a:t> </a:t>
            </a:r>
            <a:r>
              <a:rPr lang="fr-FR" dirty="0" err="1" smtClean="0"/>
              <a:t>maitre_c</a:t>
            </a:r>
            <a:r>
              <a:rPr lang="fr-FR" dirty="0" smtClean="0"/>
              <a:t> </a:t>
            </a:r>
            <a:r>
              <a:rPr lang="fr-FR" dirty="0" err="1" smtClean="0"/>
              <a:t>mestag_a</a:t>
            </a:r>
            <a:endParaRPr lang="fr-FR" dirty="0" smtClean="0"/>
          </a:p>
          <a:p>
            <a:endParaRPr lang="fr-FR" dirty="0"/>
          </a:p>
          <a:p>
            <a:r>
              <a:rPr lang="fr-FR" u="sng" dirty="0" smtClean="0"/>
              <a:t>Client</a:t>
            </a:r>
            <a:r>
              <a:rPr lang="fr-FR" dirty="0" smtClean="0"/>
              <a:t> : </a:t>
            </a:r>
            <a:r>
              <a:rPr lang="fr-FR" dirty="0" err="1" smtClean="0"/>
              <a:t>maresc_g</a:t>
            </a:r>
            <a:r>
              <a:rPr lang="fr-FR" dirty="0" smtClean="0"/>
              <a:t> </a:t>
            </a:r>
            <a:r>
              <a:rPr lang="fr-FR" dirty="0" err="1" smtClean="0"/>
              <a:t>jourda_c</a:t>
            </a:r>
            <a:endParaRPr lang="fr-FR" dirty="0" smtClean="0"/>
          </a:p>
          <a:p>
            <a:endParaRPr lang="fr-FR" dirty="0"/>
          </a:p>
          <a:p>
            <a:r>
              <a:rPr lang="fr-FR" u="sng" dirty="0" smtClean="0"/>
              <a:t>Partie Graphique </a:t>
            </a:r>
            <a:r>
              <a:rPr lang="fr-FR" dirty="0" smtClean="0"/>
              <a:t>: </a:t>
            </a:r>
            <a:r>
              <a:rPr lang="fr-FR" dirty="0" err="1" smtClean="0"/>
              <a:t>jourda_c</a:t>
            </a:r>
            <a:r>
              <a:rPr lang="fr-FR" dirty="0" smtClean="0"/>
              <a:t> </a:t>
            </a:r>
            <a:r>
              <a:rPr lang="fr-FR" dirty="0" err="1" smtClean="0"/>
              <a:t>paquet_a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8063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Jeux vidéo type « MMO » en réseau</a:t>
            </a:r>
          </a:p>
          <a:p>
            <a:endParaRPr lang="fr-FR" dirty="0"/>
          </a:p>
          <a:p>
            <a:r>
              <a:rPr lang="fr-FR" dirty="0" smtClean="0"/>
              <a:t>Jeux vidéo en projection 2D :</a:t>
            </a:r>
          </a:p>
          <a:p>
            <a:endParaRPr lang="fr-FR" dirty="0"/>
          </a:p>
        </p:txBody>
      </p:sp>
      <p:pic>
        <p:nvPicPr>
          <p:cNvPr id="1026" name="Picture 2" descr="C:\Users\paquet_a\Desktop\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412376"/>
            <a:ext cx="3744416" cy="28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7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2862883"/>
          </a:xfrm>
        </p:spPr>
        <p:txBody>
          <a:bodyPr/>
          <a:lstStyle/>
          <a:p>
            <a:r>
              <a:rPr lang="fr-FR" dirty="0" smtClean="0"/>
              <a:t>Corps du jeu développé en C++</a:t>
            </a:r>
          </a:p>
          <a:p>
            <a:endParaRPr lang="fr-FR" dirty="0"/>
          </a:p>
          <a:p>
            <a:r>
              <a:rPr lang="fr-FR" dirty="0" smtClean="0"/>
              <a:t>Partie graphique QT + SFML</a:t>
            </a:r>
          </a:p>
          <a:p>
            <a:endParaRPr lang="fr-FR" dirty="0"/>
          </a:p>
          <a:p>
            <a:r>
              <a:rPr lang="fr-FR" dirty="0" smtClean="0"/>
              <a:t>Base de donnée </a:t>
            </a:r>
            <a:r>
              <a:rPr lang="fr-FR" dirty="0" err="1" smtClean="0"/>
              <a:t>MariaDB</a:t>
            </a:r>
            <a:r>
              <a:rPr lang="fr-FR" dirty="0" smtClean="0"/>
              <a:t> / ODB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26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3284984"/>
            <a:ext cx="5554960" cy="792089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Veuillez lancer le jeu SVP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1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Comparaison avec le CDC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3212976"/>
            <a:ext cx="6984776" cy="64807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Nous ouvrons le cahier des charges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6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Problèmes </a:t>
            </a:r>
            <a:r>
              <a:rPr lang="fr-FR" dirty="0" smtClean="0"/>
              <a:t>rencontrés</a:t>
            </a:r>
            <a:endParaRPr lang="fr-F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7992888" cy="2232248"/>
          </a:xfrm>
        </p:spPr>
        <p:txBody>
          <a:bodyPr>
            <a:normAutofit/>
          </a:bodyPr>
          <a:lstStyle/>
          <a:p>
            <a:r>
              <a:rPr lang="fr-FR" dirty="0" smtClean="0"/>
              <a:t>Cohabitation des librairies</a:t>
            </a:r>
          </a:p>
          <a:p>
            <a:endParaRPr lang="fr-FR" dirty="0" smtClean="0"/>
          </a:p>
          <a:p>
            <a:r>
              <a:rPr lang="fr-FR" dirty="0" smtClean="0"/>
              <a:t>Compilation particulièrement longue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784" y="3007331"/>
            <a:ext cx="6203032" cy="1206699"/>
          </a:xfrm>
        </p:spPr>
        <p:txBody>
          <a:bodyPr/>
          <a:lstStyle/>
          <a:p>
            <a:pPr marL="0" indent="0">
              <a:buNone/>
            </a:pPr>
            <a:r>
              <a:rPr lang="fr-FR" u="sng" dirty="0" smtClean="0"/>
              <a:t>Veuillez posez vos questions</a:t>
            </a:r>
            <a:endParaRPr lang="fr-FR" u="sng" dirty="0"/>
          </a:p>
        </p:txBody>
      </p:sp>
      <p:pic>
        <p:nvPicPr>
          <p:cNvPr id="2050" name="Picture 2" descr="C:\Users\paquet_a\Desktop\lau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1013850"/>
            <a:ext cx="3923928" cy="584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24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204</TotalTime>
  <Words>108</Words>
  <Application>Microsoft Office PowerPoint</Application>
  <PresentationFormat>Affichage à l'écran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Foundry</vt:lpstr>
      <vt:lpstr>Monster Master Online</vt:lpstr>
      <vt:lpstr>Sommaire</vt:lpstr>
      <vt:lpstr>Répartition du travail</vt:lpstr>
      <vt:lpstr>Présentation</vt:lpstr>
      <vt:lpstr>Technologies Utilisées</vt:lpstr>
      <vt:lpstr>Démonstration</vt:lpstr>
      <vt:lpstr>Comparaison avec le CDC</vt:lpstr>
      <vt:lpstr>Problèmes rencontrés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 Master Online</dc:title>
  <dc:creator>Guillaume Marescaux</dc:creator>
  <cp:lastModifiedBy>paquet_a</cp:lastModifiedBy>
  <cp:revision>27</cp:revision>
  <dcterms:created xsi:type="dcterms:W3CDTF">2014-03-25T12:02:26Z</dcterms:created>
  <dcterms:modified xsi:type="dcterms:W3CDTF">2014-03-26T13:58:39Z</dcterms:modified>
</cp:coreProperties>
</file>