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62" r:id="rId3"/>
    <p:sldId id="266" r:id="rId4"/>
    <p:sldId id="264" r:id="rId5"/>
    <p:sldId id="258" r:id="rId6"/>
    <p:sldId id="259" r:id="rId7"/>
    <p:sldId id="261" r:id="rId8"/>
    <p:sldId id="260" r:id="rId9"/>
    <p:sldId id="257" r:id="rId10"/>
    <p:sldId id="269" r:id="rId11"/>
    <p:sldId id="263" r:id="rId12"/>
    <p:sldId id="265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1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8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9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3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0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9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9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5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4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99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C568-A5DC-F548-9FC4-AD4316EF8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Egg Hunt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BE8B1-EBA8-C04A-A89D-0B9563C88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Erik Maresia, Jaakko Lankila, </a:t>
            </a:r>
            <a:r>
              <a:rPr lang="fi-FI" dirty="0" err="1"/>
              <a:t>Florian</a:t>
            </a:r>
            <a:r>
              <a:rPr lang="fi-FI" dirty="0"/>
              <a:t> </a:t>
            </a:r>
            <a:r>
              <a:rPr lang="fi-FI" dirty="0" err="1"/>
              <a:t>Brandsma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2230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84B420-A73A-1E4C-820D-65E7F7456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0"/>
            <a:ext cx="10287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4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CC1B-7731-4648-B718-4B57E2EA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Struggles</a:t>
            </a:r>
            <a:endParaRPr lang="fi-FI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50309E-98AC-794E-AB13-9EBD3A63C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How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do</a:t>
            </a:r>
            <a:r>
              <a:rPr lang="fi-FI" dirty="0"/>
              <a:t> it?</a:t>
            </a:r>
          </a:p>
          <a:p>
            <a:pPr lvl="1"/>
            <a:r>
              <a:rPr lang="fi-FI" dirty="0" err="1"/>
              <a:t>Many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approaches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Getting</a:t>
            </a:r>
            <a:r>
              <a:rPr lang="fi-FI" dirty="0"/>
              <a:t> </a:t>
            </a:r>
            <a:r>
              <a:rPr lang="fi-FI" dirty="0" err="1"/>
              <a:t>multiplayer</a:t>
            </a:r>
            <a:r>
              <a:rPr lang="fi-FI" dirty="0"/>
              <a:t> </a:t>
            </a:r>
            <a:r>
              <a:rPr lang="fi-FI" dirty="0" err="1"/>
              <a:t>features</a:t>
            </a:r>
            <a:r>
              <a:rPr lang="fi-FI" dirty="0"/>
              <a:t> to </a:t>
            </a:r>
            <a:r>
              <a:rPr lang="fi-FI" dirty="0" err="1"/>
              <a:t>work</a:t>
            </a:r>
            <a:endParaRPr lang="fi-FI" dirty="0"/>
          </a:p>
          <a:p>
            <a:pPr lvl="1"/>
            <a:r>
              <a:rPr lang="fi-FI" dirty="0" err="1"/>
              <a:t>Hosting</a:t>
            </a:r>
            <a:r>
              <a:rPr lang="fi-FI" dirty="0"/>
              <a:t> </a:t>
            </a:r>
            <a:r>
              <a:rPr lang="fi-FI" dirty="0" err="1"/>
              <a:t>limitations</a:t>
            </a:r>
            <a:endParaRPr lang="fi-FI" dirty="0"/>
          </a:p>
          <a:p>
            <a:pPr lvl="1"/>
            <a:endParaRPr lang="fi-FI" dirty="0"/>
          </a:p>
          <a:p>
            <a:pPr marL="0" indent="0">
              <a:buNone/>
            </a:pPr>
            <a:endParaRPr lang="fi-FI" dirty="0"/>
          </a:p>
          <a:p>
            <a:endParaRPr lang="fi-FI" dirty="0"/>
          </a:p>
          <a:p>
            <a:pPr lvl="1"/>
            <a:endParaRPr lang="fi-FI" dirty="0"/>
          </a:p>
          <a:p>
            <a:pPr marL="457200" lvl="1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68299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2F2C-F8F6-184F-B91A-F9555C02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Main </a:t>
            </a:r>
            <a:r>
              <a:rPr lang="fi-FI" dirty="0" err="1"/>
              <a:t>Areas</a:t>
            </a:r>
            <a:r>
              <a:rPr lang="fi-FI" dirty="0"/>
              <a:t> of </a:t>
            </a:r>
            <a:r>
              <a:rPr lang="fi-FI" dirty="0" err="1"/>
              <a:t>Our</a:t>
            </a:r>
            <a:r>
              <a:rPr lang="fi-FI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69A4-608B-EA42-A16C-9C31DA919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i-FI" dirty="0"/>
              <a:t>World </a:t>
            </a:r>
            <a:r>
              <a:rPr lang="fi-FI" dirty="0" err="1"/>
              <a:t>building</a:t>
            </a:r>
            <a:endParaRPr lang="fi-FI" dirty="0"/>
          </a:p>
          <a:p>
            <a:pPr>
              <a:lnSpc>
                <a:spcPct val="150000"/>
              </a:lnSpc>
            </a:pPr>
            <a:r>
              <a:rPr lang="fi-FI" dirty="0"/>
              <a:t>Player </a:t>
            </a:r>
            <a:r>
              <a:rPr lang="fi-FI" dirty="0" err="1"/>
              <a:t>managment</a:t>
            </a:r>
            <a:endParaRPr lang="fi-FI" dirty="0"/>
          </a:p>
          <a:p>
            <a:pPr>
              <a:lnSpc>
                <a:spcPct val="150000"/>
              </a:lnSpc>
            </a:pPr>
            <a:r>
              <a:rPr lang="fi-FI" dirty="0"/>
              <a:t>Egg </a:t>
            </a:r>
            <a:r>
              <a:rPr lang="fi-FI" dirty="0" err="1"/>
              <a:t>managment</a:t>
            </a:r>
            <a:endParaRPr lang="fi-FI" dirty="0"/>
          </a:p>
          <a:p>
            <a:pPr>
              <a:lnSpc>
                <a:spcPct val="150000"/>
              </a:lnSpc>
            </a:pP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integration</a:t>
            </a:r>
            <a:endParaRPr lang="fi-FI" dirty="0"/>
          </a:p>
          <a:p>
            <a:pPr>
              <a:lnSpc>
                <a:spcPct val="150000"/>
              </a:lnSpc>
            </a:pPr>
            <a:r>
              <a:rPr lang="fi-FI" dirty="0" err="1"/>
              <a:t>Frontpage</a:t>
            </a:r>
            <a:r>
              <a:rPr lang="fi-FI" dirty="0"/>
              <a:t> layout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2234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F414-B7AA-5840-AF20-DB91852C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87" y="2651125"/>
            <a:ext cx="10515600" cy="1325563"/>
          </a:xfrm>
        </p:spPr>
        <p:txBody>
          <a:bodyPr/>
          <a:lstStyle/>
          <a:p>
            <a:r>
              <a:rPr lang="fi-FI" dirty="0" err="1"/>
              <a:t>Did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Reach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Goal</a:t>
            </a:r>
            <a:r>
              <a:rPr lang="fi-FI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3381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0241-6941-544F-BD31-149FAFE4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2" y="2565399"/>
            <a:ext cx="10515600" cy="1325563"/>
          </a:xfrm>
        </p:spPr>
        <p:txBody>
          <a:bodyPr/>
          <a:lstStyle/>
          <a:p>
            <a:pPr algn="ctr"/>
            <a:r>
              <a:rPr lang="fi-FI" dirty="0" err="1"/>
              <a:t>Try</a:t>
            </a:r>
            <a:r>
              <a:rPr lang="fi-FI" dirty="0"/>
              <a:t> it </a:t>
            </a:r>
            <a:r>
              <a:rPr lang="fi-FI" dirty="0" err="1"/>
              <a:t>yourself</a:t>
            </a:r>
            <a:r>
              <a:rPr lang="fi-FI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8210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9DB8-C328-D34C-BB11-C4D1FA42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wanted</a:t>
            </a:r>
            <a:r>
              <a:rPr lang="fi-FI" dirty="0"/>
              <a:t> to </a:t>
            </a:r>
            <a:r>
              <a:rPr lang="fi-FI" dirty="0" err="1"/>
              <a:t>do</a:t>
            </a:r>
            <a:r>
              <a:rPr lang="fi-FI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D830E-F957-C94B-ACE6-D98D5A6C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i-FI" dirty="0"/>
              <a:t>A </a:t>
            </a:r>
            <a:r>
              <a:rPr lang="fi-FI" dirty="0" err="1"/>
              <a:t>simple</a:t>
            </a:r>
            <a:r>
              <a:rPr lang="fi-FI" dirty="0"/>
              <a:t> </a:t>
            </a:r>
            <a:r>
              <a:rPr lang="fi-FI" dirty="0" err="1"/>
              <a:t>game</a:t>
            </a:r>
            <a:endParaRPr lang="fi-FI" dirty="0"/>
          </a:p>
          <a:p>
            <a:pPr>
              <a:lnSpc>
                <a:spcPct val="200000"/>
              </a:lnSpc>
            </a:pPr>
            <a:r>
              <a:rPr lang="fi-FI" dirty="0" err="1"/>
              <a:t>Discoverable</a:t>
            </a:r>
            <a:r>
              <a:rPr lang="fi-FI" dirty="0"/>
              <a:t> </a:t>
            </a:r>
            <a:r>
              <a:rPr lang="fi-FI" dirty="0" err="1"/>
              <a:t>area</a:t>
            </a:r>
            <a:r>
              <a:rPr lang="fi-FI" dirty="0"/>
              <a:t>/ </a:t>
            </a:r>
            <a:r>
              <a:rPr lang="fi-FI" dirty="0" err="1"/>
              <a:t>map</a:t>
            </a:r>
            <a:endParaRPr lang="fi-FI" dirty="0"/>
          </a:p>
          <a:p>
            <a:pPr>
              <a:lnSpc>
                <a:spcPct val="200000"/>
              </a:lnSpc>
            </a:pPr>
            <a:r>
              <a:rPr lang="fi-FI" dirty="0" err="1"/>
              <a:t>Keyboard</a:t>
            </a:r>
            <a:r>
              <a:rPr lang="fi-FI" dirty="0"/>
              <a:t> </a:t>
            </a:r>
            <a:r>
              <a:rPr lang="fi-FI" dirty="0" err="1"/>
              <a:t>controlled</a:t>
            </a:r>
            <a:endParaRPr lang="fi-FI" dirty="0"/>
          </a:p>
          <a:p>
            <a:pPr>
              <a:lnSpc>
                <a:spcPct val="200000"/>
              </a:lnSpc>
            </a:pPr>
            <a:r>
              <a:rPr lang="fi-FI" dirty="0"/>
              <a:t>MMO (Mini </a:t>
            </a:r>
            <a:r>
              <a:rPr lang="fi-FI" dirty="0" err="1"/>
              <a:t>Multiplayer</a:t>
            </a:r>
            <a:r>
              <a:rPr lang="fi-FI" dirty="0"/>
              <a:t> Online)</a:t>
            </a:r>
          </a:p>
        </p:txBody>
      </p:sp>
    </p:spTree>
    <p:extLst>
      <p:ext uri="{BB962C8B-B14F-4D97-AF65-F5344CB8AC3E}">
        <p14:creationId xmlns:p14="http://schemas.microsoft.com/office/powerpoint/2010/main" val="193719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9205-79F2-A143-B452-2CCDE330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38" y="1651000"/>
            <a:ext cx="10515600" cy="1325563"/>
          </a:xfrm>
        </p:spPr>
        <p:txBody>
          <a:bodyPr/>
          <a:lstStyle/>
          <a:p>
            <a:pPr algn="ctr"/>
            <a:r>
              <a:rPr lang="fi-FI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5663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5633-F752-B340-B647-56CED96E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Tools, </a:t>
            </a:r>
            <a:r>
              <a:rPr lang="fi-FI" dirty="0" err="1"/>
              <a:t>Languages</a:t>
            </a:r>
            <a:r>
              <a:rPr lang="fi-FI" dirty="0"/>
              <a:t> and Libraries </a:t>
            </a:r>
            <a:r>
              <a:rPr lang="fi-FI" dirty="0" err="1"/>
              <a:t>Used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2663B-0525-BA42-BA6A-B649F620F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862" y="1825625"/>
            <a:ext cx="4824413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fi-FI" dirty="0" err="1"/>
              <a:t>Atom</a:t>
            </a:r>
            <a:r>
              <a:rPr lang="fi-FI" dirty="0"/>
              <a:t> and Visual Studio </a:t>
            </a:r>
            <a:r>
              <a:rPr lang="fi-FI" dirty="0" err="1"/>
              <a:t>Code</a:t>
            </a:r>
            <a:endParaRPr lang="fi-FI" dirty="0"/>
          </a:p>
          <a:p>
            <a:pPr>
              <a:lnSpc>
                <a:spcPct val="150000"/>
              </a:lnSpc>
            </a:pPr>
            <a:r>
              <a:rPr lang="fi-FI" dirty="0"/>
              <a:t>HTML/CSS</a:t>
            </a:r>
          </a:p>
          <a:p>
            <a:pPr>
              <a:lnSpc>
                <a:spcPct val="150000"/>
              </a:lnSpc>
            </a:pPr>
            <a:r>
              <a:rPr lang="fi-FI" dirty="0"/>
              <a:t>Javascript</a:t>
            </a:r>
          </a:p>
          <a:p>
            <a:pPr>
              <a:lnSpc>
                <a:spcPct val="150000"/>
              </a:lnSpc>
            </a:pPr>
            <a:r>
              <a:rPr lang="fi-FI" dirty="0" err="1"/>
              <a:t>jQuery</a:t>
            </a:r>
            <a:endParaRPr lang="fi-FI" dirty="0"/>
          </a:p>
          <a:p>
            <a:pPr>
              <a:lnSpc>
                <a:spcPct val="150000"/>
              </a:lnSpc>
            </a:pPr>
            <a:r>
              <a:rPr lang="fi-FI" dirty="0"/>
              <a:t>PHP</a:t>
            </a:r>
          </a:p>
          <a:p>
            <a:pPr>
              <a:lnSpc>
                <a:spcPct val="150000"/>
              </a:lnSpc>
            </a:pPr>
            <a:r>
              <a:rPr lang="fi-FI" dirty="0" err="1"/>
              <a:t>MySQL</a:t>
            </a:r>
            <a:endParaRPr lang="fi-FI" dirty="0"/>
          </a:p>
          <a:p>
            <a:pPr>
              <a:lnSpc>
                <a:spcPct val="150000"/>
              </a:lnSpc>
            </a:pPr>
            <a:r>
              <a:rPr lang="fi-FI" dirty="0" err="1"/>
              <a:t>CodeIgniter</a:t>
            </a:r>
            <a:endParaRPr lang="fi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D692E-29CF-A84B-A275-4A45BB50572F}"/>
              </a:ext>
            </a:extLst>
          </p:cNvPr>
          <p:cNvSpPr txBox="1"/>
          <p:nvPr/>
        </p:nvSpPr>
        <p:spPr>
          <a:xfrm>
            <a:off x="5743575" y="1825625"/>
            <a:ext cx="5300662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400" dirty="0"/>
              <a:t>REST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400" dirty="0"/>
              <a:t>Chrome and Firefox </a:t>
            </a:r>
            <a:r>
              <a:rPr lang="fi-FI" sz="2400" dirty="0" err="1"/>
              <a:t>debuggers</a:t>
            </a:r>
            <a:endParaRPr lang="fi-FI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400" dirty="0"/>
              <a:t>Photoshop</a:t>
            </a:r>
          </a:p>
        </p:txBody>
      </p:sp>
    </p:spTree>
    <p:extLst>
      <p:ext uri="{BB962C8B-B14F-4D97-AF65-F5344CB8AC3E}">
        <p14:creationId xmlns:p14="http://schemas.microsoft.com/office/powerpoint/2010/main" val="428723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8718A9-B9BC-5B43-AF0F-90793E29A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3412" y="5178026"/>
            <a:ext cx="7343775" cy="146875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FA240B-6945-6D48-B8CF-11C4B9151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161" y="1372736"/>
            <a:ext cx="1725613" cy="34512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3E2F6A-605A-554E-A3B2-D449F14D8ED7}"/>
              </a:ext>
            </a:extLst>
          </p:cNvPr>
          <p:cNvSpPr txBox="1"/>
          <p:nvPr/>
        </p:nvSpPr>
        <p:spPr>
          <a:xfrm>
            <a:off x="508273" y="1372736"/>
            <a:ext cx="39351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7200" dirty="0"/>
              <a:t>Sprite</a:t>
            </a:r>
            <a:endParaRPr lang="fi-FI" sz="8000" dirty="0"/>
          </a:p>
          <a:p>
            <a:r>
              <a:rPr lang="fi-FI" sz="7200" dirty="0"/>
              <a:t>Sheets</a:t>
            </a:r>
            <a:endParaRPr lang="fi-FI" sz="8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D457CB-169F-D34D-B76A-8A1D460FD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755119"/>
            <a:ext cx="4495006" cy="149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479072-632E-BC41-A5E6-69DAD3675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60" y="0"/>
            <a:ext cx="6697080" cy="688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9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DF5A7-0539-1F42-A55C-B4D811F97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175" y="0"/>
            <a:ext cx="9758363" cy="6825636"/>
          </a:xfrm>
        </p:spPr>
      </p:pic>
    </p:spTree>
    <p:extLst>
      <p:ext uri="{BB962C8B-B14F-4D97-AF65-F5344CB8AC3E}">
        <p14:creationId xmlns:p14="http://schemas.microsoft.com/office/powerpoint/2010/main" val="6123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FB3088-26CD-8F40-B673-A1FC2F3BD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05" r="-1700"/>
          <a:stretch/>
        </p:blipFill>
        <p:spPr>
          <a:xfrm>
            <a:off x="2448911" y="-20894"/>
            <a:ext cx="7934982" cy="687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8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F7D1617-DFD4-F34B-AA72-A33D80AD1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6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Words>102</Words>
  <Application>Microsoft Macintosh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Egg Hunt</vt:lpstr>
      <vt:lpstr>What we wanted to do:</vt:lpstr>
      <vt:lpstr>Demo</vt:lpstr>
      <vt:lpstr>Tools, Languages and Libraries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Struggles</vt:lpstr>
      <vt:lpstr>Main Areas of Our Project</vt:lpstr>
      <vt:lpstr>Did We Reach Our Goal?</vt:lpstr>
      <vt:lpstr>Try it yourself!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Egg Hunt</dc:title>
  <dc:creator>Erik Maresia</dc:creator>
  <cp:lastModifiedBy>Erik Maresia</cp:lastModifiedBy>
  <cp:revision>21</cp:revision>
  <dcterms:created xsi:type="dcterms:W3CDTF">2018-04-30T09:26:55Z</dcterms:created>
  <dcterms:modified xsi:type="dcterms:W3CDTF">2018-05-02T02:22:17Z</dcterms:modified>
</cp:coreProperties>
</file>