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9007138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892" y="1749795"/>
            <a:ext cx="14255354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5892" y="5615678"/>
            <a:ext cx="14255354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6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0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1983" y="569240"/>
            <a:ext cx="4098414" cy="90608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741" y="569240"/>
            <a:ext cx="12057653" cy="9060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841" y="2665530"/>
            <a:ext cx="16393657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841" y="7155102"/>
            <a:ext cx="16393657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741" y="2846200"/>
            <a:ext cx="8078034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2363" y="2846200"/>
            <a:ext cx="8078034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9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16" y="569241"/>
            <a:ext cx="16393657" cy="20665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217" y="2620980"/>
            <a:ext cx="8040910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217" y="3905482"/>
            <a:ext cx="8040910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2364" y="2620980"/>
            <a:ext cx="8080509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2364" y="3905482"/>
            <a:ext cx="8080509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64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17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17" y="712788"/>
            <a:ext cx="6130296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509" y="1539424"/>
            <a:ext cx="9622364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217" y="3207544"/>
            <a:ext cx="6130296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17" y="712788"/>
            <a:ext cx="6130296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0509" y="1539424"/>
            <a:ext cx="9622364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217" y="3207544"/>
            <a:ext cx="6130296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9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741" y="569241"/>
            <a:ext cx="16393657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741" y="2846200"/>
            <a:ext cx="16393657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741" y="9909727"/>
            <a:ext cx="427660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DE76-F293-4C74-94FF-3ED39C4D083A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6115" y="9909727"/>
            <a:ext cx="6414909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3791" y="9909727"/>
            <a:ext cx="427660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1975-9B7F-4A42-98FB-14C9EA22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8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1289A7-FD44-486D-B72A-8E4577B41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733" y="1"/>
            <a:ext cx="7559675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2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3C2E0D5-8FB7-4A3E-9B9B-DC99EAE96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733" y="1"/>
            <a:ext cx="7559675" cy="106918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D24EAD-0E9A-49D2-B830-4BAB27609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22" y="8563637"/>
            <a:ext cx="645917" cy="4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036BC20-3A47-4053-BA15-536D97B4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 descr="Изображение выглядит как звезда, небо, проигрыватель&#10;&#10;Автоматически созданное описание">
            <a:extLst>
              <a:ext uri="{FF2B5EF4-FFF2-40B4-BE49-F238E27FC236}">
                <a16:creationId xmlns:a16="http://schemas.microsoft.com/office/drawing/2014/main" id="{23E9AD85-8C6F-4CC2-9E3A-E13DEE8758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3832"/>
            <a:ext cx="9699831" cy="7445847"/>
          </a:xfrm>
        </p:spPr>
      </p:pic>
      <p:pic>
        <p:nvPicPr>
          <p:cNvPr id="10" name="Объект 9" descr="Изображение выглядит как электроника, черный, компьютер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702175C0-F9C2-44A4-B4DE-3D71875DE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30" y="663832"/>
            <a:ext cx="9307308" cy="74458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345ED-AFAF-4162-B1A6-8B84D3B87549}"/>
              </a:ext>
            </a:extLst>
          </p:cNvPr>
          <p:cNvSpPr txBox="1"/>
          <p:nvPr/>
        </p:nvSpPr>
        <p:spPr>
          <a:xfrm>
            <a:off x="200671" y="878133"/>
            <a:ext cx="684232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67FCA-7245-42F9-ABC2-39325D00E16E}"/>
              </a:ext>
            </a:extLst>
          </p:cNvPr>
          <p:cNvSpPr txBox="1"/>
          <p:nvPr/>
        </p:nvSpPr>
        <p:spPr>
          <a:xfrm>
            <a:off x="10011084" y="878132"/>
            <a:ext cx="684232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5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4345ED-AFAF-4162-B1A6-8B84D3B87549}"/>
              </a:ext>
            </a:extLst>
          </p:cNvPr>
          <p:cNvSpPr txBox="1"/>
          <p:nvPr/>
        </p:nvSpPr>
        <p:spPr>
          <a:xfrm>
            <a:off x="200671" y="878133"/>
            <a:ext cx="684232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67FCA-7245-42F9-ABC2-39325D00E16E}"/>
              </a:ext>
            </a:extLst>
          </p:cNvPr>
          <p:cNvSpPr txBox="1"/>
          <p:nvPr/>
        </p:nvSpPr>
        <p:spPr>
          <a:xfrm>
            <a:off x="10011084" y="878132"/>
            <a:ext cx="684232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0243586-1AD9-47AE-A8CD-B1C19198A22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199" y="3421625"/>
            <a:ext cx="8751600" cy="585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0AE0EBDA-A53C-4B3C-8069-7804C53AB11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8799" y="3106950"/>
            <a:ext cx="9367953" cy="633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698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2A4CE-E886-4382-8A02-8AFC19AF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7329EBC-3B3A-4EB7-A137-ADC9A33CB4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74" y="4510135"/>
            <a:ext cx="4319865" cy="345589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8D79AAF-30C8-4092-92DA-497372DFD6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6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173D0-0DC0-49B0-B615-AEBADFA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6684B7-5FC3-4EC8-9E10-70DB7975923E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 cstate="print"/>
          <a:srcRect r="65800"/>
          <a:stretch/>
        </p:blipFill>
        <p:spPr bwMode="auto">
          <a:xfrm>
            <a:off x="2643152" y="3633890"/>
            <a:ext cx="6860417" cy="5087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D3D86C40-8ADF-4837-A8CF-5426AC1B429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3568" y="3852472"/>
            <a:ext cx="6565887" cy="486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60149-8422-481E-8A84-22ED4AEFAB60}"/>
              </a:ext>
            </a:extLst>
          </p:cNvPr>
          <p:cNvSpPr txBox="1"/>
          <p:nvPr/>
        </p:nvSpPr>
        <p:spPr>
          <a:xfrm>
            <a:off x="10762938" y="385247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32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</Words>
  <Application>Microsoft Office PowerPoint</Application>
  <PresentationFormat>Произвольный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Айтал Егоров</dc:creator>
  <cp:lastModifiedBy>Айтал Егоров</cp:lastModifiedBy>
  <cp:revision>5</cp:revision>
  <dcterms:created xsi:type="dcterms:W3CDTF">2019-10-12T05:16:15Z</dcterms:created>
  <dcterms:modified xsi:type="dcterms:W3CDTF">2020-04-14T01:02:31Z</dcterms:modified>
</cp:coreProperties>
</file>