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DA"/>
    <a:srgbClr val="F49D00"/>
    <a:srgbClr val="DD5F00"/>
    <a:srgbClr val="FFD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2AB-F168-49B1-8293-EEC9E8714B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70F2-1378-46A9-B19C-B176735D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9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2AB-F168-49B1-8293-EEC9E8714B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70F2-1378-46A9-B19C-B176735D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2AB-F168-49B1-8293-EEC9E8714B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70F2-1378-46A9-B19C-B176735D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6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2AB-F168-49B1-8293-EEC9E8714B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70F2-1378-46A9-B19C-B176735D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2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2AB-F168-49B1-8293-EEC9E8714B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70F2-1378-46A9-B19C-B176735D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9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2AB-F168-49B1-8293-EEC9E8714B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70F2-1378-46A9-B19C-B176735D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2AB-F168-49B1-8293-EEC9E8714B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70F2-1378-46A9-B19C-B176735D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2AB-F168-49B1-8293-EEC9E8714B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70F2-1378-46A9-B19C-B176735D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2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2AB-F168-49B1-8293-EEC9E8714B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70F2-1378-46A9-B19C-B176735D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0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2AB-F168-49B1-8293-EEC9E8714B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70F2-1378-46A9-B19C-B176735D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5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42AB-F168-49B1-8293-EEC9E8714B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70F2-1378-46A9-B19C-B176735D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342AB-F168-49B1-8293-EEC9E8714B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470F2-1378-46A9-B19C-B176735D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2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0" y="-11786"/>
            <a:ext cx="12194610" cy="6869786"/>
          </a:xfrm>
          <a:prstGeom prst="rect">
            <a:avLst/>
          </a:prstGeom>
          <a:solidFill>
            <a:srgbClr val="FFF2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01709" y="5037574"/>
            <a:ext cx="2949262" cy="4850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910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46"/>
          <a:stretch/>
        </p:blipFill>
        <p:spPr>
          <a:xfrm>
            <a:off x="178198" y="46051"/>
            <a:ext cx="1151840" cy="871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8236" y="222356"/>
            <a:ext cx="81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CODING GUEST HOUSE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 DASHBOARD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43023" y="0"/>
            <a:ext cx="1330036" cy="1330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07" y="132950"/>
            <a:ext cx="596258" cy="5962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01709" y="2088312"/>
            <a:ext cx="2949262" cy="29492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48720" y="2088312"/>
            <a:ext cx="2949262" cy="29492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95731" y="2088312"/>
            <a:ext cx="2949262" cy="294926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16" y="2573319"/>
            <a:ext cx="1979248" cy="19792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121" y="2565031"/>
            <a:ext cx="1948460" cy="19484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738" y="2565031"/>
            <a:ext cx="1979248" cy="19792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67424" y="5095411"/>
            <a:ext cx="252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ROOM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ALLOCATION</a:t>
            </a:r>
            <a:endParaRPr lang="en-US" dirty="0">
              <a:solidFill>
                <a:schemeClr val="bg2">
                  <a:lumMod val="9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48720" y="5037574"/>
            <a:ext cx="2949262" cy="4850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960852" y="5080022"/>
            <a:ext cx="252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ROOM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RESERVATION</a:t>
            </a:r>
            <a:endParaRPr lang="en-US" dirty="0">
              <a:solidFill>
                <a:schemeClr val="bg2">
                  <a:lumMod val="9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95731" y="5037574"/>
            <a:ext cx="2949262" cy="4850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780738" y="5057574"/>
            <a:ext cx="252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ROOM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SERVICES</a:t>
            </a:r>
            <a:endParaRPr lang="en-US" dirty="0">
              <a:solidFill>
                <a:schemeClr val="bg2">
                  <a:lumMod val="9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16619" y="729208"/>
            <a:ext cx="989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Irene W.</a:t>
            </a:r>
            <a:b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Owner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-2610" y="-11786"/>
            <a:ext cx="12194610" cy="6869786"/>
          </a:xfrm>
          <a:prstGeom prst="rect">
            <a:avLst/>
          </a:prstGeom>
          <a:solidFill>
            <a:srgbClr val="FFF2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34090" y="1785267"/>
            <a:ext cx="1924390" cy="44491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910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46"/>
          <a:stretch/>
        </p:blipFill>
        <p:spPr>
          <a:xfrm>
            <a:off x="178198" y="46051"/>
            <a:ext cx="1151840" cy="871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8236" y="222356"/>
            <a:ext cx="81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CODING GUEST HOUSE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 DASHBOARD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43023" y="0"/>
            <a:ext cx="1330036" cy="1330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07" y="132950"/>
            <a:ext cx="596258" cy="596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16619" y="729208"/>
            <a:ext cx="989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Irene W.</a:t>
            </a:r>
            <a:b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Owner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114285"/>
              </p:ext>
            </p:extLst>
          </p:nvPr>
        </p:nvGraphicFramePr>
        <p:xfrm>
          <a:off x="3277421" y="1785267"/>
          <a:ext cx="7112000" cy="4449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200331712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029661665"/>
                    </a:ext>
                  </a:extLst>
                </a:gridCol>
                <a:gridCol w="3347720">
                  <a:extLst>
                    <a:ext uri="{9D8B030D-6E8A-4147-A177-3AD203B41FA5}">
                      <a16:colId xmlns:a16="http://schemas.microsoft.com/office/drawing/2014/main" val="21016897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5797857"/>
                    </a:ext>
                  </a:extLst>
                </a:gridCol>
              </a:tblGrid>
              <a:tr h="44491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ROOM</a:t>
                      </a:r>
                      <a:endParaRPr lang="en-US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Size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Status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017732"/>
                  </a:ext>
                </a:extLst>
              </a:tr>
              <a:tr h="4449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</a:t>
                      </a:r>
                      <a:r>
                        <a:rPr lang="en-US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101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r>
                        <a:rPr lang="en-US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Beds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Available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14512"/>
                  </a:ext>
                </a:extLst>
              </a:tr>
              <a:tr h="4449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 102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 Beds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Unavailable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4994"/>
                  </a:ext>
                </a:extLst>
              </a:tr>
              <a:tr h="4449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 103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 Beds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Unavailable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78502"/>
                  </a:ext>
                </a:extLst>
              </a:tr>
              <a:tr h="4449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 104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 Bed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Unavailable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535141"/>
                  </a:ext>
                </a:extLst>
              </a:tr>
              <a:tr h="4449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</a:t>
                      </a:r>
                      <a:r>
                        <a:rPr lang="en-US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105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 Bed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Available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66864"/>
                  </a:ext>
                </a:extLst>
              </a:tr>
              <a:tr h="4449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 201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 Beds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Available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399886"/>
                  </a:ext>
                </a:extLst>
              </a:tr>
              <a:tr h="4449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 202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r>
                        <a:rPr lang="en-US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Beds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Available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78100"/>
                  </a:ext>
                </a:extLst>
              </a:tr>
              <a:tr h="4449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 203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 Beds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Unavailable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5558"/>
                  </a:ext>
                </a:extLst>
              </a:tr>
              <a:tr h="4449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 204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 Bed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Available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10689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90" y="1785267"/>
            <a:ext cx="1924389" cy="226235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134091" y="3984104"/>
            <a:ext cx="192438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1-Bed Rooms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34090" y="5082644"/>
            <a:ext cx="192438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2-Beds Rooms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68942" y="5498536"/>
            <a:ext cx="1654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AVAILABLE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68941" y="4341237"/>
            <a:ext cx="1654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AVAILABLE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12" y="2621794"/>
            <a:ext cx="589296" cy="5892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12" y="2185407"/>
            <a:ext cx="589296" cy="5892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12" y="3075764"/>
            <a:ext cx="589296" cy="58929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12" y="3512151"/>
            <a:ext cx="589296" cy="58929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12" y="3961678"/>
            <a:ext cx="589296" cy="58929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12" y="4398065"/>
            <a:ext cx="589296" cy="58929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12" y="4847592"/>
            <a:ext cx="589296" cy="58929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12" y="5278572"/>
            <a:ext cx="589296" cy="58929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12" y="5702905"/>
            <a:ext cx="589296" cy="5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6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2610" y="-11786"/>
            <a:ext cx="12194610" cy="6869786"/>
          </a:xfrm>
          <a:prstGeom prst="rect">
            <a:avLst/>
          </a:prstGeom>
          <a:solidFill>
            <a:srgbClr val="FFF2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910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46"/>
          <a:stretch/>
        </p:blipFill>
        <p:spPr>
          <a:xfrm>
            <a:off x="178198" y="46051"/>
            <a:ext cx="1151840" cy="871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8236" y="222356"/>
            <a:ext cx="81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CODING GUEST HOUSE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 DASHBOARD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43023" y="0"/>
            <a:ext cx="1330036" cy="1330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07" y="132950"/>
            <a:ext cx="596258" cy="596258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41344"/>
              </p:ext>
            </p:extLst>
          </p:nvPr>
        </p:nvGraphicFramePr>
        <p:xfrm>
          <a:off x="992042" y="1464945"/>
          <a:ext cx="4156915" cy="494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3455">
                  <a:extLst>
                    <a:ext uri="{9D8B030D-6E8A-4147-A177-3AD203B41FA5}">
                      <a16:colId xmlns:a16="http://schemas.microsoft.com/office/drawing/2014/main" val="2003317121"/>
                    </a:ext>
                  </a:extLst>
                </a:gridCol>
                <a:gridCol w="1963455">
                  <a:extLst>
                    <a:ext uri="{9D8B030D-6E8A-4147-A177-3AD203B41FA5}">
                      <a16:colId xmlns:a16="http://schemas.microsoft.com/office/drawing/2014/main" val="4029661665"/>
                    </a:ext>
                  </a:extLst>
                </a:gridCol>
                <a:gridCol w="230005">
                  <a:extLst>
                    <a:ext uri="{9D8B030D-6E8A-4147-A177-3AD203B41FA5}">
                      <a16:colId xmlns:a16="http://schemas.microsoft.com/office/drawing/2014/main" val="2385797857"/>
                    </a:ext>
                  </a:extLst>
                </a:gridCol>
              </a:tblGrid>
              <a:tr h="4947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ROOM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Size</a:t>
                      </a: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017732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</a:t>
                      </a:r>
                      <a:r>
                        <a:rPr lang="en-US" sz="20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101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r>
                        <a:rPr lang="en-US" sz="20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Beds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14512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 102</a:t>
                      </a: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 Beds</a:t>
                      </a: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4994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 103</a:t>
                      </a: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 Beds</a:t>
                      </a: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78502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 104</a:t>
                      </a: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 Bed</a:t>
                      </a: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53514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</a:t>
                      </a:r>
                      <a:r>
                        <a:rPr lang="en-US" sz="20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105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 Bed</a:t>
                      </a: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66864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 201</a:t>
                      </a: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 Beds</a:t>
                      </a: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399886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 202</a:t>
                      </a: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r>
                        <a:rPr lang="en-US" sz="20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Beds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78100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 203</a:t>
                      </a: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 Beds</a:t>
                      </a: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5558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 204</a:t>
                      </a: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 Bed</a:t>
                      </a: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978" marR="100978" marT="50489" marB="504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10689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6330365" y="1464945"/>
            <a:ext cx="4677242" cy="511690"/>
          </a:xfrm>
          <a:prstGeom prst="rect">
            <a:avLst/>
          </a:prstGeom>
          <a:solidFill>
            <a:srgbClr val="F4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90662" y="1489957"/>
            <a:ext cx="3236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ROOM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RESERVATION</a:t>
            </a:r>
            <a:endParaRPr lang="en-US" sz="2400" dirty="0">
              <a:solidFill>
                <a:schemeClr val="bg2">
                  <a:lumMod val="9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678" y="1464946"/>
            <a:ext cx="517687" cy="51169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949028"/>
              </p:ext>
            </p:extLst>
          </p:nvPr>
        </p:nvGraphicFramePr>
        <p:xfrm>
          <a:off x="5812676" y="1976631"/>
          <a:ext cx="5194930" cy="4464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9074">
                  <a:extLst>
                    <a:ext uri="{9D8B030D-6E8A-4147-A177-3AD203B41FA5}">
                      <a16:colId xmlns:a16="http://schemas.microsoft.com/office/drawing/2014/main" val="2462966220"/>
                    </a:ext>
                  </a:extLst>
                </a:gridCol>
                <a:gridCol w="3855856">
                  <a:extLst>
                    <a:ext uri="{9D8B030D-6E8A-4147-A177-3AD203B41FA5}">
                      <a16:colId xmlns:a16="http://schemas.microsoft.com/office/drawing/2014/main" val="231670206"/>
                    </a:ext>
                  </a:extLst>
                </a:gridCol>
              </a:tblGrid>
              <a:tr h="4897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101 – 2 Beds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2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336403"/>
                  </a:ext>
                </a:extLst>
              </a:tr>
              <a:tr h="4897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0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Rizaldy Al Kautsar Utomo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707785"/>
                  </a:ext>
                </a:extLst>
              </a:tr>
              <a:tr h="4897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ID Number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0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18214026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910054"/>
                  </a:ext>
                </a:extLst>
              </a:tr>
              <a:tr h="4897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0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Jalan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Palem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Bandung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57996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Telephone Number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0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081320589547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24717"/>
                  </a:ext>
                </a:extLst>
              </a:tr>
              <a:tr h="4897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Check-In </a:t>
                      </a:r>
                      <a:r>
                        <a:rPr lang="en-US" sz="140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Date</a:t>
                      </a:r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0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04/11/2016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83071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Check-Out Date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0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05/11/2016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739189"/>
                  </a:ext>
                </a:extLst>
              </a:tr>
              <a:tr h="4897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Payment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0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Cash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02785"/>
                  </a:ext>
                </a:extLst>
              </a:tr>
              <a:tr h="489714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2166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210202" y="6005414"/>
            <a:ext cx="1199939" cy="4070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508934" y="6005413"/>
            <a:ext cx="1199939" cy="40708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DELETE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8" y="2027431"/>
            <a:ext cx="372869" cy="37286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7" y="2522731"/>
            <a:ext cx="372869" cy="37286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7" y="3018031"/>
            <a:ext cx="372869" cy="37286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6" y="3538731"/>
            <a:ext cx="372869" cy="37286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7" y="4029462"/>
            <a:ext cx="372869" cy="37286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6" y="4524762"/>
            <a:ext cx="372869" cy="3728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6" y="5034637"/>
            <a:ext cx="372869" cy="37286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5" y="5529937"/>
            <a:ext cx="372869" cy="37286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9" y="5986417"/>
            <a:ext cx="372869" cy="37286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816619" y="729208"/>
            <a:ext cx="989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Irene W.</a:t>
            </a:r>
            <a:b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Owner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1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2610" y="-11786"/>
            <a:ext cx="12194610" cy="6869786"/>
          </a:xfrm>
          <a:prstGeom prst="rect">
            <a:avLst/>
          </a:prstGeom>
          <a:solidFill>
            <a:srgbClr val="FFF2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910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46"/>
          <a:stretch/>
        </p:blipFill>
        <p:spPr>
          <a:xfrm>
            <a:off x="178198" y="46051"/>
            <a:ext cx="1151840" cy="871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8236" y="222356"/>
            <a:ext cx="81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CODING GUEST HOUSE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 DASHBOARD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43023" y="0"/>
            <a:ext cx="1330036" cy="1330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07" y="132950"/>
            <a:ext cx="596258" cy="596258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950096"/>
              </p:ext>
            </p:extLst>
          </p:nvPr>
        </p:nvGraphicFramePr>
        <p:xfrm>
          <a:off x="941416" y="1468790"/>
          <a:ext cx="4487640" cy="1464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2240">
                  <a:extLst>
                    <a:ext uri="{9D8B030D-6E8A-4147-A177-3AD203B41FA5}">
                      <a16:colId xmlns:a16="http://schemas.microsoft.com/office/drawing/2014/main" val="200331712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4029661665"/>
                    </a:ext>
                  </a:extLst>
                </a:gridCol>
              </a:tblGrid>
              <a:tr h="5050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ACTIVE ROOM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1962" marR="101962" marT="50981" marB="5098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Name</a:t>
                      </a:r>
                    </a:p>
                  </a:txBody>
                  <a:tcPr marL="101962" marR="101962" marT="50981" marB="5098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17732"/>
                  </a:ext>
                </a:extLst>
              </a:tr>
              <a:tr h="4672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</a:t>
                      </a:r>
                      <a:r>
                        <a:rPr lang="en-US" sz="18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101</a:t>
                      </a:r>
                      <a:endParaRPr lang="en-US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1962" marR="101962" marT="50981" marB="5098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Rizaldy Al Kautsar U.</a:t>
                      </a:r>
                    </a:p>
                  </a:txBody>
                  <a:tcPr marL="101962" marR="101962" marT="50981" marB="5098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14512"/>
                  </a:ext>
                </a:extLst>
              </a:tr>
              <a:tr h="4926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 202</a:t>
                      </a:r>
                    </a:p>
                  </a:txBody>
                  <a:tcPr marL="101962" marR="101962" marT="50981" marB="5098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Chelsea </a:t>
                      </a:r>
                      <a:r>
                        <a:rPr lang="en-US" sz="16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Islan</a:t>
                      </a:r>
                      <a:endParaRPr 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1962" marR="101962" marT="50981" marB="5098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781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330365" y="1464945"/>
            <a:ext cx="4677242" cy="5116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ROOM SERVICES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65288"/>
              </p:ext>
            </p:extLst>
          </p:nvPr>
        </p:nvGraphicFramePr>
        <p:xfrm>
          <a:off x="5812676" y="1976631"/>
          <a:ext cx="5194930" cy="4464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9074">
                  <a:extLst>
                    <a:ext uri="{9D8B030D-6E8A-4147-A177-3AD203B41FA5}">
                      <a16:colId xmlns:a16="http://schemas.microsoft.com/office/drawing/2014/main" val="2462966220"/>
                    </a:ext>
                  </a:extLst>
                </a:gridCol>
                <a:gridCol w="3855856">
                  <a:extLst>
                    <a:ext uri="{9D8B030D-6E8A-4147-A177-3AD203B41FA5}">
                      <a16:colId xmlns:a16="http://schemas.microsoft.com/office/drawing/2014/main" val="231670206"/>
                    </a:ext>
                  </a:extLst>
                </a:gridCol>
              </a:tblGrid>
              <a:tr h="4897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ROOM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101 – 2 Beds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2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336403"/>
                  </a:ext>
                </a:extLst>
              </a:tr>
              <a:tr h="4897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Appetizer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0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707785"/>
                  </a:ext>
                </a:extLst>
              </a:tr>
              <a:tr h="4897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Main</a:t>
                      </a:r>
                      <a:r>
                        <a:rPr lang="en-US" sz="1400" baseline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Course</a:t>
                      </a:r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0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Medium-Rare</a:t>
                      </a:r>
                      <a:r>
                        <a:rPr lang="en-US" sz="1400" baseline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US Prime Steak</a:t>
                      </a:r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910054"/>
                  </a:ext>
                </a:extLst>
              </a:tr>
              <a:tr h="4897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Desserts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0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Creme </a:t>
                      </a:r>
                      <a:r>
                        <a:rPr lang="en-US" sz="14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Brulee</a:t>
                      </a:r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57996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Beverages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0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Earl</a:t>
                      </a:r>
                      <a:r>
                        <a:rPr lang="en-US" sz="1400" baseline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Grey Tea</a:t>
                      </a:r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24717"/>
                  </a:ext>
                </a:extLst>
              </a:tr>
              <a:tr h="4897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Request</a:t>
                      </a:r>
                      <a:r>
                        <a:rPr lang="en-US" sz="1400" baseline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Time</a:t>
                      </a:r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0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04/11/2016 20:30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83071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Person-In-Charge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0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Haryo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Pandu </a:t>
                      </a:r>
                      <a:r>
                        <a:rPr lang="en-US" sz="14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Prakoso</a:t>
                      </a:r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739189"/>
                  </a:ext>
                </a:extLst>
              </a:tr>
              <a:tr h="4897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Payment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05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Cash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02785"/>
                  </a:ext>
                </a:extLst>
              </a:tr>
              <a:tr h="489714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21666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210202" y="6005414"/>
            <a:ext cx="1199939" cy="4070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PROCEED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08934" y="6005413"/>
            <a:ext cx="1199939" cy="40708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DELETE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619" y="1464945"/>
            <a:ext cx="512746" cy="5116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1" y="2002031"/>
            <a:ext cx="372869" cy="37286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0" y="2497331"/>
            <a:ext cx="372869" cy="3728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16619" y="729208"/>
            <a:ext cx="989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Irene W.</a:t>
            </a:r>
            <a:b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Owner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83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213</Words>
  <Application>Microsoft Office PowerPoint</Application>
  <PresentationFormat>Widescreen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Rizaldy Al Kautsar</dc:creator>
  <cp:lastModifiedBy>Rizaldy Al Kautsar</cp:lastModifiedBy>
  <cp:revision>19</cp:revision>
  <dcterms:created xsi:type="dcterms:W3CDTF">2016-11-04T02:12:20Z</dcterms:created>
  <dcterms:modified xsi:type="dcterms:W3CDTF">2016-11-04T11:22:49Z</dcterms:modified>
</cp:coreProperties>
</file>