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6" d="100"/>
          <a:sy n="76" d="100"/>
        </p:scale>
        <p:origin x="2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01F0D-92EC-4B7A-8E66-FF692C3BA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794B47-7915-48C8-B6F4-76A7DAA63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2FF4D-9A62-42BF-BE6C-1CE65BECD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6E00-3A2B-45E2-9CD5-93849EDCC82E}" type="datetimeFigureOut">
              <a:rPr lang="en-ID" smtClean="0"/>
              <a:t>07/04/2020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82D2E-6F97-4E94-9617-B3D51F7C1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E945C-5EBC-4CC7-BE70-A86F531DA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574C-9344-47D1-B912-271759038DB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2317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F786F-D76E-4B92-9B31-DD25BDBC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94C9B7-0AF1-4395-AAD3-B6F4B8E70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23B90-81A8-43BD-B952-EF9135991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6E00-3A2B-45E2-9CD5-93849EDCC82E}" type="datetimeFigureOut">
              <a:rPr lang="en-ID" smtClean="0"/>
              <a:t>07/04/2020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06C38-37CC-420C-8262-66A5C830E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7E9FF-D3C0-460B-9BC7-73E17EB48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574C-9344-47D1-B912-271759038DB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95213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C39D85-A758-4D7F-A0B9-393FD89306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211A54-248C-4416-B483-085A5553F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1D748-D155-4DAE-A76F-A63D795B5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6E00-3A2B-45E2-9CD5-93849EDCC82E}" type="datetimeFigureOut">
              <a:rPr lang="en-ID" smtClean="0"/>
              <a:t>07/04/2020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C3567-9B0C-41ED-B4AB-E838EFABF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7F8B7-5041-492D-923A-D69BF7AB8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574C-9344-47D1-B912-271759038DB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6426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D6433-2ECC-4566-8F1D-D63BA5121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E27F7-D32B-4070-A95A-3CBC233F0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FE685-7C7E-4BAC-BB1B-3CEC85F82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6E00-3A2B-45E2-9CD5-93849EDCC82E}" type="datetimeFigureOut">
              <a:rPr lang="en-ID" smtClean="0"/>
              <a:t>07/04/2020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F3CBA-B4E9-4844-A716-B781534B9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5C56B-EAC7-4384-9A2A-73BCDE01E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574C-9344-47D1-B912-271759038DB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57625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470F5-F57C-4486-9E02-6EBD98FD6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130D6-155B-450B-B387-86D6D1681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5BFDB-BA34-4FBD-95E2-BC4F2EE65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6E00-3A2B-45E2-9CD5-93849EDCC82E}" type="datetimeFigureOut">
              <a:rPr lang="en-ID" smtClean="0"/>
              <a:t>07/04/2020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A7D2B-90F5-4692-B473-319F8F56C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BC34B-B292-431C-B9A5-0F2DE0C0D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574C-9344-47D1-B912-271759038DB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47154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28886-3AB4-4187-8FE2-728BA6A63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C54F8-F5E9-461A-A977-9DBBDCC48B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F37549-4092-4050-B4FB-31438531A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511FA9-3BF6-4436-9B73-EE45A662B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6E00-3A2B-45E2-9CD5-93849EDCC82E}" type="datetimeFigureOut">
              <a:rPr lang="en-ID" smtClean="0"/>
              <a:t>07/04/2020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98FEA-626B-4505-9356-A5D609503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C2363-92EC-4BFA-A769-1117B6589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574C-9344-47D1-B912-271759038DB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70044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3C9C1-6F67-4516-866B-C9DE46020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BA296-8264-4444-8B30-245F0453C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A0A152-8E66-49F1-ACC7-799D78536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FB012E-8BA8-4D3F-9083-A546AAD52B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3D602B-9213-4D49-B2C7-43C4795CAF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EE7F9F-ACA9-44DA-8E5E-6556510BD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6E00-3A2B-45E2-9CD5-93849EDCC82E}" type="datetimeFigureOut">
              <a:rPr lang="en-ID" smtClean="0"/>
              <a:t>07/04/2020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A12214-26F8-4DBE-B48B-B3522BA92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CBD5F3-8C7A-43E7-93AC-37B86B094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574C-9344-47D1-B912-271759038DB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41866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2C204-A9C7-4629-9A64-6FCD8CA35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093AB2-C323-41D9-8F90-06E2D667F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6E00-3A2B-45E2-9CD5-93849EDCC82E}" type="datetimeFigureOut">
              <a:rPr lang="en-ID" smtClean="0"/>
              <a:t>07/04/2020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CC032D-33D0-44B6-B052-CD5C3F20E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FEF59C-EEAF-4ADB-B173-1AF1942B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574C-9344-47D1-B912-271759038DB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27833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66D468-5723-42C5-AE5C-9A26CE999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6E00-3A2B-45E2-9CD5-93849EDCC82E}" type="datetimeFigureOut">
              <a:rPr lang="en-ID" smtClean="0"/>
              <a:t>07/04/2020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FE7A34-CB97-47E8-9D76-49842633D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6F713A-FD04-4717-9508-D98E579C6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574C-9344-47D1-B912-271759038DB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2626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B57AA-87C2-44D8-88B6-0B77B9F15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20171-C83F-47A8-B992-14D9E6B87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ABA64C-D34D-44B2-AC2C-E17C30C2E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820463-A396-4F24-BCDF-F7ECE9E6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6E00-3A2B-45E2-9CD5-93849EDCC82E}" type="datetimeFigureOut">
              <a:rPr lang="en-ID" smtClean="0"/>
              <a:t>07/04/2020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75E1B-4598-49CC-9F4B-2BBA710C7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27541-D39E-4B2B-8A4D-50B3C6750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574C-9344-47D1-B912-271759038DB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40697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A0CCD-2C58-4971-987D-341BFEB8A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F9499F-971B-4E1C-A186-54CDACAA50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B2386D-8235-4D2C-B227-CCEE4D150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9E3D8-5433-4C84-A1A7-535AD5275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6E00-3A2B-45E2-9CD5-93849EDCC82E}" type="datetimeFigureOut">
              <a:rPr lang="en-ID" smtClean="0"/>
              <a:t>07/04/2020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C2AF3-FB72-42B5-BFCE-E11B5ACB1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72056-B10E-4BEC-9DE1-98466F5D6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574C-9344-47D1-B912-271759038DB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13555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AE53E5-8B96-4C09-B593-365F116C5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93DC7-D713-4F60-9D7A-805FBDAD9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371EC-0793-4E66-94C0-98C068B53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66E00-3A2B-45E2-9CD5-93849EDCC82E}" type="datetimeFigureOut">
              <a:rPr lang="en-ID" smtClean="0"/>
              <a:t>07/04/2020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0D843-6FF1-48D1-84DF-8986426395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A11EA-16DD-466A-920D-077E00E185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D574C-9344-47D1-B912-271759038DB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09993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kimjihoo/coronavirusdataset" TargetMode="External"/><Relationship Id="rId2" Type="http://schemas.openxmlformats.org/officeDocument/2006/relationships/hyperlink" Target="https://www.kaggle.com/sudalairajkumar/novel-corona-virus-2019-datase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aggle.com/sudalairajkumar/covid19-in-india" TargetMode="External"/><Relationship Id="rId4" Type="http://schemas.openxmlformats.org/officeDocument/2006/relationships/hyperlink" Target="https://www.kaggle.com/ardisragen/indonesia-coronavirus-case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fanwicaksono/covid19-exploration-analysi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27712-79E7-4CC8-9609-5F5A37323F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Laporan Analisis Deskriptif Covid-19 Berdasarkan Gender dan Usia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2D8A84-95E5-48B2-96A1-D9AD854856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/>
              <a:t>Mokhamad Arfan Wicaksono</a:t>
            </a:r>
          </a:p>
          <a:p>
            <a:r>
              <a:rPr lang="id-ID" dirty="0"/>
              <a:t>23519034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99920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4D6C6-2CB7-4CAB-9EA8-979469277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Latar Belakang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82A48-6ADF-48D4-8233-8AB1AC60A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Kasus COVID-19 saat ini menjadi salah satu perhatian penting pada kalangan masyarakat di dunia karena peningkatan kasus yang terus bertambah seiring berjalannya waktu.</a:t>
            </a:r>
          </a:p>
          <a:p>
            <a:r>
              <a:rPr lang="id-ID" dirty="0"/>
              <a:t>COVID-19 telah terjangkit oleh berbagai kalangan pasien dengan macam-macam usia dan gender.</a:t>
            </a:r>
          </a:p>
          <a:p>
            <a:r>
              <a:rPr lang="id-ID" dirty="0"/>
              <a:t>Saat ini pemahaman atas karakteristik pada kasus COVID-19 menjadi penting dalam rangka menetapkan kebijakan sebagai upaya menyelesaikan pandemik ini.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40398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3F616-1073-490B-9C84-346CFC7C5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Problem </a:t>
            </a:r>
            <a:r>
              <a:rPr lang="id-ID" dirty="0" err="1"/>
              <a:t>Statement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B4035-0AD6-49A8-B624-E33E442FC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Bagaimana pengaruh tingkat </a:t>
            </a:r>
            <a:r>
              <a:rPr lang="en-US" dirty="0" err="1"/>
              <a:t>kesembuhan</a:t>
            </a:r>
            <a:r>
              <a:rPr lang="en-US" dirty="0"/>
              <a:t> dan </a:t>
            </a:r>
            <a:r>
              <a:rPr lang="id-ID" dirty="0"/>
              <a:t>kematian pada kasus COVID-19 berdasarkan usia dan gender</a:t>
            </a:r>
            <a:endParaRPr lang="en-US" dirty="0"/>
          </a:p>
          <a:p>
            <a:r>
              <a:rPr lang="id-ID" dirty="0"/>
              <a:t>Bagaimana pengaruh peningkatan kasus COVID-19 berdasarkan usia dan gender</a:t>
            </a:r>
          </a:p>
          <a:p>
            <a:r>
              <a:rPr lang="id-ID" dirty="0"/>
              <a:t>Bagaimana prediksi peningkatan kasus COVID-19 berdasarkan usia dan gender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7339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99D87-9583-49F2-BE13-EB47D1890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Dataset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FD1DE-C7A3-4D4D-9688-817C42746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D" dirty="0"/>
              <a:t>novel-corona-virus-2019-dataset</a:t>
            </a:r>
            <a:br>
              <a:rPr lang="en-ID" dirty="0"/>
            </a:br>
            <a:r>
              <a:rPr lang="en-ID" dirty="0">
                <a:hlinkClick r:id="rId2"/>
              </a:rPr>
              <a:t>https://www.kaggle.com/sudalairajkumar/novel-corona-virus-2019-dataset</a:t>
            </a:r>
            <a:br>
              <a:rPr lang="en-ID" dirty="0"/>
            </a:br>
            <a:r>
              <a:rPr lang="en-ID" b="1" dirty="0"/>
              <a:t>Day level information on covid-19 affected cases</a:t>
            </a:r>
            <a:endParaRPr lang="id-ID" b="1" dirty="0"/>
          </a:p>
          <a:p>
            <a:pPr marL="514350" indent="-514350">
              <a:buFont typeface="+mj-lt"/>
              <a:buAutoNum type="arabicPeriod"/>
            </a:pPr>
            <a:r>
              <a:rPr lang="en-ID" dirty="0" err="1"/>
              <a:t>coronavirusdataset-korea</a:t>
            </a:r>
            <a:br>
              <a:rPr lang="en-ID" dirty="0"/>
            </a:br>
            <a:r>
              <a:rPr lang="en-ID" dirty="0">
                <a:hlinkClick r:id="rId3"/>
              </a:rPr>
              <a:t>https://www.kaggle.com/kimjihoo/coronavirusdataset</a:t>
            </a:r>
            <a:br>
              <a:rPr lang="en-ID" dirty="0"/>
            </a:br>
            <a:r>
              <a:rPr lang="en-ID" b="1" dirty="0"/>
              <a:t>DS4C: Data Science for COVID-19 in South Korea</a:t>
            </a:r>
          </a:p>
          <a:p>
            <a:pPr marL="514350" indent="-514350">
              <a:buFont typeface="+mj-lt"/>
              <a:buAutoNum type="arabicPeriod"/>
            </a:pPr>
            <a:r>
              <a:rPr lang="en-ID" dirty="0" err="1"/>
              <a:t>indonesia</a:t>
            </a:r>
            <a:r>
              <a:rPr lang="en-ID" dirty="0"/>
              <a:t>-coronavirus-cases</a:t>
            </a:r>
            <a:br>
              <a:rPr lang="en-ID" dirty="0"/>
            </a:br>
            <a:r>
              <a:rPr lang="en-ID" dirty="0">
                <a:hlinkClick r:id="rId4"/>
              </a:rPr>
              <a:t>https://www.kaggle.com/ardisragen/indonesia-coronavirus-cases</a:t>
            </a:r>
            <a:br>
              <a:rPr lang="en-ID" dirty="0"/>
            </a:br>
            <a:r>
              <a:rPr lang="en-ID" b="1" dirty="0"/>
              <a:t>Data Science for COVID-19 Indonesia (DSCI) Initiative</a:t>
            </a:r>
          </a:p>
          <a:p>
            <a:pPr marL="514350" indent="-514350">
              <a:buFont typeface="+mj-lt"/>
              <a:buAutoNum type="arabicPeriod"/>
            </a:pPr>
            <a:r>
              <a:rPr lang="en-ID" dirty="0"/>
              <a:t>covid19-in-india</a:t>
            </a:r>
            <a:br>
              <a:rPr lang="en-ID" dirty="0"/>
            </a:br>
            <a:r>
              <a:rPr lang="en-ID" dirty="0">
                <a:hlinkClick r:id="rId5"/>
              </a:rPr>
              <a:t>https://www.kaggle.com/sudalairajkumar/covid19-in-india</a:t>
            </a:r>
            <a:br>
              <a:rPr lang="en-ID" dirty="0"/>
            </a:br>
            <a:r>
              <a:rPr lang="en-ID" b="1" dirty="0"/>
              <a:t>Dataset on Novel Corona Virus Disease 2019 in India</a:t>
            </a:r>
          </a:p>
        </p:txBody>
      </p:sp>
    </p:spTree>
    <p:extLst>
      <p:ext uri="{BB962C8B-B14F-4D97-AF65-F5344CB8AC3E}">
        <p14:creationId xmlns:p14="http://schemas.microsoft.com/office/powerpoint/2010/main" val="3200472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BAA5B-3A68-48B3-8A21-C3B018B47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Metode dan Teknik Analisis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28CD6-E114-4797-B042-232B60AF0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Analisis deskriptif dan prediktif atas kasus COVID-19 berdasarkan fitur usia dan gender.</a:t>
            </a:r>
          </a:p>
          <a:p>
            <a:r>
              <a:rPr lang="id-ID" dirty="0"/>
              <a:t>Dianalisis melalui kerangka kerja analisis data yang terdiri dari</a:t>
            </a:r>
          </a:p>
          <a:p>
            <a:pPr lvl="1"/>
            <a:r>
              <a:rPr lang="id-ID" dirty="0"/>
              <a:t>Pengambilan dan pembersihan data</a:t>
            </a:r>
          </a:p>
          <a:p>
            <a:pPr lvl="1"/>
            <a:r>
              <a:rPr lang="id-ID" dirty="0"/>
              <a:t>Eksplorasi dan visualisasi data (Eksplorasi umum dan menelusuri korelasi antar fitur)</a:t>
            </a:r>
          </a:p>
          <a:p>
            <a:pPr lvl="1"/>
            <a:r>
              <a:rPr lang="id-ID" dirty="0" err="1"/>
              <a:t>Training</a:t>
            </a:r>
            <a:r>
              <a:rPr lang="id-ID" dirty="0"/>
              <a:t> dan testing model prediktif (Model regresi </a:t>
            </a:r>
            <a:r>
              <a:rPr lang="id-ID" dirty="0" err="1"/>
              <a:t>logistic</a:t>
            </a:r>
            <a:r>
              <a:rPr lang="id-ID" dirty="0"/>
              <a:t>)</a:t>
            </a:r>
          </a:p>
          <a:p>
            <a:r>
              <a:rPr lang="id-ID" dirty="0"/>
              <a:t>Secara teknis, analisis akan dilakukan pada bahasa </a:t>
            </a:r>
            <a:r>
              <a:rPr lang="id-ID" dirty="0" err="1"/>
              <a:t>python</a:t>
            </a:r>
            <a:r>
              <a:rPr lang="id-ID" dirty="0"/>
              <a:t>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66876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FA92D-956B-448B-93D6-335BA9BE9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Insight</a:t>
            </a:r>
            <a:r>
              <a:rPr lang="id-ID" dirty="0"/>
              <a:t> </a:t>
            </a:r>
            <a:r>
              <a:rPr lang="id-ID" dirty="0" err="1"/>
              <a:t>Dataset</a:t>
            </a:r>
            <a:r>
              <a:rPr lang="id-ID" dirty="0"/>
              <a:t> 1</a:t>
            </a:r>
            <a:endParaRPr lang="en-ID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0965991-AF96-4D12-A678-DA5334199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0" y="442913"/>
            <a:ext cx="36576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D4DE150-6C15-4FA0-8783-331914BB7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774" y="1443832"/>
            <a:ext cx="37338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BFAB67D-598A-48E1-9881-E029847FA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1443832"/>
            <a:ext cx="36385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84C59D0-F6E3-435F-BDD8-B9CA994C6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349" y="3987799"/>
            <a:ext cx="3705225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90F75599-795D-4BEE-BF37-27C68DEC5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49" y="3987800"/>
            <a:ext cx="3705225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2C2E9D-2794-4356-8486-B850A2944D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7227" y="3016251"/>
            <a:ext cx="3467584" cy="26959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0EB6D54-131F-429D-A7AA-B4DA4B775D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77227" y="5924815"/>
            <a:ext cx="3315163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730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FA92D-956B-448B-93D6-335BA9BE9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Insight</a:t>
            </a:r>
            <a:r>
              <a:rPr lang="id-ID" dirty="0"/>
              <a:t> </a:t>
            </a:r>
            <a:r>
              <a:rPr lang="id-ID" dirty="0" err="1"/>
              <a:t>Dataset</a:t>
            </a:r>
            <a:r>
              <a:rPr lang="id-ID" dirty="0"/>
              <a:t> 2</a:t>
            </a:r>
            <a:endParaRPr lang="en-ID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2AC88AD-EFFE-4561-B43E-C3728E377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988" y="1675190"/>
            <a:ext cx="376237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2C09D5D-407D-491F-BAD6-7D85E24B4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1675190"/>
            <a:ext cx="37052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9C5C516D-89DC-4A14-862F-50A6A9B71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4186238"/>
            <a:ext cx="3933825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05C2FF81-62CE-4CA5-B4CE-37F13FDD5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988" y="4186237"/>
            <a:ext cx="3990975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942D0A5-160F-4D27-B8A1-8E8497EC85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9046" y="4374829"/>
            <a:ext cx="3439005" cy="7430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571082-A664-461E-974D-BC7EC590E7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95777" y="2436948"/>
            <a:ext cx="3238952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784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1AE32-7554-4CBA-900A-1756741FF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 </a:t>
            </a:r>
            <a:r>
              <a:rPr lang="en-US" dirty="0" err="1"/>
              <a:t>Analisis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3A25F-28F5-4814-8AE9-A57500959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(Seluruh </a:t>
            </a:r>
            <a:r>
              <a:rPr lang="en-US" dirty="0" err="1"/>
              <a:t>rangkuman</a:t>
            </a:r>
            <a:r>
              <a:rPr lang="en-US" dirty="0"/>
              <a:t> data dan </a:t>
            </a:r>
            <a:r>
              <a:rPr lang="en-US" dirty="0" err="1"/>
              <a:t>pekerjaan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pada </a:t>
            </a:r>
            <a:r>
              <a:rPr lang="en-US" dirty="0" err="1"/>
              <a:t>repositori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 </a:t>
            </a:r>
            <a:r>
              <a:rPr lang="en-ID" dirty="0">
                <a:hlinkClick r:id="rId2"/>
              </a:rPr>
              <a:t>https://github.com/marfanwicaksono/covid19-exploration-analysis</a:t>
            </a:r>
            <a:r>
              <a:rPr lang="en-ID" dirty="0"/>
              <a:t> , notebook </a:t>
            </a:r>
            <a:r>
              <a:rPr lang="en-ID" dirty="0" err="1"/>
              <a:t>eksplorasi</a:t>
            </a:r>
            <a:r>
              <a:rPr lang="en-ID" dirty="0"/>
              <a:t> data </a:t>
            </a:r>
            <a:r>
              <a:rPr lang="en-ID" dirty="0" err="1"/>
              <a:t>tersimpan</a:t>
            </a:r>
            <a:r>
              <a:rPr lang="en-ID" dirty="0"/>
              <a:t> pada </a:t>
            </a:r>
            <a:r>
              <a:rPr lang="en-ID" dirty="0" err="1"/>
              <a:t>setiap</a:t>
            </a:r>
            <a:r>
              <a:rPr lang="en-ID" dirty="0"/>
              <a:t> folder data pada </a:t>
            </a:r>
            <a:r>
              <a:rPr lang="en-ID" dirty="0" err="1"/>
              <a:t>repositori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)</a:t>
            </a:r>
            <a:endParaRPr lang="en-US" dirty="0"/>
          </a:p>
          <a:p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kematian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pada </a:t>
            </a:r>
            <a:r>
              <a:rPr lang="en-US" dirty="0" err="1"/>
              <a:t>pengidap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usia</a:t>
            </a:r>
            <a:r>
              <a:rPr lang="en-US" dirty="0"/>
              <a:t> </a:t>
            </a:r>
            <a:r>
              <a:rPr lang="en-US" dirty="0" err="1"/>
              <a:t>tua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mortality rate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daripada</a:t>
            </a:r>
            <a:r>
              <a:rPr lang="en-US" dirty="0"/>
              <a:t> </a:t>
            </a:r>
            <a:r>
              <a:rPr lang="en-US" dirty="0" err="1"/>
              <a:t>usia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.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dianalisis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lanjut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lurking variable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(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penyakit</a:t>
            </a:r>
            <a:r>
              <a:rPr lang="en-US" dirty="0"/>
              <a:t> </a:t>
            </a:r>
            <a:r>
              <a:rPr lang="en-US" dirty="0" err="1"/>
              <a:t>kronis</a:t>
            </a:r>
            <a:r>
              <a:rPr lang="en-US" dirty="0"/>
              <a:t> yang </a:t>
            </a:r>
            <a:r>
              <a:rPr lang="en-US" dirty="0" err="1"/>
              <a:t>dimiliki</a:t>
            </a:r>
            <a:r>
              <a:rPr lang="en-US" dirty="0"/>
              <a:t> </a:t>
            </a:r>
            <a:r>
              <a:rPr lang="en-US" dirty="0" err="1"/>
              <a:t>pasien</a:t>
            </a:r>
            <a:r>
              <a:rPr lang="en-US" dirty="0"/>
              <a:t>)</a:t>
            </a:r>
          </a:p>
          <a:p>
            <a:r>
              <a:rPr lang="en-ID" dirty="0" err="1"/>
              <a:t>Peningkatan</a:t>
            </a:r>
            <a:r>
              <a:rPr lang="en-ID" dirty="0"/>
              <a:t> </a:t>
            </a:r>
            <a:r>
              <a:rPr lang="en-ID" dirty="0" err="1"/>
              <a:t>kasus</a:t>
            </a:r>
            <a:r>
              <a:rPr lang="en-ID" dirty="0"/>
              <a:t> </a:t>
            </a:r>
            <a:r>
              <a:rPr lang="en-ID" dirty="0" err="1"/>
              <a:t>seringkali</a:t>
            </a:r>
            <a:r>
              <a:rPr lang="en-ID" dirty="0"/>
              <a:t> </a:t>
            </a:r>
            <a:r>
              <a:rPr lang="en-ID" dirty="0" err="1"/>
              <a:t>terlebih</a:t>
            </a:r>
            <a:r>
              <a:rPr lang="en-ID" dirty="0"/>
              <a:t> </a:t>
            </a:r>
            <a:r>
              <a:rPr lang="en-ID" dirty="0" err="1"/>
              <a:t>dahulu</a:t>
            </a:r>
            <a:r>
              <a:rPr lang="en-ID" dirty="0"/>
              <a:t> </a:t>
            </a:r>
            <a:r>
              <a:rPr lang="en-ID" dirty="0" err="1"/>
              <a:t>dialami</a:t>
            </a:r>
            <a:r>
              <a:rPr lang="en-ID" dirty="0"/>
              <a:t> pada </a:t>
            </a:r>
            <a:r>
              <a:rPr lang="en-ID" dirty="0" err="1"/>
              <a:t>pengidap</a:t>
            </a:r>
            <a:r>
              <a:rPr lang="en-ID" dirty="0"/>
              <a:t> </a:t>
            </a:r>
            <a:r>
              <a:rPr lang="en-ID" dirty="0" err="1"/>
              <a:t>usia</a:t>
            </a:r>
            <a:r>
              <a:rPr lang="en-ID" dirty="0"/>
              <a:t> </a:t>
            </a:r>
            <a:r>
              <a:rPr lang="en-ID" dirty="0" err="1"/>
              <a:t>menengah</a:t>
            </a:r>
            <a:r>
              <a:rPr lang="en-ID" dirty="0"/>
              <a:t>.</a:t>
            </a:r>
          </a:p>
          <a:p>
            <a:r>
              <a:rPr lang="en-ID" dirty="0" err="1"/>
              <a:t>Belum</a:t>
            </a:r>
            <a:r>
              <a:rPr lang="en-ID" dirty="0"/>
              <a:t> </a:t>
            </a:r>
            <a:r>
              <a:rPr lang="en-ID" dirty="0" err="1"/>
              <a:t>ditemukan</a:t>
            </a:r>
            <a:r>
              <a:rPr lang="en-ID" dirty="0"/>
              <a:t> </a:t>
            </a:r>
            <a:r>
              <a:rPr lang="en-ID" dirty="0" err="1"/>
              <a:t>hubungan</a:t>
            </a:r>
            <a:r>
              <a:rPr lang="en-ID" dirty="0"/>
              <a:t> yang </a:t>
            </a:r>
            <a:r>
              <a:rPr lang="en-ID" dirty="0" err="1"/>
              <a:t>signifikan</a:t>
            </a:r>
            <a:r>
              <a:rPr lang="en-ID" dirty="0"/>
              <a:t> </a:t>
            </a:r>
            <a:r>
              <a:rPr lang="en-ID" dirty="0" err="1"/>
              <a:t>antar</a:t>
            </a:r>
            <a:r>
              <a:rPr lang="en-ID" dirty="0"/>
              <a:t> </a:t>
            </a:r>
            <a:r>
              <a:rPr lang="en-ID" dirty="0" err="1"/>
              <a:t>kasus</a:t>
            </a:r>
            <a:r>
              <a:rPr lang="en-ID" dirty="0"/>
              <a:t> COVID-19 </a:t>
            </a:r>
            <a:r>
              <a:rPr lang="en-ID" dirty="0" err="1"/>
              <a:t>dengan</a:t>
            </a:r>
            <a:r>
              <a:rPr lang="en-ID" dirty="0"/>
              <a:t> gender.</a:t>
            </a:r>
          </a:p>
        </p:txBody>
      </p:sp>
    </p:spTree>
    <p:extLst>
      <p:ext uri="{BB962C8B-B14F-4D97-AF65-F5344CB8AC3E}">
        <p14:creationId xmlns:p14="http://schemas.microsoft.com/office/powerpoint/2010/main" val="1377440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8A816-4992-4B48-A0CF-E12EE4A01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Diskusi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4B4A9-FC4D-48B2-8CB3-AA7633047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dirty="0"/>
              <a:t>Beberapa kendala yang ditemui pada analisis data adalah sebagai berikut</a:t>
            </a:r>
          </a:p>
          <a:p>
            <a:pPr lvl="1"/>
            <a:r>
              <a:rPr lang="id-ID" dirty="0"/>
              <a:t>Terdapat data yang beragam dengan struktur data yang bermacam-macam</a:t>
            </a:r>
          </a:p>
          <a:p>
            <a:pPr lvl="1"/>
            <a:r>
              <a:rPr lang="id-ID" dirty="0" err="1"/>
              <a:t>Seringkali</a:t>
            </a:r>
            <a:r>
              <a:rPr lang="id-ID" dirty="0"/>
              <a:t> ditemui data yang tidak lengkap, sehingga butuh waktu untuk data </a:t>
            </a:r>
            <a:r>
              <a:rPr lang="id-ID" dirty="0" err="1"/>
              <a:t>cleaning</a:t>
            </a:r>
            <a:endParaRPr lang="id-ID" dirty="0"/>
          </a:p>
          <a:p>
            <a:pPr lvl="1"/>
            <a:r>
              <a:rPr lang="id-ID" dirty="0" err="1"/>
              <a:t>Ketidaklengkapan</a:t>
            </a:r>
            <a:r>
              <a:rPr lang="id-ID" dirty="0"/>
              <a:t> data, ditambah data yang kurang banyak, menyebabkan penelusuran lebih lanjut harus dilakukan untuk melakukan penyimpulan</a:t>
            </a:r>
          </a:p>
          <a:p>
            <a:r>
              <a:rPr lang="id-ID" dirty="0"/>
              <a:t>Hal-hal yang dapat dieksplorasi lebih lanjut</a:t>
            </a:r>
          </a:p>
          <a:p>
            <a:pPr lvl="1"/>
            <a:r>
              <a:rPr lang="id-ID" dirty="0"/>
              <a:t>Eksplorasi </a:t>
            </a:r>
            <a:r>
              <a:rPr lang="id-ID" dirty="0" err="1"/>
              <a:t>dataset</a:t>
            </a:r>
            <a:r>
              <a:rPr lang="id-ID" dirty="0"/>
              <a:t> 3 dan 4</a:t>
            </a:r>
            <a:endParaRPr lang="en-US" dirty="0"/>
          </a:p>
          <a:p>
            <a:pPr lvl="1"/>
            <a:r>
              <a:rPr lang="id-ID" dirty="0"/>
              <a:t>Melakukan analisis prediktif dengan model regresi</a:t>
            </a:r>
          </a:p>
          <a:p>
            <a:pPr lvl="1"/>
            <a:r>
              <a:rPr lang="en-US" dirty="0" err="1"/>
              <a:t>Eksplorasi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usia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mempertimbangkan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range </a:t>
            </a:r>
            <a:r>
              <a:rPr lang="en-US" dirty="0" err="1"/>
              <a:t>usia</a:t>
            </a:r>
            <a:endParaRPr lang="en-US" dirty="0"/>
          </a:p>
          <a:p>
            <a:pPr lvl="1"/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eksplorasi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pemulihan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usia</a:t>
            </a:r>
            <a:r>
              <a:rPr lang="en-US" dirty="0"/>
              <a:t> dan gender,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juga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pembersihan</a:t>
            </a:r>
            <a:r>
              <a:rPr lang="en-US" dirty="0"/>
              <a:t> data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isolasi</a:t>
            </a:r>
            <a:r>
              <a:rPr lang="en-US" dirty="0"/>
              <a:t> yang </a:t>
            </a:r>
            <a:r>
              <a:rPr lang="en-US" dirty="0" err="1"/>
              <a:t>dianggap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logis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75241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468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Laporan Analisis Deskriptif Covid-19 Berdasarkan Gender dan Usia</vt:lpstr>
      <vt:lpstr>Latar Belakang</vt:lpstr>
      <vt:lpstr>Problem Statement</vt:lpstr>
      <vt:lpstr>Dataset</vt:lpstr>
      <vt:lpstr>Metode dan Teknik Analisis</vt:lpstr>
      <vt:lpstr>Insight Dataset 1</vt:lpstr>
      <vt:lpstr>Insight Dataset 2</vt:lpstr>
      <vt:lpstr>Kesimpulan Analisis</vt:lpstr>
      <vt:lpstr>Diskusi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Laporan Analisis Deskriptif Covid-19 Berdasarkan Gender dan Usia</dc:title>
  <dc:creator>Mokhamad Arfan Wicaksono</dc:creator>
  <cp:lastModifiedBy>Mokhamad Arfan Wicaksono</cp:lastModifiedBy>
  <cp:revision>34</cp:revision>
  <dcterms:created xsi:type="dcterms:W3CDTF">2020-03-31T03:33:57Z</dcterms:created>
  <dcterms:modified xsi:type="dcterms:W3CDTF">2020-04-07T04:26:37Z</dcterms:modified>
</cp:coreProperties>
</file>