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F0D-92EC-4B7A-8E66-FF692C3BA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4B47-7915-48C8-B6F4-76A7DAA6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FF4D-9A62-42BF-BE6C-1CE65BEC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2D2E-6F97-4E94-9617-B3D51F7C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945C-5EBC-4CC7-BE70-A86F531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1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786F-D76E-4B92-9B31-DD25BDBC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4C9B7-0AF1-4395-AAD3-B6F4B8E70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3B90-81A8-43BD-B952-EF91359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6C38-37CC-420C-8262-66A5C830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E9FF-D3C0-460B-9BC7-73E17EB4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52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39D85-A758-4D7F-A0B9-393FD8930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11A54-248C-4416-B483-085A5553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D748-D155-4DAE-A76F-A63D795B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567-9B0C-41ED-B4AB-E838EFAB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F8B7-5041-492D-923A-D69BF7A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2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6433-2ECC-4566-8F1D-D63BA512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27F7-D32B-4070-A95A-3CBC233F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E685-7C7E-4BAC-BB1B-3CEC85F8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3CBA-B4E9-4844-A716-B781534B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C56B-EAC7-4384-9A2A-73BCDE01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70F5-F57C-4486-9E02-6EBD98FD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30D6-155B-450B-B387-86D6D1681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BFDB-BA34-4FBD-95E2-BC4F2EE6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7D2B-90F5-4692-B473-319F8F56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C34B-B292-431C-B9A5-0F2DE0C0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715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8886-3AB4-4187-8FE2-728BA6A6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54F8-F5E9-461A-A977-9DBBDCC48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37549-4092-4050-B4FB-31438531A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11FA9-3BF6-4436-9B73-EE45A662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8FEA-626B-4505-9356-A5D60950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C2363-92EC-4BFA-A769-1117B658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0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C9C1-6F67-4516-866B-C9DE4602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BA296-8264-4444-8B30-245F0453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0A152-8E66-49F1-ACC7-799D7853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B012E-8BA8-4D3F-9083-A546AAD52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D602B-9213-4D49-B2C7-43C4795CA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E7F9F-ACA9-44DA-8E5E-6556510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12214-26F8-4DBE-B48B-B3522BA9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BD5F3-8C7A-43E7-93AC-37B86B09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86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C204-A9C7-4629-9A64-6FCD8CA3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93AB2-C323-41D9-8F90-06E2D667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C032D-33D0-44B6-B052-CD5C3F20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EF59C-EEAF-4ADB-B173-1AF1942B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783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6D468-5723-42C5-AE5C-9A26CE99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E7A34-CB97-47E8-9D76-49842633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13A-FD04-4717-9508-D98E579C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2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57AA-87C2-44D8-88B6-0B77B9F1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0171-C83F-47A8-B992-14D9E6B8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BA64C-D34D-44B2-AC2C-E17C30C2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20463-A396-4F24-BCDF-F7ECE9E6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5E1B-4598-49CC-9F4B-2BBA710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27541-D39E-4B2B-8A4D-50B3C67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69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0CCD-2C58-4971-987D-341BFEB8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9499F-971B-4E1C-A186-54CDACAA5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2386D-8235-4D2C-B227-CCEE4D15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E3D8-5433-4C84-A1A7-535AD527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2AF3-FB72-42B5-BFCE-E11B5ACB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72056-B10E-4BEC-9DE1-98466F5D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355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E53E5-8B96-4C09-B593-365F116C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93DC7-D713-4F60-9D7A-805FBDAD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71EC-0793-4E66-94C0-98C068B53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6E00-3A2B-45E2-9CD5-93849EDCC82E}" type="datetimeFigureOut">
              <a:rPr lang="en-ID" smtClean="0"/>
              <a:t>31/03/2020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0D843-6FF1-48D1-84DF-898642639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11EA-16DD-466A-920D-077E00E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574C-9344-47D1-B912-271759038D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99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imjihoo/coronavirusdataset" TargetMode="External"/><Relationship Id="rId2" Type="http://schemas.openxmlformats.org/officeDocument/2006/relationships/hyperlink" Target="https://www.kaggle.com/sudalairajkumar/novel-corona-virus-2019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sudalairajkumar/covid19-in-india" TargetMode="External"/><Relationship Id="rId4" Type="http://schemas.openxmlformats.org/officeDocument/2006/relationships/hyperlink" Target="https://www.kaggle.com/ardisragen/indonesia-coronavirus-cas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fanwicaksono/covid19-exploration-analys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7712-79E7-4CC8-9609-5F5A37323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Laporan Analisis Deskriptif Covid-19 Berdasarkan Gender dan Usia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D8A84-95E5-48B2-96A1-D9AD8548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Mokhamad Arfan Wicaksono</a:t>
            </a:r>
          </a:p>
          <a:p>
            <a:r>
              <a:rPr lang="id-ID" dirty="0"/>
              <a:t>23519034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99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D6C6-2CB7-4CAB-9EA8-9794692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2A48-6ADF-48D4-8233-8AB1AC60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Kasus COVID-19 saat ini menjadi salah satu perhatian penting pada kalangan masyarakat di dunia karena peningkatan kasus yang terus bertambah seiring berjalannya waktu.</a:t>
            </a:r>
          </a:p>
          <a:p>
            <a:r>
              <a:rPr lang="id-ID" dirty="0"/>
              <a:t>COVID-19 telah terjangkit oleh berbagai kalangan pasien dengan macam-macam usia dan gender.</a:t>
            </a:r>
          </a:p>
          <a:p>
            <a:r>
              <a:rPr lang="id-ID" dirty="0"/>
              <a:t>Saat ini pemahaman atas karakteristik pada kasus COVID-19 menjadi penting dalam rangka menetapkan kebijakan sebagai upaya menyelesaikan pandemik ini.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039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F616-1073-490B-9C84-346CFC7C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Problem </a:t>
            </a:r>
            <a:r>
              <a:rPr lang="id-ID" dirty="0" err="1"/>
              <a:t>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4035-0AD6-49A8-B624-E33E442F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Bagaimana pengaruh tingkat </a:t>
            </a:r>
            <a:r>
              <a:rPr lang="en-US" dirty="0" err="1"/>
              <a:t>kesembuhan</a:t>
            </a:r>
            <a:r>
              <a:rPr lang="en-US" dirty="0"/>
              <a:t> dan </a:t>
            </a:r>
            <a:r>
              <a:rPr lang="id-ID" dirty="0"/>
              <a:t>kematian pada kasus COVID-19 berdasarkan usia dan gender</a:t>
            </a:r>
            <a:endParaRPr lang="en-US" dirty="0"/>
          </a:p>
          <a:p>
            <a:r>
              <a:rPr lang="id-ID" dirty="0"/>
              <a:t>Bagaimana pengaruh peningkatan kasus COVID-19 berdasarkan usia dan gender</a:t>
            </a:r>
          </a:p>
          <a:p>
            <a:r>
              <a:rPr lang="id-ID" dirty="0"/>
              <a:t>Bagaimana prediksi peningkatan kasus COVID-19 berdasarkan usia dan gender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33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9D87-9583-49F2-BE13-EB47D189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D1DE-C7A3-4D4D-9688-817C4274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novel-corona-virus-2019-dataset</a:t>
            </a:r>
            <a:br>
              <a:rPr lang="en-ID" dirty="0"/>
            </a:br>
            <a:r>
              <a:rPr lang="en-ID" dirty="0">
                <a:hlinkClick r:id="rId2"/>
              </a:rPr>
              <a:t>https://www.kaggle.com/sudalairajkumar/novel-corona-virus-2019-dataset</a:t>
            </a:r>
            <a:br>
              <a:rPr lang="en-ID" dirty="0"/>
            </a:br>
            <a:r>
              <a:rPr lang="en-ID" b="1" dirty="0"/>
              <a:t>Day level information on covid-19 affected cases</a:t>
            </a:r>
            <a:endParaRPr lang="id-ID" b="1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coronavirusdataset-korea</a:t>
            </a:r>
            <a:br>
              <a:rPr lang="en-ID" dirty="0"/>
            </a:br>
            <a:r>
              <a:rPr lang="en-ID" dirty="0">
                <a:hlinkClick r:id="rId3"/>
              </a:rPr>
              <a:t>https://www.kaggle.com/kimjihoo/coronavirusdataset</a:t>
            </a:r>
            <a:br>
              <a:rPr lang="en-ID" dirty="0"/>
            </a:br>
            <a:r>
              <a:rPr lang="en-ID" b="1" dirty="0"/>
              <a:t>DS4C: Data Science for COVID-19 in South Korea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indonesia</a:t>
            </a:r>
            <a:r>
              <a:rPr lang="en-ID" dirty="0"/>
              <a:t>-coronavirus-cases</a:t>
            </a:r>
            <a:br>
              <a:rPr lang="en-ID" dirty="0"/>
            </a:br>
            <a:r>
              <a:rPr lang="en-ID" dirty="0">
                <a:hlinkClick r:id="rId4"/>
              </a:rPr>
              <a:t>https://www.kaggle.com/ardisragen/indonesia-coronavirus-cases</a:t>
            </a:r>
            <a:br>
              <a:rPr lang="en-ID" dirty="0"/>
            </a:br>
            <a:r>
              <a:rPr lang="en-ID" b="1" dirty="0"/>
              <a:t>Data Science for COVID-19 Indonesia (DSCI) Initiative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covid19-in-india</a:t>
            </a:r>
            <a:br>
              <a:rPr lang="en-ID" dirty="0"/>
            </a:br>
            <a:r>
              <a:rPr lang="en-ID" dirty="0">
                <a:hlinkClick r:id="rId5"/>
              </a:rPr>
              <a:t>https://www.kaggle.com/sudalairajkumar/covid19-in-india</a:t>
            </a:r>
            <a:br>
              <a:rPr lang="en-ID" dirty="0"/>
            </a:br>
            <a:r>
              <a:rPr lang="en-ID" b="1" dirty="0"/>
              <a:t>Dataset on Novel Corona Virus Disease 2019 in India</a:t>
            </a:r>
          </a:p>
        </p:txBody>
      </p:sp>
    </p:spTree>
    <p:extLst>
      <p:ext uri="{BB962C8B-B14F-4D97-AF65-F5344CB8AC3E}">
        <p14:creationId xmlns:p14="http://schemas.microsoft.com/office/powerpoint/2010/main" val="32004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AA5B-3A68-48B3-8A21-C3B018B4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dan Teknik 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8CD6-E114-4797-B042-232B60AF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Analisis deskriptif dan prediktif atas kasus COVID-19 berdasarkan fitur usia dan gender.</a:t>
            </a:r>
          </a:p>
          <a:p>
            <a:r>
              <a:rPr lang="id-ID" dirty="0"/>
              <a:t>Dianalisis melalui kerangka kerja analisis data yang terdiri dari</a:t>
            </a:r>
          </a:p>
          <a:p>
            <a:pPr lvl="1"/>
            <a:r>
              <a:rPr lang="id-ID" dirty="0"/>
              <a:t>Pengambilan dan pembersihan data</a:t>
            </a:r>
          </a:p>
          <a:p>
            <a:pPr lvl="1"/>
            <a:r>
              <a:rPr lang="id-ID" dirty="0"/>
              <a:t>Eksplorasi dan visualisasi data (Eksplorasi umum dan menelusuri korelasi antar fitur)</a:t>
            </a:r>
          </a:p>
          <a:p>
            <a:pPr lvl="1"/>
            <a:r>
              <a:rPr lang="id-ID" dirty="0" err="1"/>
              <a:t>Training</a:t>
            </a:r>
            <a:r>
              <a:rPr lang="id-ID" dirty="0"/>
              <a:t> dan testing model prediktif (Model regresi </a:t>
            </a:r>
            <a:r>
              <a:rPr lang="id-ID" dirty="0" err="1"/>
              <a:t>logistic</a:t>
            </a:r>
            <a:r>
              <a:rPr lang="id-ID" dirty="0"/>
              <a:t>)</a:t>
            </a:r>
          </a:p>
          <a:p>
            <a:r>
              <a:rPr lang="id-ID" dirty="0"/>
              <a:t>Secara teknis, analisis akan dilakukan pada bahasa </a:t>
            </a:r>
            <a:r>
              <a:rPr lang="id-ID" dirty="0" err="1"/>
              <a:t>python</a:t>
            </a:r>
            <a:r>
              <a:rPr lang="id-ID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687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A92D-956B-448B-93D6-335BA9BE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Insight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1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965991-AF96-4D12-A678-DA5334199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442913"/>
            <a:ext cx="36576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DE150-6C15-4FA0-8783-331914BB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4" y="1443832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FAB67D-598A-48E1-9881-E029847F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43832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4C59D0-F6E3-435F-BDD8-B9CA994C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49" y="3987799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F75599-795D-4BEE-BF37-27C68DEC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3987800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2C2E9D-2794-4356-8486-B850A2944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227" y="3016251"/>
            <a:ext cx="3467584" cy="2695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EB6D54-131F-429D-A7AA-B4DA4B775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7227" y="5924815"/>
            <a:ext cx="331516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3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A92D-956B-448B-93D6-335BA9BE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Insight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2</a:t>
            </a:r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AC88AD-EFFE-4561-B43E-C3728E37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1675190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C09D5D-407D-491F-BAD6-7D85E24B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675190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C5C516D-89DC-4A14-862F-50A6A9B7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186238"/>
            <a:ext cx="39338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5C2FF81-62CE-4CA5-B4CE-37F13FDD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4186237"/>
            <a:ext cx="39909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42D0A5-160F-4D27-B8A1-8E8497EC8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046" y="4374829"/>
            <a:ext cx="3439005" cy="74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71082-A664-461E-974D-BC7EC590E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5777" y="2436948"/>
            <a:ext cx="323895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8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AE32-7554-4CBA-900A-1756741F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  <a:r>
              <a:rPr lang="en-US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A25F-28F5-4814-8AE9-A5750095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(Seluruh </a:t>
            </a:r>
            <a:r>
              <a:rPr lang="en-US" dirty="0" err="1"/>
              <a:t>rangkuman</a:t>
            </a:r>
            <a:r>
              <a:rPr lang="en-US" dirty="0"/>
              <a:t> data dan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ID" dirty="0">
                <a:hlinkClick r:id="rId2"/>
              </a:rPr>
              <a:t>https://github.com/marfanwicaksono/covid19-exploration-analysis</a:t>
            </a:r>
            <a:r>
              <a:rPr lang="en-ID" dirty="0"/>
              <a:t> , notebook </a:t>
            </a:r>
            <a:r>
              <a:rPr lang="en-ID" dirty="0" err="1"/>
              <a:t>eksplorasi</a:t>
            </a:r>
            <a:r>
              <a:rPr lang="en-ID" dirty="0"/>
              <a:t> data </a:t>
            </a:r>
            <a:r>
              <a:rPr lang="en-ID" dirty="0" err="1"/>
              <a:t>tersimpan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folder data pada </a:t>
            </a:r>
            <a:r>
              <a:rPr lang="en-ID" dirty="0" err="1"/>
              <a:t>repositori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)</a:t>
            </a:r>
            <a:endParaRPr lang="en-US" dirty="0"/>
          </a:p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pengidap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mortality rate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lurking variable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kronis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)</a:t>
            </a:r>
          </a:p>
          <a:p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seringkali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dialami</a:t>
            </a:r>
            <a:r>
              <a:rPr lang="en-ID" dirty="0"/>
              <a:t> pada </a:t>
            </a:r>
            <a:r>
              <a:rPr lang="en-ID" dirty="0" err="1"/>
              <a:t>pengidap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menengah</a:t>
            </a:r>
            <a:r>
              <a:rPr lang="en-ID" dirty="0"/>
              <a:t>.</a:t>
            </a:r>
          </a:p>
          <a:p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COVID-19 </a:t>
            </a:r>
            <a:r>
              <a:rPr lang="en-ID" dirty="0" err="1"/>
              <a:t>dengan</a:t>
            </a:r>
            <a:r>
              <a:rPr lang="en-ID" dirty="0"/>
              <a:t> gender.</a:t>
            </a:r>
          </a:p>
        </p:txBody>
      </p:sp>
    </p:spTree>
    <p:extLst>
      <p:ext uri="{BB962C8B-B14F-4D97-AF65-F5344CB8AC3E}">
        <p14:creationId xmlns:p14="http://schemas.microsoft.com/office/powerpoint/2010/main" val="137744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816-4992-4B48-A0CF-E12EE4A0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Diskusi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B4A9-FC4D-48B2-8CB3-AA763304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Beberapa kendala yang ditemui pada analisis data adalah sebagai berikut</a:t>
            </a:r>
          </a:p>
          <a:p>
            <a:pPr lvl="1"/>
            <a:r>
              <a:rPr lang="id-ID" dirty="0"/>
              <a:t>Terdapat data yang beragam dengan struktur data yang bermacam-macam</a:t>
            </a:r>
          </a:p>
          <a:p>
            <a:pPr lvl="1"/>
            <a:r>
              <a:rPr lang="id-ID" dirty="0" err="1"/>
              <a:t>Seringkali</a:t>
            </a:r>
            <a:r>
              <a:rPr lang="id-ID" dirty="0"/>
              <a:t> ditemui data yang tidak lengkap, sehingga butuh waktu untuk data </a:t>
            </a:r>
            <a:r>
              <a:rPr lang="id-ID" dirty="0" err="1"/>
              <a:t>cleaning</a:t>
            </a:r>
            <a:endParaRPr lang="id-ID" dirty="0"/>
          </a:p>
          <a:p>
            <a:pPr lvl="1"/>
            <a:r>
              <a:rPr lang="id-ID" dirty="0" err="1"/>
              <a:t>Ketidaklengkapan</a:t>
            </a:r>
            <a:r>
              <a:rPr lang="id-ID" dirty="0"/>
              <a:t> data, ditambah data yang kurang banyak, menyebabkan penelusuran lebih lanjut harus dilakukan untuk melakukan penyimpulan</a:t>
            </a:r>
          </a:p>
          <a:p>
            <a:r>
              <a:rPr lang="id-ID" dirty="0"/>
              <a:t>Hal-hal yang dapat dieksplorasi lebih lanjut</a:t>
            </a:r>
          </a:p>
          <a:p>
            <a:pPr lvl="1"/>
            <a:r>
              <a:rPr lang="id-ID" dirty="0"/>
              <a:t>Eksplorasi </a:t>
            </a:r>
            <a:r>
              <a:rPr lang="id-ID" dirty="0" err="1"/>
              <a:t>dataset</a:t>
            </a:r>
            <a:r>
              <a:rPr lang="id-ID" dirty="0"/>
              <a:t> 3 dan 4</a:t>
            </a:r>
            <a:endParaRPr lang="en-US" dirty="0"/>
          </a:p>
          <a:p>
            <a:pPr lvl="1"/>
            <a:r>
              <a:rPr lang="id-ID" dirty="0"/>
              <a:t>Melakukan analisis prediktif dengan model regresi</a:t>
            </a:r>
          </a:p>
          <a:p>
            <a:pPr lvl="1"/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range </a:t>
            </a:r>
            <a:r>
              <a:rPr lang="en-US" dirty="0" err="1"/>
              <a:t>usia</a:t>
            </a:r>
            <a:endParaRPr lang="en-US" dirty="0"/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pemulihan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dan gender,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data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isolasi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logis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524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Laporan Analisis Deskriptif Covid-19 Berdasarkan Gender dan Usia</vt:lpstr>
      <vt:lpstr>Latar Belakang</vt:lpstr>
      <vt:lpstr>Problem Statement</vt:lpstr>
      <vt:lpstr>Dataset</vt:lpstr>
      <vt:lpstr>Metode dan Teknik Analisis</vt:lpstr>
      <vt:lpstr>Insight Dataset 1</vt:lpstr>
      <vt:lpstr>Insight Dataset 2</vt:lpstr>
      <vt:lpstr>Kesimpulan Analisis</vt:lpstr>
      <vt:lpstr>Diskusi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Analisis Deskriptif Covid-19 Berdasarkan Gender dan Usia</dc:title>
  <dc:creator>Mokhamad Arfan Wicaksono</dc:creator>
  <cp:lastModifiedBy>Mokhamad Arfan Wicaksono</cp:lastModifiedBy>
  <cp:revision>34</cp:revision>
  <dcterms:created xsi:type="dcterms:W3CDTF">2020-03-31T03:33:57Z</dcterms:created>
  <dcterms:modified xsi:type="dcterms:W3CDTF">2020-03-31T04:54:57Z</dcterms:modified>
</cp:coreProperties>
</file>