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7" r:id="rId3"/>
    <p:sldId id="259" r:id="rId4"/>
    <p:sldId id="257" r:id="rId5"/>
    <p:sldId id="258" r:id="rId6"/>
    <p:sldId id="260" r:id="rId7"/>
    <p:sldId id="261" r:id="rId8"/>
    <p:sldId id="266" r:id="rId9"/>
    <p:sldId id="268" r:id="rId10"/>
    <p:sldId id="269" r:id="rId11"/>
    <p:sldId id="270" r:id="rId12"/>
    <p:sldId id="271" r:id="rId13"/>
    <p:sldId id="272" r:id="rId14"/>
    <p:sldId id="273" r:id="rId15"/>
    <p:sldId id="262"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01" autoAdjust="0"/>
    <p:restoredTop sz="94660"/>
  </p:normalViewPr>
  <p:slideViewPr>
    <p:cSldViewPr>
      <p:cViewPr varScale="1">
        <p:scale>
          <a:sx n="110" d="100"/>
          <a:sy n="110" d="100"/>
        </p:scale>
        <p:origin x="175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0B8D162-E919-40F3-9171-030CFB0D0219}" type="datetimeFigureOut">
              <a:rPr lang="en-US" smtClean="0"/>
              <a:pPr/>
              <a:t>12/18/2017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35C852D-39B2-4A9E-858C-2E0FB0BFE4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8D162-E919-40F3-9171-030CFB0D0219}" type="datetimeFigureOut">
              <a:rPr lang="en-US" smtClean="0"/>
              <a:pPr/>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C852D-39B2-4A9E-858C-2E0FB0BFE4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8D162-E919-40F3-9171-030CFB0D0219}" type="datetimeFigureOut">
              <a:rPr lang="en-US" smtClean="0"/>
              <a:pPr/>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C852D-39B2-4A9E-858C-2E0FB0BFE4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0B8D162-E919-40F3-9171-030CFB0D0219}" type="datetimeFigureOut">
              <a:rPr lang="en-US" smtClean="0"/>
              <a:pPr/>
              <a:t>12/18/2017</a:t>
            </a:fld>
            <a:endParaRPr lang="en-US"/>
          </a:p>
        </p:txBody>
      </p:sp>
      <p:sp>
        <p:nvSpPr>
          <p:cNvPr id="9" name="Slide Number Placeholder 8"/>
          <p:cNvSpPr>
            <a:spLocks noGrp="1"/>
          </p:cNvSpPr>
          <p:nvPr>
            <p:ph type="sldNum" sz="quarter" idx="15"/>
          </p:nvPr>
        </p:nvSpPr>
        <p:spPr/>
        <p:txBody>
          <a:bodyPr rtlCol="0"/>
          <a:lstStyle/>
          <a:p>
            <a:fld id="{535C852D-39B2-4A9E-858C-2E0FB0BFE47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0B8D162-E919-40F3-9171-030CFB0D0219}" type="datetimeFigureOut">
              <a:rPr lang="en-US" smtClean="0"/>
              <a:pPr/>
              <a:t>12/18/2017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35C852D-39B2-4A9E-858C-2E0FB0BFE47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0B8D162-E919-40F3-9171-030CFB0D0219}" type="datetimeFigureOut">
              <a:rPr lang="en-US" smtClean="0"/>
              <a:pPr/>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C852D-39B2-4A9E-858C-2E0FB0BFE47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0B8D162-E919-40F3-9171-030CFB0D0219}" type="datetimeFigureOut">
              <a:rPr lang="en-US" smtClean="0"/>
              <a:pPr/>
              <a:t>12/18/2017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C852D-39B2-4A9E-858C-2E0FB0BFE47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0B8D162-E919-40F3-9171-030CFB0D0219}" type="datetimeFigureOut">
              <a:rPr lang="en-US" smtClean="0"/>
              <a:pPr/>
              <a:t>12/18/2017</a:t>
            </a:fld>
            <a:endParaRPr lang="en-US"/>
          </a:p>
        </p:txBody>
      </p:sp>
      <p:sp>
        <p:nvSpPr>
          <p:cNvPr id="7" name="Slide Number Placeholder 6"/>
          <p:cNvSpPr>
            <a:spLocks noGrp="1"/>
          </p:cNvSpPr>
          <p:nvPr>
            <p:ph type="sldNum" sz="quarter" idx="11"/>
          </p:nvPr>
        </p:nvSpPr>
        <p:spPr/>
        <p:txBody>
          <a:bodyPr rtlCol="0"/>
          <a:lstStyle/>
          <a:p>
            <a:fld id="{535C852D-39B2-4A9E-858C-2E0FB0BFE47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8D162-E919-40F3-9171-030CFB0D0219}" type="datetimeFigureOut">
              <a:rPr lang="en-US" smtClean="0"/>
              <a:pPr/>
              <a:t>12/18/2017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C852D-39B2-4A9E-858C-2E0FB0BFE4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0B8D162-E919-40F3-9171-030CFB0D0219}" type="datetimeFigureOut">
              <a:rPr lang="en-US" smtClean="0"/>
              <a:pPr/>
              <a:t>12/18/2017</a:t>
            </a:fld>
            <a:endParaRPr lang="en-US"/>
          </a:p>
        </p:txBody>
      </p:sp>
      <p:sp>
        <p:nvSpPr>
          <p:cNvPr id="22" name="Slide Number Placeholder 21"/>
          <p:cNvSpPr>
            <a:spLocks noGrp="1"/>
          </p:cNvSpPr>
          <p:nvPr>
            <p:ph type="sldNum" sz="quarter" idx="15"/>
          </p:nvPr>
        </p:nvSpPr>
        <p:spPr/>
        <p:txBody>
          <a:bodyPr rtlCol="0"/>
          <a:lstStyle/>
          <a:p>
            <a:fld id="{535C852D-39B2-4A9E-858C-2E0FB0BFE47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B8D162-E919-40F3-9171-030CFB0D0219}" type="datetimeFigureOut">
              <a:rPr lang="en-US" smtClean="0"/>
              <a:pPr/>
              <a:t>12/18/2017</a:t>
            </a:fld>
            <a:endParaRPr lang="en-US"/>
          </a:p>
        </p:txBody>
      </p:sp>
      <p:sp>
        <p:nvSpPr>
          <p:cNvPr id="18" name="Slide Number Placeholder 17"/>
          <p:cNvSpPr>
            <a:spLocks noGrp="1"/>
          </p:cNvSpPr>
          <p:nvPr>
            <p:ph type="sldNum" sz="quarter" idx="11"/>
          </p:nvPr>
        </p:nvSpPr>
        <p:spPr/>
        <p:txBody>
          <a:bodyPr rtlCol="0"/>
          <a:lstStyle/>
          <a:p>
            <a:fld id="{535C852D-39B2-4A9E-858C-2E0FB0BFE47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0B8D162-E919-40F3-9171-030CFB0D0219}" type="datetimeFigureOut">
              <a:rPr lang="en-US" smtClean="0"/>
              <a:pPr/>
              <a:t>12/18/2017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35C852D-39B2-4A9E-858C-2E0FB0BFE4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2514600"/>
            <a:ext cx="5257800" cy="751362"/>
          </a:xfrm>
        </p:spPr>
        <p:txBody>
          <a:bodyPr>
            <a:normAutofit fontScale="90000"/>
          </a:bodyPr>
          <a:lstStyle/>
          <a:p>
            <a:r>
              <a:rPr lang="en-US" sz="4400" dirty="0" smtClean="0">
                <a:solidFill>
                  <a:schemeClr val="accent1">
                    <a:lumMod val="50000"/>
                  </a:schemeClr>
                </a:solidFill>
              </a:rPr>
              <a:t>Presentation On</a:t>
            </a:r>
            <a:endParaRPr lang="en-US" sz="4400" dirty="0">
              <a:solidFill>
                <a:schemeClr val="accent1">
                  <a:lumMod val="50000"/>
                </a:schemeClr>
              </a:solidFill>
            </a:endParaRPr>
          </a:p>
        </p:txBody>
      </p:sp>
      <p:sp>
        <p:nvSpPr>
          <p:cNvPr id="3" name="Subtitle 2"/>
          <p:cNvSpPr>
            <a:spLocks noGrp="1"/>
          </p:cNvSpPr>
          <p:nvPr>
            <p:ph type="subTitle" idx="1"/>
          </p:nvPr>
        </p:nvSpPr>
        <p:spPr>
          <a:xfrm>
            <a:off x="2667000" y="3352800"/>
            <a:ext cx="4876800" cy="1371600"/>
          </a:xfrm>
        </p:spPr>
        <p:txBody>
          <a:bodyPr>
            <a:normAutofit/>
          </a:bodyPr>
          <a:lstStyle/>
          <a:p>
            <a:r>
              <a:rPr lang="en-US" sz="3200" dirty="0" smtClean="0">
                <a:solidFill>
                  <a:schemeClr val="accent1">
                    <a:lumMod val="50000"/>
                  </a:schemeClr>
                </a:solidFill>
              </a:rPr>
              <a:t>      </a:t>
            </a:r>
            <a:r>
              <a:rPr lang="en-US" sz="3200" dirty="0" smtClean="0">
                <a:solidFill>
                  <a:schemeClr val="accent1">
                    <a:lumMod val="50000"/>
                  </a:schemeClr>
                </a:solidFill>
              </a:rPr>
              <a:t>Online Shopping</a:t>
            </a:r>
            <a:endParaRPr lang="en-US" sz="3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352800" cy="579438"/>
          </a:xfrm>
        </p:spPr>
        <p:txBody>
          <a:bodyPr/>
          <a:lstStyle/>
          <a:p>
            <a:r>
              <a:rPr lang="en-US" b="1" dirty="0" smtClean="0"/>
              <a:t>Shopping Page</a:t>
            </a:r>
            <a:endParaRPr lang="en-US" b="1" dirty="0"/>
          </a:p>
        </p:txBody>
      </p:sp>
      <p:pic>
        <p:nvPicPr>
          <p:cNvPr id="4" name="Content Placeholder 3"/>
          <p:cNvPicPr>
            <a:picLocks noGrp="1" noChangeAspect="1"/>
          </p:cNvPicPr>
          <p:nvPr>
            <p:ph sz="quarter" idx="1"/>
          </p:nvPr>
        </p:nvPicPr>
        <p:blipFill>
          <a:blip r:embed="rId2"/>
          <a:stretch>
            <a:fillRect/>
          </a:stretch>
        </p:blipFill>
        <p:spPr>
          <a:xfrm>
            <a:off x="457200" y="1524000"/>
            <a:ext cx="7467600" cy="4724400"/>
          </a:xfrm>
          <a:prstGeom prst="rect">
            <a:avLst/>
          </a:prstGeom>
        </p:spPr>
      </p:pic>
    </p:spTree>
    <p:extLst>
      <p:ext uri="{BB962C8B-B14F-4D97-AF65-F5344CB8AC3E}">
        <p14:creationId xmlns:p14="http://schemas.microsoft.com/office/powerpoint/2010/main" val="50311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55638"/>
          </a:xfrm>
        </p:spPr>
        <p:txBody>
          <a:bodyPr/>
          <a:lstStyle/>
          <a:p>
            <a:r>
              <a:rPr lang="en-US" b="1" dirty="0" smtClean="0"/>
              <a:t>Inside Single Product Page</a:t>
            </a:r>
            <a:endParaRPr lang="en-US" b="1" dirty="0"/>
          </a:p>
        </p:txBody>
      </p:sp>
      <p:pic>
        <p:nvPicPr>
          <p:cNvPr id="4" name="Content Placeholder 3"/>
          <p:cNvPicPr>
            <a:picLocks noGrp="1" noChangeAspect="1"/>
          </p:cNvPicPr>
          <p:nvPr>
            <p:ph sz="quarter" idx="1"/>
          </p:nvPr>
        </p:nvPicPr>
        <p:blipFill>
          <a:blip r:embed="rId2"/>
          <a:stretch>
            <a:fillRect/>
          </a:stretch>
        </p:blipFill>
        <p:spPr>
          <a:xfrm>
            <a:off x="457200" y="1143000"/>
            <a:ext cx="7620000" cy="5105400"/>
          </a:xfrm>
          <a:prstGeom prst="rect">
            <a:avLst/>
          </a:prstGeom>
        </p:spPr>
      </p:pic>
    </p:spTree>
    <p:extLst>
      <p:ext uri="{BB962C8B-B14F-4D97-AF65-F5344CB8AC3E}">
        <p14:creationId xmlns:p14="http://schemas.microsoft.com/office/powerpoint/2010/main" val="220874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808038"/>
          </a:xfrm>
        </p:spPr>
        <p:txBody>
          <a:bodyPr/>
          <a:lstStyle/>
          <a:p>
            <a:r>
              <a:rPr lang="en-US" b="1" dirty="0" smtClean="0"/>
              <a:t>Cart Page</a:t>
            </a:r>
            <a:endParaRPr lang="en-US" b="1" dirty="0"/>
          </a:p>
        </p:txBody>
      </p:sp>
      <p:pic>
        <p:nvPicPr>
          <p:cNvPr id="4" name="Content Placeholder 3"/>
          <p:cNvPicPr>
            <a:picLocks noGrp="1" noChangeAspect="1"/>
          </p:cNvPicPr>
          <p:nvPr>
            <p:ph sz="quarter" idx="1"/>
          </p:nvPr>
        </p:nvPicPr>
        <p:blipFill>
          <a:blip r:embed="rId2"/>
          <a:stretch>
            <a:fillRect/>
          </a:stretch>
        </p:blipFill>
        <p:spPr>
          <a:xfrm>
            <a:off x="457200" y="1371600"/>
            <a:ext cx="7467600" cy="4724400"/>
          </a:xfrm>
          <a:prstGeom prst="rect">
            <a:avLst/>
          </a:prstGeom>
        </p:spPr>
      </p:pic>
    </p:spTree>
    <p:extLst>
      <p:ext uri="{BB962C8B-B14F-4D97-AF65-F5344CB8AC3E}">
        <p14:creationId xmlns:p14="http://schemas.microsoft.com/office/powerpoint/2010/main" val="842423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84238"/>
          </a:xfrm>
        </p:spPr>
        <p:txBody>
          <a:bodyPr/>
          <a:lstStyle/>
          <a:p>
            <a:r>
              <a:rPr lang="en-US" b="1" dirty="0" smtClean="0"/>
              <a:t>Checkout Page</a:t>
            </a:r>
            <a:endParaRPr lang="en-US" b="1" dirty="0"/>
          </a:p>
        </p:txBody>
      </p:sp>
      <p:pic>
        <p:nvPicPr>
          <p:cNvPr id="4" name="Content Placeholder 3"/>
          <p:cNvPicPr>
            <a:picLocks noGrp="1" noChangeAspect="1"/>
          </p:cNvPicPr>
          <p:nvPr>
            <p:ph sz="quarter" idx="1"/>
          </p:nvPr>
        </p:nvPicPr>
        <p:blipFill>
          <a:blip r:embed="rId2"/>
          <a:stretch>
            <a:fillRect/>
          </a:stretch>
        </p:blipFill>
        <p:spPr>
          <a:xfrm>
            <a:off x="457200" y="1447800"/>
            <a:ext cx="7467600" cy="4693123"/>
          </a:xfrm>
          <a:prstGeom prst="rect">
            <a:avLst/>
          </a:prstGeom>
        </p:spPr>
      </p:pic>
    </p:spTree>
    <p:extLst>
      <p:ext uri="{BB962C8B-B14F-4D97-AF65-F5344CB8AC3E}">
        <p14:creationId xmlns:p14="http://schemas.microsoft.com/office/powerpoint/2010/main" val="135729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579438"/>
          </a:xfrm>
        </p:spPr>
        <p:txBody>
          <a:bodyPr>
            <a:normAutofit fontScale="90000"/>
          </a:bodyPr>
          <a:lstStyle/>
          <a:p>
            <a:r>
              <a:rPr lang="en-US" b="1" dirty="0" smtClean="0"/>
              <a:t>Order Details And Payment Options</a:t>
            </a:r>
            <a:endParaRPr lang="en-US" b="1" dirty="0"/>
          </a:p>
        </p:txBody>
      </p:sp>
      <p:pic>
        <p:nvPicPr>
          <p:cNvPr id="4" name="Content Placeholder 3"/>
          <p:cNvPicPr>
            <a:picLocks noGrp="1" noChangeAspect="1"/>
          </p:cNvPicPr>
          <p:nvPr>
            <p:ph sz="quarter" idx="1"/>
          </p:nvPr>
        </p:nvPicPr>
        <p:blipFill>
          <a:blip r:embed="rId2"/>
          <a:stretch>
            <a:fillRect/>
          </a:stretch>
        </p:blipFill>
        <p:spPr>
          <a:xfrm>
            <a:off x="457200" y="1371600"/>
            <a:ext cx="7467600" cy="4724400"/>
          </a:xfrm>
          <a:prstGeom prst="rect">
            <a:avLst/>
          </a:prstGeom>
        </p:spPr>
      </p:pic>
    </p:spTree>
    <p:extLst>
      <p:ext uri="{BB962C8B-B14F-4D97-AF65-F5344CB8AC3E}">
        <p14:creationId xmlns:p14="http://schemas.microsoft.com/office/powerpoint/2010/main" val="314222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Advantages and disadvantages</a:t>
            </a:r>
            <a:endParaRPr lang="en-US" b="1" dirty="0">
              <a:solidFill>
                <a:schemeClr val="accent1">
                  <a:lumMod val="50000"/>
                </a:schemeClr>
              </a:solidFill>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Easily </a:t>
            </a:r>
            <a:r>
              <a:rPr lang="en-US" dirty="0" smtClean="0"/>
              <a:t>can buy something from home or anywhere.</a:t>
            </a:r>
            <a:endParaRPr lang="en-US" dirty="0" smtClean="0"/>
          </a:p>
          <a:p>
            <a:pPr>
              <a:buFont typeface="Wingdings" pitchFamily="2" charset="2"/>
              <a:buChar char="Ø"/>
            </a:pPr>
            <a:r>
              <a:rPr lang="en-US" dirty="0" smtClean="0"/>
              <a:t>People can choose product from a lot of collection without walking through shop to shop.</a:t>
            </a:r>
            <a:endParaRPr lang="en-US" dirty="0" smtClean="0"/>
          </a:p>
          <a:p>
            <a:pPr>
              <a:buFont typeface="Wingdings" pitchFamily="2" charset="2"/>
              <a:buChar char="Ø"/>
            </a:pPr>
            <a:r>
              <a:rPr lang="en-US" dirty="0" smtClean="0"/>
              <a:t>A </a:t>
            </a:r>
            <a:r>
              <a:rPr lang="en-US" dirty="0" smtClean="0"/>
              <a:t>Great Powerful Application.</a:t>
            </a:r>
            <a:endParaRPr lang="en-US" dirty="0" smtClean="0"/>
          </a:p>
          <a:p>
            <a:pPr>
              <a:buFont typeface="Wingdings" pitchFamily="2" charset="2"/>
              <a:buChar char="Ø"/>
            </a:pPr>
            <a:endParaRPr lang="en-US" dirty="0" smtClean="0"/>
          </a:p>
          <a:p>
            <a:pPr>
              <a:buNone/>
            </a:pPr>
            <a:r>
              <a:rPr lang="en-US" b="1" dirty="0" smtClean="0">
                <a:solidFill>
                  <a:schemeClr val="accent1">
                    <a:lumMod val="50000"/>
                  </a:schemeClr>
                </a:solidFill>
              </a:rPr>
              <a:t>  DISADVANTAGES:</a:t>
            </a:r>
            <a:endParaRPr lang="en-US" dirty="0" smtClean="0"/>
          </a:p>
          <a:p>
            <a:pPr>
              <a:buFont typeface="Wingdings" pitchFamily="2" charset="2"/>
              <a:buChar char="Ø"/>
            </a:pPr>
            <a:r>
              <a:rPr lang="en-US" dirty="0" smtClean="0"/>
              <a:t>Lack of Customers.</a:t>
            </a:r>
          </a:p>
          <a:p>
            <a:pPr>
              <a:buFont typeface="Wingdings" pitchFamily="2" charset="2"/>
              <a:buChar char="Ø"/>
            </a:pPr>
            <a:r>
              <a:rPr lang="en-US" dirty="0" smtClean="0"/>
              <a:t>Huge lack of Customers trust.</a:t>
            </a:r>
          </a:p>
          <a:p>
            <a:pPr>
              <a:buFont typeface="Wingdings" pitchFamily="2" charset="2"/>
              <a:buChar char="Ø"/>
            </a:pPr>
            <a:r>
              <a:rPr lang="en-US" dirty="0" smtClean="0"/>
              <a:t>Lack of Marketing and Branding.</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Future work and conclusion</a:t>
            </a:r>
            <a:endParaRPr lang="en-US" b="1" dirty="0">
              <a:solidFill>
                <a:schemeClr val="accent1">
                  <a:lumMod val="50000"/>
                </a:schemeClr>
              </a:solidFill>
            </a:endParaRPr>
          </a:p>
        </p:txBody>
      </p:sp>
      <p:sp>
        <p:nvSpPr>
          <p:cNvPr id="3" name="Content Placeholder 2"/>
          <p:cNvSpPr>
            <a:spLocks noGrp="1"/>
          </p:cNvSpPr>
          <p:nvPr>
            <p:ph sz="quarter" idx="1"/>
          </p:nvPr>
        </p:nvSpPr>
        <p:spPr>
          <a:xfrm>
            <a:off x="457200" y="1752600"/>
            <a:ext cx="7467600" cy="4873752"/>
          </a:xfrm>
        </p:spPr>
        <p:txBody>
          <a:bodyPr>
            <a:normAutofit lnSpcReduction="10000"/>
          </a:bodyPr>
          <a:lstStyle/>
          <a:p>
            <a:pPr>
              <a:buFont typeface="Wingdings" pitchFamily="2" charset="2"/>
              <a:buChar char="Ø"/>
            </a:pPr>
            <a:r>
              <a:rPr lang="en-US" dirty="0" smtClean="0"/>
              <a:t>In future we will make our program </a:t>
            </a:r>
            <a:r>
              <a:rPr lang="en-US" dirty="0" smtClean="0"/>
              <a:t>to accept local and international many payment system.</a:t>
            </a:r>
            <a:endParaRPr lang="en-US" dirty="0" smtClean="0"/>
          </a:p>
          <a:p>
            <a:pPr>
              <a:buFont typeface="Wingdings" pitchFamily="2" charset="2"/>
              <a:buChar char="Ø"/>
            </a:pPr>
            <a:endParaRPr lang="en-US" dirty="0" smtClean="0"/>
          </a:p>
          <a:p>
            <a:pPr>
              <a:buFont typeface="Wingdings" pitchFamily="2" charset="2"/>
              <a:buChar char="Ø"/>
            </a:pPr>
            <a:r>
              <a:rPr lang="en-US" dirty="0" smtClean="0"/>
              <a:t>We will make our project such a way that anybody can </a:t>
            </a:r>
            <a:r>
              <a:rPr lang="en-US" dirty="0" smtClean="0"/>
              <a:t>buy products from any corner of the world.</a:t>
            </a:r>
          </a:p>
          <a:p>
            <a:pPr>
              <a:buFont typeface="Wingdings" pitchFamily="2" charset="2"/>
              <a:buChar char="Ø"/>
            </a:pPr>
            <a:endParaRPr lang="en-US" dirty="0" smtClean="0"/>
          </a:p>
          <a:p>
            <a:pPr>
              <a:buFont typeface="Wingdings" pitchFamily="2" charset="2"/>
              <a:buChar char="Ø"/>
            </a:pPr>
            <a:r>
              <a:rPr lang="en-US" dirty="0" smtClean="0"/>
              <a:t>We will include more product for more customers satisfactions.</a:t>
            </a:r>
            <a:endParaRPr lang="en-US" dirty="0" smtClean="0"/>
          </a:p>
          <a:p>
            <a:pPr>
              <a:buFont typeface="Wingdings" pitchFamily="2" charset="2"/>
              <a:buChar char="Ø"/>
            </a:pPr>
            <a:endParaRPr lang="en-US" dirty="0" smtClean="0"/>
          </a:p>
          <a:p>
            <a:pPr>
              <a:buFont typeface="Wingdings" pitchFamily="2" charset="2"/>
              <a:buChar char="Ø"/>
            </a:pPr>
            <a:r>
              <a:rPr lang="en-US" dirty="0" smtClean="0"/>
              <a:t>In future </a:t>
            </a:r>
            <a:r>
              <a:rPr lang="en-US" dirty="0" smtClean="0"/>
              <a:t>we will make the </a:t>
            </a:r>
            <a:r>
              <a:rPr lang="en-US" dirty="0" smtClean="0"/>
              <a:t>Free Shipping system over the whole World Wide.</a:t>
            </a: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447800"/>
            <a:ext cx="7467600" cy="2816352"/>
          </a:xfrm>
        </p:spPr>
        <p:txBody>
          <a:bodyPr>
            <a:normAutofit/>
          </a:bodyPr>
          <a:lstStyle/>
          <a:p>
            <a:pPr>
              <a:buNone/>
            </a:pPr>
            <a:r>
              <a:rPr lang="en-US" sz="7200" dirty="0" smtClean="0">
                <a:solidFill>
                  <a:schemeClr val="accent2">
                    <a:lumMod val="75000"/>
                  </a:schemeClr>
                </a:solidFill>
              </a:rPr>
              <a:t>          </a:t>
            </a:r>
          </a:p>
          <a:p>
            <a:pPr>
              <a:buNone/>
            </a:pPr>
            <a:r>
              <a:rPr lang="en-US" sz="7200" dirty="0" smtClean="0">
                <a:solidFill>
                  <a:schemeClr val="accent1">
                    <a:lumMod val="50000"/>
                  </a:schemeClr>
                </a:solidFill>
              </a:rPr>
              <a:t>      Thank </a:t>
            </a:r>
            <a:r>
              <a:rPr lang="en-US" sz="7200" dirty="0" smtClean="0">
                <a:solidFill>
                  <a:schemeClr val="accent1">
                    <a:lumMod val="50000"/>
                  </a:schemeClr>
                </a:solidFill>
              </a:rPr>
              <a:t>You </a:t>
            </a:r>
            <a:r>
              <a:rPr lang="en-US" sz="7200" dirty="0" smtClean="0">
                <a:solidFill>
                  <a:schemeClr val="accent1">
                    <a:lumMod val="50000"/>
                  </a:schemeClr>
                </a:solidFill>
                <a:sym typeface="Wingdings" panose="05000000000000000000" pitchFamily="2" charset="2"/>
              </a:rPr>
              <a:t></a:t>
            </a:r>
            <a:endParaRPr lang="en-US" sz="7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Group members</a:t>
            </a:r>
            <a:endParaRPr lang="en-US" b="1" dirty="0">
              <a:solidFill>
                <a:schemeClr val="accent1">
                  <a:lumMod val="50000"/>
                </a:schemeClr>
              </a:solidFill>
            </a:endParaRPr>
          </a:p>
        </p:txBody>
      </p:sp>
      <p:sp>
        <p:nvSpPr>
          <p:cNvPr id="3" name="Content Placeholder 2"/>
          <p:cNvSpPr>
            <a:spLocks noGrp="1"/>
          </p:cNvSpPr>
          <p:nvPr>
            <p:ph sz="quarter" idx="1"/>
          </p:nvPr>
        </p:nvSpPr>
        <p:spPr/>
        <p:txBody>
          <a:bodyPr/>
          <a:lstStyle/>
          <a:p>
            <a:pPr marL="457200" indent="-457200">
              <a:buNone/>
            </a:pPr>
            <a:r>
              <a:rPr lang="en-US" b="1" dirty="0" smtClean="0">
                <a:solidFill>
                  <a:schemeClr val="accent1">
                    <a:lumMod val="50000"/>
                  </a:schemeClr>
                </a:solidFill>
              </a:rPr>
              <a:t>      Name                                                   ID</a:t>
            </a:r>
          </a:p>
          <a:p>
            <a:pPr marL="457200" indent="-457200">
              <a:buNone/>
            </a:pPr>
            <a:r>
              <a:rPr lang="en-US" dirty="0" smtClean="0"/>
              <a:t>            </a:t>
            </a:r>
          </a:p>
          <a:p>
            <a:pPr marL="457200" indent="-457200">
              <a:buFont typeface="+mj-lt"/>
              <a:buAutoNum type="arabicPeriod"/>
            </a:pPr>
            <a:r>
              <a:rPr lang="en-US" dirty="0" err="1" smtClean="0"/>
              <a:t>Hasibul</a:t>
            </a:r>
            <a:r>
              <a:rPr lang="en-US" dirty="0" smtClean="0"/>
              <a:t> </a:t>
            </a:r>
            <a:r>
              <a:rPr lang="en-US" dirty="0" smtClean="0"/>
              <a:t>Malek Badhon                   153-15-6632                          </a:t>
            </a:r>
            <a:endParaRPr lang="en-US" dirty="0" smtClean="0"/>
          </a:p>
          <a:p>
            <a:pPr marL="457200" indent="-457200">
              <a:buFont typeface="+mj-lt"/>
              <a:buAutoNum type="arabicPeriod"/>
            </a:pPr>
            <a:r>
              <a:rPr lang="en-US" dirty="0" err="1"/>
              <a:t>Marfi</a:t>
            </a:r>
            <a:r>
              <a:rPr lang="en-US" dirty="0"/>
              <a:t> </a:t>
            </a:r>
            <a:r>
              <a:rPr lang="en-US" dirty="0" err="1"/>
              <a:t>Akter</a:t>
            </a:r>
            <a:r>
              <a:rPr lang="en-US" dirty="0"/>
              <a:t> </a:t>
            </a:r>
            <a:r>
              <a:rPr lang="en-US" dirty="0" err="1"/>
              <a:t>Laboni</a:t>
            </a:r>
            <a:r>
              <a:rPr lang="en-US" dirty="0"/>
              <a:t>                         </a:t>
            </a:r>
            <a:r>
              <a:rPr lang="en-US" dirty="0" smtClean="0"/>
              <a:t>153-15-6592</a:t>
            </a:r>
            <a:endParaRPr lang="en-US" dirty="0" smtClean="0"/>
          </a:p>
          <a:p>
            <a:pPr marL="457200" indent="-457200">
              <a:buFont typeface="+mj-lt"/>
              <a:buAutoNum type="arabicPeriod"/>
            </a:pPr>
            <a:r>
              <a:rPr lang="en-US" dirty="0" err="1" smtClean="0"/>
              <a:t>Rashed</a:t>
            </a:r>
            <a:r>
              <a:rPr lang="en-US" dirty="0" smtClean="0"/>
              <a:t> Bin </a:t>
            </a:r>
            <a:r>
              <a:rPr lang="en-US" dirty="0" err="1" smtClean="0"/>
              <a:t>Razzaque</a:t>
            </a:r>
            <a:r>
              <a:rPr lang="en-US" dirty="0" smtClean="0"/>
              <a:t>		         151-15-4892</a:t>
            </a:r>
            <a:endParaRPr lang="en-US" dirty="0" smtClean="0"/>
          </a:p>
          <a:p>
            <a:pPr marL="457200" indent="-457200">
              <a:buFont typeface="+mj-lt"/>
              <a:buAutoNum type="arabicPeriod"/>
            </a:pPr>
            <a:r>
              <a:rPr lang="en-US" dirty="0" err="1" smtClean="0"/>
              <a:t>Jahidul</a:t>
            </a:r>
            <a:r>
              <a:rPr lang="en-US" dirty="0" smtClean="0"/>
              <a:t> </a:t>
            </a:r>
            <a:r>
              <a:rPr lang="en-US" dirty="0" smtClean="0"/>
              <a:t>Islam </a:t>
            </a:r>
            <a:r>
              <a:rPr lang="en-US" dirty="0" err="1" smtClean="0"/>
              <a:t>Ontu</a:t>
            </a:r>
            <a:r>
              <a:rPr lang="en-US" dirty="0" smtClean="0"/>
              <a:t>                         153-15-6586</a:t>
            </a:r>
          </a:p>
          <a:p>
            <a:pPr marL="457200" indent="-457200">
              <a:buFont typeface="+mj-lt"/>
              <a:buAutoNum type="arabicPeriod"/>
            </a:pPr>
            <a:r>
              <a:rPr lang="en-US" dirty="0" err="1"/>
              <a:t>Ashrifa</a:t>
            </a:r>
            <a:r>
              <a:rPr lang="en-US" dirty="0"/>
              <a:t> </a:t>
            </a:r>
            <a:r>
              <a:rPr lang="en-US" dirty="0" err="1"/>
              <a:t>Yesmin</a:t>
            </a:r>
            <a:r>
              <a:rPr lang="en-US" dirty="0"/>
              <a:t> Pinky                  </a:t>
            </a:r>
            <a:r>
              <a:rPr lang="en-US" dirty="0" smtClean="0"/>
              <a:t>   153-15-6609</a:t>
            </a:r>
            <a:endParaRPr lang="en-US" dirty="0"/>
          </a:p>
          <a:p>
            <a:pPr marL="457200" indent="-457200">
              <a:buFont typeface="+mj-lt"/>
              <a:buAutoNum type="arabicPeriod"/>
            </a:pPr>
            <a:endParaRPr lang="en-US" dirty="0" smtClean="0"/>
          </a:p>
          <a:p>
            <a:pPr marL="457200" indent="-457200">
              <a:buFont typeface="+mj-lt"/>
              <a:buAutoNum type="arabi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Table of content</a:t>
            </a:r>
            <a:endParaRPr lang="en-US" b="1" dirty="0">
              <a:solidFill>
                <a:schemeClr val="accent1">
                  <a:lumMod val="50000"/>
                </a:schemeClr>
              </a:solidFill>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t>Introduction</a:t>
            </a:r>
          </a:p>
          <a:p>
            <a:pPr>
              <a:buFont typeface="Wingdings" pitchFamily="2" charset="2"/>
              <a:buChar char="Ø"/>
            </a:pPr>
            <a:r>
              <a:rPr lang="en-US" sz="2400" dirty="0" smtClean="0"/>
              <a:t>Objective</a:t>
            </a:r>
          </a:p>
          <a:p>
            <a:pPr>
              <a:buFont typeface="Wingdings" pitchFamily="2" charset="2"/>
              <a:buChar char="Ø"/>
            </a:pPr>
            <a:r>
              <a:rPr lang="en-US" sz="2400" dirty="0" smtClean="0"/>
              <a:t>Development  tools</a:t>
            </a:r>
          </a:p>
          <a:p>
            <a:pPr>
              <a:buFont typeface="Wingdings" pitchFamily="2" charset="2"/>
              <a:buChar char="Ø"/>
            </a:pPr>
            <a:r>
              <a:rPr lang="en-US" sz="2400" dirty="0" smtClean="0"/>
              <a:t>Implementation</a:t>
            </a:r>
          </a:p>
          <a:p>
            <a:pPr>
              <a:buFont typeface="Wingdings" pitchFamily="2" charset="2"/>
              <a:buChar char="Ø"/>
            </a:pPr>
            <a:r>
              <a:rPr lang="en-US" sz="2400" dirty="0" smtClean="0"/>
              <a:t>User </a:t>
            </a:r>
            <a:r>
              <a:rPr lang="en-US" dirty="0" smtClean="0"/>
              <a:t>Interface and Functionality</a:t>
            </a:r>
            <a:endParaRPr lang="en-US" sz="2400" dirty="0" smtClean="0"/>
          </a:p>
          <a:p>
            <a:pPr>
              <a:buFont typeface="Wingdings" pitchFamily="2" charset="2"/>
              <a:buChar char="Ø"/>
            </a:pPr>
            <a:r>
              <a:rPr lang="en-US" sz="2400" dirty="0" smtClean="0"/>
              <a:t>Advantages &amp; Disadvantages</a:t>
            </a:r>
          </a:p>
          <a:p>
            <a:pPr>
              <a:buFont typeface="Wingdings" pitchFamily="2" charset="2"/>
              <a:buChar char="Ø"/>
            </a:pPr>
            <a:r>
              <a:rPr lang="en-US" sz="2400" dirty="0" smtClean="0"/>
              <a:t>Conclusion &amp; future work</a:t>
            </a:r>
          </a:p>
          <a:p>
            <a:endParaRPr lang="en-US" sz="2400" dirty="0" smtClean="0"/>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Introduction</a:t>
            </a:r>
            <a:endParaRPr lang="en-US" b="1" dirty="0">
              <a:solidFill>
                <a:schemeClr val="accent1">
                  <a:lumMod val="50000"/>
                </a:schemeClr>
              </a:solidFill>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This project make in this way that many people can shopping in a same time.</a:t>
            </a:r>
            <a:endParaRPr lang="en-US" dirty="0" smtClean="0"/>
          </a:p>
          <a:p>
            <a:pPr>
              <a:buFont typeface="Wingdings" pitchFamily="2" charset="2"/>
              <a:buChar char="Ø"/>
            </a:pPr>
            <a:r>
              <a:rPr lang="en-US" dirty="0" smtClean="0"/>
              <a:t>No way to swap any persons product to another person.</a:t>
            </a:r>
          </a:p>
          <a:p>
            <a:pPr>
              <a:buFont typeface="Wingdings" pitchFamily="2" charset="2"/>
              <a:buChar char="Ø"/>
            </a:pPr>
            <a:r>
              <a:rPr lang="en-US" dirty="0" smtClean="0"/>
              <a:t>Easy shipping system to send product in your given address</a:t>
            </a:r>
            <a:endParaRPr lang="en-US" dirty="0" smtClean="0"/>
          </a:p>
          <a:p>
            <a:pPr>
              <a:buFont typeface="Wingdings" pitchFamily="2" charset="2"/>
              <a:buChar char="Ø"/>
            </a:pPr>
            <a:r>
              <a:rPr lang="en-US" dirty="0" smtClean="0"/>
              <a:t>Don’t need to learn anything to use this program.</a:t>
            </a:r>
          </a:p>
          <a:p>
            <a:pPr>
              <a:buFont typeface="Wingdings" pitchFamily="2" charset="2"/>
              <a:buChar char="Ø"/>
            </a:pPr>
            <a:r>
              <a:rPr lang="en-US" dirty="0" smtClean="0"/>
              <a:t>Anyone can shopping from anywhere.</a:t>
            </a:r>
          </a:p>
          <a:p>
            <a:pPr>
              <a:buFont typeface="Wingdings" pitchFamily="2" charset="2"/>
              <a:buChar char="Ø"/>
            </a:pPr>
            <a:r>
              <a:rPr lang="en-US" dirty="0" smtClean="0"/>
              <a:t>Don’t need to Argue about price.</a:t>
            </a:r>
            <a:endParaRPr lang="en-US" dirty="0" smtClean="0"/>
          </a:p>
          <a:p>
            <a:pPr>
              <a:buFont typeface="Wingdings" pitchFamily="2" charset="2"/>
              <a:buChar char="Ø"/>
            </a:pPr>
            <a:r>
              <a:rPr lang="en-US" dirty="0" smtClean="0"/>
              <a:t>This is the future of Shopping System.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731838"/>
          </a:xfrm>
        </p:spPr>
        <p:txBody>
          <a:bodyPr/>
          <a:lstStyle/>
          <a:p>
            <a:r>
              <a:rPr lang="en-US" b="1" dirty="0" smtClean="0">
                <a:solidFill>
                  <a:schemeClr val="accent1">
                    <a:lumMod val="50000"/>
                  </a:schemeClr>
                </a:solidFill>
              </a:rPr>
              <a:t>Objectives:</a:t>
            </a:r>
            <a:endParaRPr lang="en-US" b="1" dirty="0">
              <a:solidFill>
                <a:schemeClr val="accent1">
                  <a:lumMod val="50000"/>
                </a:schemeClr>
              </a:solidFill>
            </a:endParaRPr>
          </a:p>
        </p:txBody>
      </p:sp>
      <p:sp>
        <p:nvSpPr>
          <p:cNvPr id="3" name="Content Placeholder 2"/>
          <p:cNvSpPr>
            <a:spLocks noGrp="1"/>
          </p:cNvSpPr>
          <p:nvPr>
            <p:ph sz="quarter" idx="1"/>
          </p:nvPr>
        </p:nvSpPr>
        <p:spPr>
          <a:xfrm>
            <a:off x="457200" y="1219200"/>
            <a:ext cx="7467600" cy="4873752"/>
          </a:xfrm>
        </p:spPr>
        <p:txBody>
          <a:bodyPr/>
          <a:lstStyle/>
          <a:p>
            <a:pPr>
              <a:buFont typeface="Wingdings" pitchFamily="2" charset="2"/>
              <a:buChar char="Ø"/>
            </a:pPr>
            <a:r>
              <a:rPr lang="en-US" dirty="0" smtClean="0"/>
              <a:t>In this technology world we always want every thing in a easy way. So waste too much time and face difficulty for Shopping.</a:t>
            </a:r>
            <a:endParaRPr lang="en-US" dirty="0" smtClean="0"/>
          </a:p>
          <a:p>
            <a:pPr>
              <a:buFont typeface="Wingdings" pitchFamily="2" charset="2"/>
              <a:buChar char="Ø"/>
            </a:pPr>
            <a:endParaRPr lang="en-US" dirty="0" smtClean="0"/>
          </a:p>
          <a:p>
            <a:pPr>
              <a:buFont typeface="Wingdings" pitchFamily="2" charset="2"/>
              <a:buChar char="Ø"/>
            </a:pPr>
            <a:r>
              <a:rPr lang="en-US" dirty="0" smtClean="0"/>
              <a:t>Suppose You want to buy something but don’t have time or don’t want to go shop for shopping.  That is our main goal to fulfill your expectation and send your desire product in your given address without any problem.</a:t>
            </a:r>
            <a:endParaRPr lang="en-US" dirty="0" smtClean="0"/>
          </a:p>
          <a:p>
            <a:pPr>
              <a:buFont typeface="Wingdings" pitchFamily="2" charset="2"/>
              <a:buChar char="Ø"/>
            </a:pPr>
            <a:endParaRPr lang="en-US" dirty="0" smtClean="0"/>
          </a:p>
          <a:p>
            <a:pPr>
              <a:buFont typeface="Wingdings" pitchFamily="2" charset="2"/>
              <a:buChar char="Ø"/>
            </a:pPr>
            <a:r>
              <a:rPr lang="en-US" dirty="0" smtClean="0"/>
              <a:t>This program is mainly made for </a:t>
            </a:r>
            <a:r>
              <a:rPr lang="en-US" dirty="0" smtClean="0"/>
              <a:t>Shopping and Blogging purpose.</a:t>
            </a: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50000"/>
                  </a:schemeClr>
                </a:solidFill>
              </a:rPr>
              <a:t>Development tools and software</a:t>
            </a:r>
            <a:endParaRPr lang="en-US" b="1" dirty="0">
              <a:solidFill>
                <a:schemeClr val="accent1">
                  <a:lumMod val="50000"/>
                </a:schemeClr>
              </a:solidFill>
            </a:endParaRPr>
          </a:p>
        </p:txBody>
      </p:sp>
      <p:sp>
        <p:nvSpPr>
          <p:cNvPr id="3" name="Content Placeholder 2"/>
          <p:cNvSpPr>
            <a:spLocks noGrp="1"/>
          </p:cNvSpPr>
          <p:nvPr>
            <p:ph sz="quarter" idx="1"/>
          </p:nvPr>
        </p:nvSpPr>
        <p:spPr>
          <a:xfrm>
            <a:off x="457200" y="1905000"/>
            <a:ext cx="7467600" cy="4568952"/>
          </a:xfrm>
        </p:spPr>
        <p:txBody>
          <a:bodyPr/>
          <a:lstStyle/>
          <a:p>
            <a:pPr>
              <a:buFont typeface="Wingdings" pitchFamily="2" charset="2"/>
              <a:buChar char="Ø"/>
            </a:pPr>
            <a:r>
              <a:rPr lang="en-US" b="1" dirty="0" smtClean="0"/>
              <a:t>Tool : </a:t>
            </a:r>
            <a:r>
              <a:rPr lang="en-US" dirty="0" smtClean="0"/>
              <a:t>Sublime Text 3,WordPress, XAMPP, Mozilla Fire-Fox.</a:t>
            </a:r>
            <a:endParaRPr lang="en-US" dirty="0" smtClean="0"/>
          </a:p>
          <a:p>
            <a:pPr>
              <a:buFont typeface="Wingdings" pitchFamily="2" charset="2"/>
              <a:buChar char="Ø"/>
            </a:pPr>
            <a:r>
              <a:rPr lang="en-US" b="1" dirty="0" smtClean="0"/>
              <a:t>Language:  </a:t>
            </a:r>
            <a:r>
              <a:rPr lang="en-US" dirty="0" smtClean="0"/>
              <a:t>HTML, CSS, JavaScript, PHP, MySQL.</a:t>
            </a:r>
            <a:endParaRPr lang="en-US" dirty="0" smtClean="0"/>
          </a:p>
          <a:p>
            <a:pPr>
              <a:buNone/>
            </a:pPr>
            <a:endParaRPr lang="en-US" dirty="0" smtClean="0"/>
          </a:p>
          <a:p>
            <a:pPr algn="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55638"/>
          </a:xfrm>
        </p:spPr>
        <p:txBody>
          <a:bodyPr/>
          <a:lstStyle/>
          <a:p>
            <a:r>
              <a:rPr lang="en-US" b="1" dirty="0" smtClean="0">
                <a:solidFill>
                  <a:schemeClr val="accent1">
                    <a:lumMod val="50000"/>
                  </a:schemeClr>
                </a:solidFill>
              </a:rPr>
              <a:t>Implementation</a:t>
            </a:r>
            <a:endParaRPr lang="en-US" b="1" dirty="0">
              <a:solidFill>
                <a:schemeClr val="accent1">
                  <a:lumMod val="50000"/>
                </a:schemeClr>
              </a:solidFill>
            </a:endParaRPr>
          </a:p>
        </p:txBody>
      </p:sp>
      <p:sp>
        <p:nvSpPr>
          <p:cNvPr id="3" name="Content Placeholder 2"/>
          <p:cNvSpPr>
            <a:spLocks noGrp="1"/>
          </p:cNvSpPr>
          <p:nvPr>
            <p:ph sz="quarter" idx="1"/>
          </p:nvPr>
        </p:nvSpPr>
        <p:spPr>
          <a:xfrm>
            <a:off x="457200" y="1066800"/>
            <a:ext cx="7467600" cy="5638800"/>
          </a:xfrm>
        </p:spPr>
        <p:txBody>
          <a:bodyPr>
            <a:normAutofit/>
          </a:bodyPr>
          <a:lstStyle/>
          <a:p>
            <a:pPr>
              <a:buFont typeface="Wingdings" pitchFamily="2" charset="2"/>
              <a:buChar char="Ø"/>
            </a:pPr>
            <a:r>
              <a:rPr lang="en-US" dirty="0" smtClean="0"/>
              <a:t>Full system create in a Easy way that anyone can use it without knowing programming or idea of programming. </a:t>
            </a:r>
          </a:p>
          <a:p>
            <a:pPr>
              <a:buFont typeface="Wingdings" pitchFamily="2" charset="2"/>
              <a:buChar char="Ø"/>
            </a:pPr>
            <a:r>
              <a:rPr lang="en-US" dirty="0" smtClean="0"/>
              <a:t>Blogging, Contact Us and About Us included.</a:t>
            </a:r>
          </a:p>
          <a:p>
            <a:pPr>
              <a:buFont typeface="Wingdings" pitchFamily="2" charset="2"/>
              <a:buChar char="Ø"/>
            </a:pPr>
            <a:r>
              <a:rPr lang="en-US" dirty="0" smtClean="0"/>
              <a:t>Choose product to buy in future Cart included.</a:t>
            </a:r>
          </a:p>
          <a:p>
            <a:pPr>
              <a:buFont typeface="Wingdings" pitchFamily="2" charset="2"/>
              <a:buChar char="Ø"/>
            </a:pPr>
            <a:r>
              <a:rPr lang="en-US" dirty="0" smtClean="0"/>
              <a:t>Multiple product buy in a same time and calculate total price and other cost included.</a:t>
            </a:r>
          </a:p>
          <a:p>
            <a:pPr>
              <a:buFont typeface="Wingdings" pitchFamily="2" charset="2"/>
              <a:buChar char="Ø"/>
            </a:pPr>
            <a:r>
              <a:rPr lang="en-US" dirty="0" smtClean="0"/>
              <a:t>Product Details, Pictures, Quantity and Additional Information Included.</a:t>
            </a:r>
          </a:p>
          <a:p>
            <a:pPr>
              <a:buFont typeface="Wingdings" pitchFamily="2" charset="2"/>
              <a:buChar char="Ø"/>
            </a:pPr>
            <a:r>
              <a:rPr lang="en-US" dirty="0"/>
              <a:t>Easy payment system included.</a:t>
            </a:r>
          </a:p>
          <a:p>
            <a:pPr>
              <a:buFont typeface="Wingdings" pitchFamily="2" charset="2"/>
              <a:buChar char="Ø"/>
            </a:pPr>
            <a:r>
              <a:rPr lang="en-US" dirty="0"/>
              <a:t>View or Give review of product included.</a:t>
            </a:r>
          </a:p>
          <a:p>
            <a:pPr>
              <a:buFont typeface="Wingdings" pitchFamily="2" charset="2"/>
              <a:buChar char="Ø"/>
            </a:pPr>
            <a:r>
              <a:rPr lang="en-US" dirty="0"/>
              <a:t>Free Shipping into the whole country.</a:t>
            </a:r>
          </a:p>
          <a:p>
            <a:pPr>
              <a:buFont typeface="Wingdings" pitchFamily="2" charset="2"/>
              <a:buChar char="Ø"/>
            </a:pPr>
            <a:r>
              <a:rPr lang="en-US" dirty="0" smtClean="0"/>
              <a:t>Products are Sorted </a:t>
            </a:r>
            <a:r>
              <a:rPr lang="en-US" dirty="0"/>
              <a:t>into different variation.</a:t>
            </a:r>
          </a:p>
          <a:p>
            <a:pPr>
              <a:buFont typeface="Wingdings" pitchFamily="2" charset="2"/>
              <a:buChar char="Ø"/>
            </a:pPr>
            <a:endParaRPr lang="en-US" dirty="0" smtClean="0"/>
          </a:p>
          <a:p>
            <a:pPr marL="0" indent="0">
              <a:buNone/>
            </a:pPr>
            <a:endParaRPr lang="en-US" dirty="0" smtClean="0"/>
          </a:p>
          <a:p>
            <a:pPr>
              <a:buFont typeface="Wingdings" pitchFamily="2" charset="2"/>
              <a:buChar char="Ø"/>
            </a:pPr>
            <a:endParaRPr lang="en-US" dirty="0" smtClean="0"/>
          </a:p>
          <a:p>
            <a:pPr>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lstStyle/>
          <a:p>
            <a:r>
              <a:rPr lang="en-US" b="1" dirty="0" smtClean="0">
                <a:solidFill>
                  <a:schemeClr val="accent1">
                    <a:lumMod val="50000"/>
                  </a:schemeClr>
                </a:solidFill>
              </a:rPr>
              <a:t>What </a:t>
            </a:r>
            <a:r>
              <a:rPr lang="en-US" b="1" dirty="0">
                <a:solidFill>
                  <a:schemeClr val="accent1">
                    <a:lumMod val="50000"/>
                  </a:schemeClr>
                </a:solidFill>
              </a:rPr>
              <a:t>we used:</a:t>
            </a:r>
            <a:r>
              <a:rPr lang="en-US" b="1" dirty="0"/>
              <a:t/>
            </a:r>
            <a:br>
              <a:rPr lang="en-US" b="1" dirty="0"/>
            </a:br>
            <a:endParaRPr lang="en-US" b="1" dirty="0">
              <a:solidFill>
                <a:schemeClr val="accent1">
                  <a:lumMod val="50000"/>
                </a:schemeClr>
              </a:solidFill>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For making this project of Front-End part we use HTML, CSS, JavaScript and PHP. Which part create for user to view and buy from our Online Shop.</a:t>
            </a:r>
          </a:p>
          <a:p>
            <a:pPr>
              <a:buFont typeface="Wingdings" pitchFamily="2" charset="2"/>
              <a:buChar char="Ø"/>
            </a:pPr>
            <a:r>
              <a:rPr lang="en-US" dirty="0" smtClean="0"/>
              <a:t>We use PHP framework WordPress form manage the back-end section. Administration will be Control every Single thing what's going on from the Back-End part.</a:t>
            </a:r>
          </a:p>
          <a:p>
            <a:pPr>
              <a:buFont typeface="Wingdings" pitchFamily="2" charset="2"/>
              <a:buChar char="Ø"/>
            </a:pPr>
            <a:r>
              <a:rPr lang="en-US" dirty="0" smtClean="0"/>
              <a:t>With the help of this Powerful Back-End Administration can Update the Online Shop and Do many things for the users.</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sz="3200" b="1" dirty="0">
                <a:solidFill>
                  <a:schemeClr val="accent1">
                    <a:lumMod val="50000"/>
                  </a:schemeClr>
                </a:solidFill>
              </a:rPr>
              <a:t>User </a:t>
            </a:r>
            <a:r>
              <a:rPr lang="en-US" b="1" dirty="0">
                <a:solidFill>
                  <a:schemeClr val="accent1">
                    <a:lumMod val="50000"/>
                  </a:schemeClr>
                </a:solidFill>
              </a:rPr>
              <a:t>Interface and Functionality</a:t>
            </a:r>
            <a:endParaRPr lang="en-US" sz="3200" b="1" dirty="0">
              <a:solidFill>
                <a:schemeClr val="accent1">
                  <a:lumMod val="50000"/>
                </a:schemeClr>
              </a:solidFill>
            </a:endParaRPr>
          </a:p>
        </p:txBody>
      </p:sp>
      <p:pic>
        <p:nvPicPr>
          <p:cNvPr id="6" name="Content Placeholder 5"/>
          <p:cNvPicPr>
            <a:picLocks noGrp="1" noChangeAspect="1"/>
          </p:cNvPicPr>
          <p:nvPr>
            <p:ph sz="quarter" idx="1"/>
          </p:nvPr>
        </p:nvPicPr>
        <p:blipFill>
          <a:blip r:embed="rId2"/>
          <a:stretch>
            <a:fillRect/>
          </a:stretch>
        </p:blipFill>
        <p:spPr>
          <a:xfrm>
            <a:off x="533400" y="2057400"/>
            <a:ext cx="7391400" cy="4253451"/>
          </a:xfrm>
          <a:prstGeom prst="rect">
            <a:avLst/>
          </a:prstGeom>
        </p:spPr>
      </p:pic>
      <p:sp>
        <p:nvSpPr>
          <p:cNvPr id="11" name="Title 1"/>
          <p:cNvSpPr txBox="1">
            <a:spLocks/>
          </p:cNvSpPr>
          <p:nvPr/>
        </p:nvSpPr>
        <p:spPr>
          <a:xfrm>
            <a:off x="533400" y="1234281"/>
            <a:ext cx="3352800" cy="579438"/>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t>Home Page</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350</TotalTime>
  <Words>534</Words>
  <Application>Microsoft Office PowerPoint</Application>
  <PresentationFormat>On-screen Show (4:3)</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Schoolbook</vt:lpstr>
      <vt:lpstr>Wingdings</vt:lpstr>
      <vt:lpstr>Wingdings 2</vt:lpstr>
      <vt:lpstr>Oriel</vt:lpstr>
      <vt:lpstr>Presentation On</vt:lpstr>
      <vt:lpstr>Group members</vt:lpstr>
      <vt:lpstr>Table of content</vt:lpstr>
      <vt:lpstr>Introduction</vt:lpstr>
      <vt:lpstr>Objectives:</vt:lpstr>
      <vt:lpstr>Development tools and software</vt:lpstr>
      <vt:lpstr>Implementation</vt:lpstr>
      <vt:lpstr>What we used: </vt:lpstr>
      <vt:lpstr>User Interface and Functionality</vt:lpstr>
      <vt:lpstr>Shopping Page</vt:lpstr>
      <vt:lpstr>Inside Single Product Page</vt:lpstr>
      <vt:lpstr>Cart Page</vt:lpstr>
      <vt:lpstr>Checkout Page</vt:lpstr>
      <vt:lpstr>Order Details And Payment Options</vt:lpstr>
      <vt:lpstr>Advantages and disadvantages</vt:lpstr>
      <vt:lpstr>Future work and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Dll</dc:creator>
  <cp:lastModifiedBy>Hm Badhon</cp:lastModifiedBy>
  <cp:revision>47</cp:revision>
  <dcterms:created xsi:type="dcterms:W3CDTF">2016-08-12T14:46:14Z</dcterms:created>
  <dcterms:modified xsi:type="dcterms:W3CDTF">2017-12-18T18:49:35Z</dcterms:modified>
</cp:coreProperties>
</file>