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69" r:id="rId2"/>
    <p:sldId id="449" r:id="rId3"/>
    <p:sldId id="450" r:id="rId4"/>
    <p:sldId id="321" r:id="rId5"/>
    <p:sldId id="430" r:id="rId6"/>
    <p:sldId id="454" r:id="rId7"/>
    <p:sldId id="439" r:id="rId8"/>
    <p:sldId id="455" r:id="rId9"/>
    <p:sldId id="431" r:id="rId10"/>
    <p:sldId id="440" r:id="rId11"/>
    <p:sldId id="4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952" autoAdjust="0"/>
  </p:normalViewPr>
  <p:slideViewPr>
    <p:cSldViewPr snapToGrid="0">
      <p:cViewPr varScale="1">
        <p:scale>
          <a:sx n="67" d="100"/>
          <a:sy n="67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FDA09-140D-4FDE-B0C6-57F5085309E4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D538D-1ED9-4666-BA6A-D687C1554E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37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PHP: Hypertext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Preprocessor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ditanamkan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disisipkan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server-side, Bahasa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situs web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situs web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 php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server-side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script/program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server.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client-side.</a:t>
            </a:r>
          </a:p>
          <a:p>
            <a:r>
              <a:rPr lang="en-ID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programming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script/program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server.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2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 PHP 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C:\xampp\htdocs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Penamaan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PHP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sebaiknya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huruf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(_)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pengganti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59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Editor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script PHP </a:t>
            </a:r>
          </a:p>
          <a:p>
            <a:pPr marL="0" indent="0">
              <a:buNone/>
            </a:pPr>
            <a:r>
              <a:rPr lang="en-US" dirty="0"/>
              <a:t>Web Server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Apache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PHP,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xampp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Web browser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program PHP,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browser </a:t>
            </a:r>
            <a:r>
              <a:rPr lang="en-US" b="1" dirty="0"/>
              <a:t>Chrome</a:t>
            </a:r>
            <a:endParaRPr lang="en-ID" b="1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ekstensi</a:t>
            </a:r>
            <a:r>
              <a:rPr lang="en-ID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dan script PHP. File PHP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ekstensi</a:t>
            </a: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“.php”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C6557-B3ED-4680-AC11-FFD009CADB71}" type="slidenum">
              <a:rPr kumimoji="0" lang="id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d-ID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4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5023-FC6E-44F3-AEC4-C583ECF2308C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7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3CD-77E8-4610-8CFC-CE3F0FD29417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2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62B2-EBA3-4E16-A4DF-750599AF42D4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8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9F1A-E8D0-4225-A294-01756E8A176F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42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47F5-49EE-4361-B22C-0D454DF9AEB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91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41A-6919-4914-8111-5DEDC2908919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98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36E5-94A8-42D4-80DF-DB825CB50104}" type="datetime1">
              <a:rPr lang="id-ID" smtClean="0"/>
              <a:t>07/06/2020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DA00-DC3A-470E-9394-3EBF39D9F243}" type="datetime1">
              <a:rPr lang="id-ID" smtClean="0"/>
              <a:t>07/06/2020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873C-B35D-4435-845E-A1D30D5A75D4}" type="datetime1">
              <a:rPr lang="id-ID" smtClean="0"/>
              <a:t>07/06/2020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4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71BB-C0F4-4E90-95F4-269B12413C8C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E9D-DBEB-4B83-BF16-9808E1F0084E}" type="datetime1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8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6F2FB455-A5D0-4165-B42D-0B982825A21D}"/>
              </a:ext>
            </a:extLst>
          </p:cNvPr>
          <p:cNvSpPr/>
          <p:nvPr userDrawn="1"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>
            <a:solidFill>
              <a:srgbClr val="4F8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D025ED62-F72E-493B-86B0-C6E87EC917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78411" y="6273295"/>
            <a:ext cx="1821064" cy="437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A3C464-889B-4F5B-A600-337D4F698D36}" type="datetime1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30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cR5l6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2074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Profil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Instruktur</a:t>
            </a:r>
            <a:br>
              <a:rPr lang="en-US" u="sng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Dyah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Puspito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Dewi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5">
                    <a:lumMod val="50000"/>
                  </a:schemeClr>
                </a:solidFill>
              </a:rPr>
              <a:t>Widowati</a:t>
            </a:r>
            <a:br>
              <a:rPr lang="en-US" u="sng" dirty="0"/>
            </a:br>
            <a:r>
              <a:rPr lang="en-US" sz="2800" dirty="0">
                <a:solidFill>
                  <a:srgbClr val="C00000"/>
                </a:solidFill>
              </a:rPr>
              <a:t>dyah013@kominfo.go.id</a:t>
            </a:r>
            <a:endParaRPr lang="id-ID" sz="28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209"/>
            <a:ext cx="10515600" cy="3669665"/>
          </a:xfrm>
        </p:spPr>
        <p:txBody>
          <a:bodyPr>
            <a:normAutofit/>
          </a:bodyPr>
          <a:lstStyle/>
          <a:p>
            <a:r>
              <a:rPr lang="id-ID" sz="2400" dirty="0"/>
              <a:t>2006 – 2010 </a:t>
            </a:r>
            <a:r>
              <a:rPr lang="en-US" sz="2400" dirty="0"/>
              <a:t>		</a:t>
            </a:r>
            <a:r>
              <a:rPr lang="id-ID" sz="2400" dirty="0"/>
              <a:t>S1 Teknik Informatika Universitas Islam Sultan Agung</a:t>
            </a:r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S2 Magister Sistem Informasi Universitas Diponegoro</a:t>
            </a:r>
            <a:endParaRPr lang="en-US" sz="2400" dirty="0"/>
          </a:p>
          <a:p>
            <a:pPr marL="0" indent="0">
              <a:buNone/>
            </a:pPr>
            <a:endParaRPr lang="id-ID" sz="2400" dirty="0"/>
          </a:p>
          <a:p>
            <a:r>
              <a:rPr lang="id-ID" sz="2400" dirty="0"/>
              <a:t>2011 – 2013 </a:t>
            </a:r>
            <a:r>
              <a:rPr lang="en-US" sz="2400" dirty="0"/>
              <a:t>		</a:t>
            </a:r>
            <a:r>
              <a:rPr lang="id-ID" sz="2400" dirty="0"/>
              <a:t>IT Staff di Universitas Islam Sultan Agung</a:t>
            </a:r>
          </a:p>
          <a:p>
            <a:r>
              <a:rPr lang="id-ID" sz="2400" dirty="0"/>
              <a:t>2013 – 2015 </a:t>
            </a:r>
            <a:r>
              <a:rPr lang="en-US" sz="2400" dirty="0"/>
              <a:t>		</a:t>
            </a:r>
            <a:r>
              <a:rPr lang="id-ID" sz="2400" dirty="0"/>
              <a:t>Dosen di Teknik Informatika Universitas Islam Sultan Agung</a:t>
            </a:r>
          </a:p>
          <a:p>
            <a:r>
              <a:rPr lang="id-ID" sz="2400" dirty="0"/>
              <a:t>2015 – Sekarang </a:t>
            </a:r>
            <a:r>
              <a:rPr lang="en-US" sz="2400" dirty="0"/>
              <a:t>	</a:t>
            </a:r>
            <a:r>
              <a:rPr lang="id-ID" sz="2400" dirty="0"/>
              <a:t>Instruktur di BPPTIK Kementerian Kominfo</a:t>
            </a:r>
          </a:p>
          <a:p>
            <a:r>
              <a:rPr lang="id-ID" sz="2400" dirty="0"/>
              <a:t>2016 – Sekarang </a:t>
            </a:r>
            <a:r>
              <a:rPr lang="en-US" sz="2400" dirty="0"/>
              <a:t>	</a:t>
            </a:r>
            <a:r>
              <a:rPr lang="id-ID" sz="2400" dirty="0"/>
              <a:t>Asesor Kompetensi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E4E36-56D8-4474-BCC2-3A152CC4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4" t="49412" r="33289" b="33529"/>
          <a:stretch/>
        </p:blipFill>
        <p:spPr>
          <a:xfrm>
            <a:off x="9702553" y="265967"/>
            <a:ext cx="2263306" cy="25572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045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Kesimpulan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>
                <a:solidFill>
                  <a:schemeClr val="tx1"/>
                </a:solidFill>
              </a:rPr>
              <a:t>10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9F99F7-FDA8-456E-8DDB-769DD7E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63389-5376-420A-B9C2-D4FFBC9B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merupakan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i="1" dirty="0"/>
              <a:t>Scripting</a:t>
            </a:r>
            <a:endParaRPr lang="en-ID" i="1" dirty="0"/>
          </a:p>
          <a:p>
            <a:r>
              <a:rPr lang="en-ID" dirty="0"/>
              <a:t>PHP </a:t>
            </a:r>
            <a:r>
              <a:rPr lang="en-ID" dirty="0" err="1"/>
              <a:t>dieksekusi</a:t>
            </a:r>
            <a:r>
              <a:rPr lang="en-ID" dirty="0"/>
              <a:t> pada server side</a:t>
            </a:r>
          </a:p>
          <a:p>
            <a:r>
              <a:rPr lang="en-ID" dirty="0"/>
              <a:t>Tools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PHP </a:t>
            </a:r>
            <a:r>
              <a:rPr lang="en-ID" dirty="0" err="1"/>
              <a:t>yaitu</a:t>
            </a:r>
            <a:r>
              <a:rPr lang="en-ID" dirty="0"/>
              <a:t> text editor, web server,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06C9-E0BF-4DE8-8CB0-AD4C199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2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18FD1-AB86-4E8F-9D85-24DF5B3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2</a:t>
            </a:fld>
            <a:endParaRPr lang="id-ID" dirty="0"/>
          </a:p>
        </p:txBody>
      </p:sp>
      <p:pic>
        <p:nvPicPr>
          <p:cNvPr id="1026" name="Picture 2" descr="Richard Branson motivational and inspirational quotes ...">
            <a:extLst>
              <a:ext uri="{FF2B5EF4-FFF2-40B4-BE49-F238E27FC236}">
                <a16:creationId xmlns:a16="http://schemas.microsoft.com/office/drawing/2014/main" id="{A3DCDF27-A752-40FD-BBF2-DBA7B66D6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 b="6526"/>
          <a:stretch/>
        </p:blipFill>
        <p:spPr bwMode="auto">
          <a:xfrm>
            <a:off x="2931893" y="264893"/>
            <a:ext cx="6185603" cy="59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FBF1-E761-4C37-BA2B-3141E3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Apersepsi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9D26-C400-4CEF-BF97-CEE10435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45059-E8A5-4144-98B7-C8B20F04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4AD39-E0F6-4F12-BCB2-143E48DBB7D2}"/>
              </a:ext>
            </a:extLst>
          </p:cNvPr>
          <p:cNvSpPr/>
          <p:nvPr/>
        </p:nvSpPr>
        <p:spPr>
          <a:xfrm>
            <a:off x="845127" y="1815548"/>
            <a:ext cx="10419221" cy="4373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600" dirty="0"/>
          </a:p>
        </p:txBody>
      </p:sp>
      <p:pic>
        <p:nvPicPr>
          <p:cNvPr id="1028" name="Picture 4" descr="Process Icons - 5,903 free vector icons">
            <a:extLst>
              <a:ext uri="{FF2B5EF4-FFF2-40B4-BE49-F238E27FC236}">
                <a16:creationId xmlns:a16="http://schemas.microsoft.com/office/drawing/2014/main" id="{E90774FB-6341-490C-A199-E950958F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3" y="2499927"/>
            <a:ext cx="3004457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DF54AB0-7B92-4280-A0EE-4A2EBB456DCF}"/>
              </a:ext>
            </a:extLst>
          </p:cNvPr>
          <p:cNvSpPr txBox="1">
            <a:spLocks/>
          </p:cNvSpPr>
          <p:nvPr/>
        </p:nvSpPr>
        <p:spPr>
          <a:xfrm>
            <a:off x="6089073" y="3147060"/>
            <a:ext cx="3468584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Execution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DEFFB0B-261A-4789-8D0A-6BCE8C02B68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617C0105-A10D-4DBF-82A8-3315233CB949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FDBC2259-77A2-49DC-A7E7-A38851F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Mekanisme Eksekusi Source Code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FEDE63D-1A7D-46D2-BA4D-35C216A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A31EBC1D-771A-4FEA-8E48-D6D0D538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AA2084E-5FB9-41EA-9D82-1BE091D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4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9EA62F-E84B-44AB-82B1-3CB506E2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Pemrograman Script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F886631-4C95-4488-BC63-8DE1FB79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839210-5CC9-40A8-B91F-3D06D880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PHP termasuk kelompok bahasa pemograman yang disebut </a:t>
            </a:r>
            <a:r>
              <a:rPr lang="id-ID" i="1" dirty="0"/>
              <a:t>scripting language </a:t>
            </a:r>
            <a:r>
              <a:rPr lang="id-ID" dirty="0"/>
              <a:t>(bahasa pemrograman</a:t>
            </a:r>
            <a:r>
              <a:rPr lang="id-ID" i="1" dirty="0"/>
              <a:t> script</a:t>
            </a:r>
            <a:r>
              <a:rPr lang="id-ID" dirty="0"/>
              <a:t>). </a:t>
            </a:r>
          </a:p>
          <a:p>
            <a:r>
              <a:rPr lang="id-ID" dirty="0"/>
              <a:t>Bahasa pemograman </a:t>
            </a:r>
            <a:r>
              <a:rPr lang="id-ID" i="1" dirty="0"/>
              <a:t>script</a:t>
            </a:r>
            <a:r>
              <a:rPr lang="id-ID" dirty="0"/>
              <a:t> tidak memerlukan lingkungan kerja khusus untuk berjalan.</a:t>
            </a:r>
          </a:p>
          <a:p>
            <a:pPr lvl="1"/>
            <a:r>
              <a:rPr lang="id-ID" dirty="0"/>
              <a:t>Pada umumnya dapat disisipkan ke dalam kode bahasa pemograman lain.</a:t>
            </a:r>
            <a:endParaRPr lang="en-US" dirty="0"/>
          </a:p>
          <a:p>
            <a:pPr lvl="1"/>
            <a:r>
              <a:rPr lang="en-US" dirty="0" err="1"/>
              <a:t>Sebuah</a:t>
            </a:r>
            <a:r>
              <a:rPr lang="en-US" dirty="0"/>
              <a:t> file PHP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php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HTML, CSS, </a:t>
            </a:r>
            <a:r>
              <a:rPr lang="en-US" dirty="0" err="1"/>
              <a:t>ataupun</a:t>
            </a:r>
            <a:r>
              <a:rPr lang="en-US" dirty="0"/>
              <a:t> JavaScript.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i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773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249FC-EC65-4F42-B674-2EC1DACC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Eksekusi</a:t>
            </a:r>
            <a:r>
              <a:rPr lang="en-US" dirty="0"/>
              <a:t> Source Code PHP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B1996-C83B-463D-9D49-D3690142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/>
              <a:t>Eksekusi</a:t>
            </a:r>
            <a:r>
              <a:rPr lang="en-US" sz="3600" dirty="0"/>
              <a:t> / </a:t>
            </a:r>
            <a:r>
              <a:rPr lang="en-US" sz="3600" i="1" dirty="0"/>
              <a:t>running source code </a:t>
            </a:r>
            <a:r>
              <a:rPr lang="en-US" sz="3600" dirty="0"/>
              <a:t>PHP </a:t>
            </a:r>
            <a:r>
              <a:rPr lang="en-US" sz="3600" dirty="0" err="1"/>
              <a:t>merupakan</a:t>
            </a:r>
            <a:r>
              <a:rPr lang="en-US" sz="3600" dirty="0"/>
              <a:t> proses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menjalankan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program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menampilkan</a:t>
            </a:r>
            <a:r>
              <a:rPr lang="en-US" sz="3600" dirty="0"/>
              <a:t> </a:t>
            </a:r>
            <a:r>
              <a:rPr lang="en-US" sz="3600" dirty="0" err="1"/>
              <a:t>halaman</a:t>
            </a:r>
            <a:r>
              <a:rPr lang="en-US" sz="3600" dirty="0"/>
              <a:t> web</a:t>
            </a:r>
            <a:endParaRPr lang="en-ID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A388-C6CA-4AB9-947D-C8672BAD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4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349-32E9-4090-85B7-B2D66CAD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Source Code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5160-DA61-4E99-8474-C2D57CEC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source code: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Text Editor (Sublime/ Notepad++)</a:t>
            </a:r>
          </a:p>
          <a:p>
            <a:r>
              <a:rPr lang="en-US" sz="3600" dirty="0"/>
              <a:t>Server (</a:t>
            </a:r>
            <a:r>
              <a:rPr lang="en-US" sz="3600" dirty="0" err="1"/>
              <a:t>Xampp</a:t>
            </a:r>
            <a:r>
              <a:rPr lang="en-US" sz="3600" dirty="0"/>
              <a:t> / </a:t>
            </a:r>
            <a:r>
              <a:rPr lang="en-US" sz="3600" dirty="0" err="1"/>
              <a:t>Wampp</a:t>
            </a:r>
            <a:r>
              <a:rPr lang="en-US" sz="3600" dirty="0"/>
              <a:t>)</a:t>
            </a:r>
          </a:p>
          <a:p>
            <a:r>
              <a:rPr lang="en-US" sz="3600" dirty="0"/>
              <a:t>Web browser (Chrome / Mozilla)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2DC9A-28E4-4FD8-9293-45360552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42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9340-367E-43D9-985B-2AF07FE6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dan </a:t>
            </a:r>
            <a:r>
              <a:rPr lang="en-US" dirty="0" err="1"/>
              <a:t>Instalasi</a:t>
            </a:r>
            <a:r>
              <a:rPr lang="en-US" dirty="0"/>
              <a:t> Tools </a:t>
            </a:r>
            <a:r>
              <a:rPr lang="en-US" dirty="0" err="1"/>
              <a:t>Ekseksusi</a:t>
            </a:r>
            <a:r>
              <a:rPr lang="en-US" dirty="0"/>
              <a:t> 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FCF-A81A-4A18-927E-E78C5731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1325563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link video tutorial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dan </a:t>
            </a:r>
            <a:r>
              <a:rPr lang="en-US" dirty="0" err="1"/>
              <a:t>menginstal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PHP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A5E3-33F3-44D3-BE5F-46F10D97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63C630-B307-408F-8A4B-6A4336CE28BF}"/>
              </a:ext>
            </a:extLst>
          </p:cNvPr>
          <p:cNvSpPr txBox="1">
            <a:spLocks/>
          </p:cNvSpPr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https://bit.ly/3cR5l6B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29DCF1-0289-427D-86E6-5BF77040FDF3}"/>
              </a:ext>
            </a:extLst>
          </p:cNvPr>
          <p:cNvSpPr txBox="1">
            <a:spLocks/>
          </p:cNvSpPr>
          <p:nvPr/>
        </p:nvSpPr>
        <p:spPr>
          <a:xfrm>
            <a:off x="3546515" y="4721452"/>
            <a:ext cx="51128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Instalasi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Tools</a:t>
            </a: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0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Mekanisme Eksekusi Source Code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i="1" dirty="0"/>
              <a:t>Web server</a:t>
            </a:r>
            <a:r>
              <a:rPr lang="id-ID" dirty="0"/>
              <a:t> melihat ekstensi file yang diakses.</a:t>
            </a:r>
          </a:p>
          <a:p>
            <a:pPr lvl="1"/>
            <a:r>
              <a:rPr lang="id-ID" dirty="0"/>
              <a:t>Bila file berekstensi </a:t>
            </a:r>
            <a:r>
              <a:rPr lang="id-ID" i="1" dirty="0"/>
              <a:t>.php</a:t>
            </a:r>
            <a:r>
              <a:rPr lang="id-ID" dirty="0"/>
              <a:t>, </a:t>
            </a:r>
            <a:r>
              <a:rPr lang="id-ID" i="1" dirty="0"/>
              <a:t>web server</a:t>
            </a:r>
            <a:r>
              <a:rPr lang="id-ID" dirty="0"/>
              <a:t> akan menjalankan modul PHP dan mengeksekusi kode PHP yang ada di dalam file tersebut.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/>
              <a:t>Web server</a:t>
            </a:r>
            <a:r>
              <a:rPr lang="id-ID" dirty="0"/>
              <a:t> memproses file </a:t>
            </a:r>
            <a:r>
              <a:rPr lang="id-ID" i="1" dirty="0"/>
              <a:t>.php</a:t>
            </a:r>
            <a:r>
              <a:rPr lang="id-ID" b="1" dirty="0"/>
              <a:t> </a:t>
            </a:r>
            <a:r>
              <a:rPr lang="id-ID" dirty="0"/>
              <a:t>mulai dari baris pertama sampai baris terakhir secara berurutan.</a:t>
            </a:r>
          </a:p>
          <a:p>
            <a:pPr lvl="1"/>
            <a:r>
              <a:rPr lang="id-ID" dirty="0"/>
              <a:t>Bila web server tidak menemukan tag </a:t>
            </a:r>
            <a:r>
              <a:rPr lang="id-ID" dirty="0">
                <a:latin typeface="Courier" pitchFamily="49" charset="0"/>
              </a:rPr>
              <a:t>&lt;?php</a:t>
            </a:r>
            <a:r>
              <a:rPr lang="id-ID" dirty="0"/>
              <a:t>, kode akan dianggap sebagai kode HTML.</a:t>
            </a:r>
          </a:p>
          <a:p>
            <a:pPr lvl="1"/>
            <a:r>
              <a:rPr lang="id-ID" dirty="0"/>
              <a:t>Bila web server menemukan tag </a:t>
            </a:r>
            <a:r>
              <a:rPr lang="id-ID" dirty="0">
                <a:latin typeface="Courier" pitchFamily="49" charset="0"/>
              </a:rPr>
              <a:t>&lt;?php</a:t>
            </a:r>
            <a:r>
              <a:rPr lang="id-ID" dirty="0"/>
              <a:t>, kode akan dianggap sebagai kode PHP sampai web server menemukan tag penutup </a:t>
            </a:r>
            <a:r>
              <a:rPr lang="id-ID" dirty="0">
                <a:latin typeface="Courier" pitchFamily="49" charset="0"/>
              </a:rPr>
              <a:t>?&gt;</a:t>
            </a:r>
            <a:r>
              <a:rPr lang="id-ID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F81E1-CE84-4822-BF36-7E9757C57BE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163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559</Words>
  <Application>Microsoft Office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Calibri</vt:lpstr>
      <vt:lpstr>Calibri Light</vt:lpstr>
      <vt:lpstr>Courier</vt:lpstr>
      <vt:lpstr>Wingdings 2</vt:lpstr>
      <vt:lpstr>HDOfficeLightV0</vt:lpstr>
      <vt:lpstr>Profil Instruktur Dyah Puspito Dewi Widowati dyah013@kominfo.go.id</vt:lpstr>
      <vt:lpstr>PowerPoint Presentation</vt:lpstr>
      <vt:lpstr>Apersepsi </vt:lpstr>
      <vt:lpstr>Mekanisme Eksekusi Source Code</vt:lpstr>
      <vt:lpstr>Bahasa Pemrograman Script</vt:lpstr>
      <vt:lpstr>Eksekusi Source Code PHP</vt:lpstr>
      <vt:lpstr>Tools untuk Mengeksekusi Source Code PHP</vt:lpstr>
      <vt:lpstr>Download dan Instalasi Tools Ekseksusi PHP</vt:lpstr>
      <vt:lpstr>Mekanisme Eksekusi Source Code PHP</vt:lpstr>
      <vt:lpstr>Kesimpulan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Mekanisme Eksekusi Source Code</dc:title>
  <dc:creator>Dinar Indah</dc:creator>
  <cp:lastModifiedBy>BPPTIK</cp:lastModifiedBy>
  <cp:revision>6</cp:revision>
  <dcterms:created xsi:type="dcterms:W3CDTF">2020-04-27T06:36:10Z</dcterms:created>
  <dcterms:modified xsi:type="dcterms:W3CDTF">2020-06-07T13:21:34Z</dcterms:modified>
</cp:coreProperties>
</file>