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69" r:id="rId3"/>
    <p:sldId id="428" r:id="rId4"/>
    <p:sldId id="437" r:id="rId5"/>
    <p:sldId id="438" r:id="rId6"/>
    <p:sldId id="439" r:id="rId7"/>
    <p:sldId id="440" r:id="rId8"/>
    <p:sldId id="4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239" autoAdjust="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7C4D0-3F06-4FD6-9D93-613CF5771814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15707-D37B-4879-9D70-D9D6861945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177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Flowchart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output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“Hello World!”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15707-D37B-4879-9D70-D9D6861945CF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2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1E79-6432-4FB0-9F68-FC0008BA8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01FD0-70FE-4F63-A143-4882D7076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C942F-F229-4CAA-8AAF-CF64B969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59E9-4610-42C7-8861-8FCF9CAD0F0D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97380-EA24-413A-A58D-0A28EFFA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F9A7-82D7-4714-9950-4647FCAE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2B9-F4AA-4321-83AF-2BD2AC063D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30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6E0E-A4EE-4EC8-9435-9F8DA523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3C2D4-29CD-4FEB-9206-19BCE0BD7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C1D3-70ED-4B08-8D40-176F40FD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59E9-4610-42C7-8861-8FCF9CAD0F0D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DC46-1314-4D25-9E19-2C0CDFD8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BFA58-13ED-4B50-BCA7-18CB5D7C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2B9-F4AA-4321-83AF-2BD2AC063D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359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7BB36-2B2B-4FDD-B37A-A51C202EF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D417B-EAC6-41AF-BFDC-739DDDA7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F0254-D04A-4DCC-8BBC-39F7596F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59E9-4610-42C7-8861-8FCF9CAD0F0D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1751B-8D74-4845-B612-3FFBFF7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0C7A-41BE-4FCF-A846-94707D7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2B9-F4AA-4321-83AF-2BD2AC063D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6698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5023-FC6E-44F3-AEC4-C583ECF2308C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73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9F1A-E8D0-4225-A294-01756E8A176F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BBAF81E1-CE84-4822-BF36-7E9757C57BE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27742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47F5-49EE-4361-B22C-0D454DF9AEB6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3826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41A-6919-4914-8111-5DEDC2908919}" type="datetime1">
              <a:rPr lang="id-ID" smtClean="0"/>
              <a:t>07/06/2020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02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36E5-94A8-42D4-80DF-DB825CB50104}" type="datetime1">
              <a:rPr lang="id-ID" smtClean="0"/>
              <a:t>07/06/2020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9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DA00-DC3A-470E-9394-3EBF39D9F243}" type="datetime1">
              <a:rPr lang="id-ID" smtClean="0"/>
              <a:t>07/06/2020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37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873C-B35D-4435-845E-A1D30D5A75D4}" type="datetime1">
              <a:rPr lang="id-ID" smtClean="0"/>
              <a:t>07/06/2020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946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71BB-C0F4-4E90-95F4-269B12413C8C}" type="datetime1">
              <a:rPr lang="id-ID" smtClean="0"/>
              <a:t>07/06/2020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87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56D2-F545-43DF-831B-333AE0CA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3373-D852-44EF-B135-114899D1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43E0B-DDFB-4D17-B826-F43835F1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59E9-4610-42C7-8861-8FCF9CAD0F0D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2463-FDDB-4231-8154-34D66628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37BA8-6D42-4749-9E29-199DE1F8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2B9-F4AA-4321-83AF-2BD2AC063D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836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E9D-DBEB-4B83-BF16-9808E1F0084E}" type="datetime1">
              <a:rPr lang="id-ID" smtClean="0"/>
              <a:t>07/06/2020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2176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63CD-77E8-4610-8CFC-CE3F0FD29417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9185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62B2-EBA3-4E16-A4DF-750599AF42D4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777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68EC-8CFC-4F32-BD34-98C6FB53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0F71B-9FCC-4763-BC38-E1F66DEF1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AA686-8A90-48F3-B3CE-F22AAD8E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59E9-4610-42C7-8861-8FCF9CAD0F0D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59D8-BA3A-4645-9E82-2C9B0E9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DDD6-484E-4BDD-8256-65F7D418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2B9-F4AA-4321-83AF-2BD2AC063D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695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7662-98F5-4974-B3D5-3B151963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18C4-15A2-42AD-B3BD-E35BE12E4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4A0C4-D13C-4E88-8B4C-BFCE4B730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DEC2C-FFD0-4BB6-81DA-01FC29B4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59E9-4610-42C7-8861-8FCF9CAD0F0D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6CACB-63E9-4250-B0A8-506901A7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A0068-5DD1-43E5-A1F9-A999EDB3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2B9-F4AA-4321-83AF-2BD2AC063D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71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3489-0FFE-4E50-9831-54AD4DD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7A892-9DF8-46CA-83FD-1F81ECCA7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C305F-990D-495A-A0BE-0EDF11B3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AF6AD-3ED1-4ADA-B385-7DA6A2DC4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F1C7E-24C6-4AF9-8A7D-2E5FFF535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1A93E-E89D-4745-A80C-17766830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59E9-4610-42C7-8861-8FCF9CAD0F0D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23EE6-582F-461B-9B51-BB4750CB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A79C7-6FED-4092-B306-B743B344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2B9-F4AA-4321-83AF-2BD2AC063D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01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C35-7B43-457C-8B89-4E106D5B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10E59-13B3-42D3-ADFC-747EE637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59E9-4610-42C7-8861-8FCF9CAD0F0D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5D176-307D-4F74-8537-FC303409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8A53F-DC5F-46AC-82B4-41A5EE56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2B9-F4AA-4321-83AF-2BD2AC063D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970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9F24B-1D32-49DF-AE39-1453E07F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59E9-4610-42C7-8861-8FCF9CAD0F0D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EE31E-D00B-4B34-895C-CAFFE565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C09B8-8C2F-4EB6-A098-F0F5452B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2B9-F4AA-4321-83AF-2BD2AC063D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9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979F-2D83-4FB7-A08C-9AFB1D5A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AE6D-B936-4C26-A283-016BEFD5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6ADD1-6FEE-4E95-8C03-3EA655404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524F3-3496-4EC8-AA7E-2DF76F2A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59E9-4610-42C7-8861-8FCF9CAD0F0D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C1F47-8E89-4AC0-92DF-3ADEF2C9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60903-3DDD-472C-B313-05D7FC89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2B9-F4AA-4321-83AF-2BD2AC063D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12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0DBF-411A-41A4-81AD-EF1E68A0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18139-B7A3-4B76-A742-B17631DDB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4B4F1-4819-478E-8C2F-B02C37826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7F77-9FD5-47EC-9A6C-F2B6894B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59E9-4610-42C7-8861-8FCF9CAD0F0D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1DFAB-0C8B-46D8-B03C-9B56A04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356A7-CADD-4F67-BDF9-35FE858C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C2B9-F4AA-4321-83AF-2BD2AC063D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716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DFAC-122F-4E16-93A1-72B55DCC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C7FD4-6CC3-4076-A4F6-F73E25176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40E2-2B27-4F09-956B-F4A5CF8B2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59E9-4610-42C7-8861-8FCF9CAD0F0D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3486-FB0B-4DFE-8108-4199E65F7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9E7E2-2520-4BBF-80EF-F2A1A1982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C2B9-F4AA-4321-83AF-2BD2AC063D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9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6F2FB455-A5D0-4165-B42D-0B982825A21D}"/>
              </a:ext>
            </a:extLst>
          </p:cNvPr>
          <p:cNvSpPr/>
          <p:nvPr userDrawn="1"/>
        </p:nvSpPr>
        <p:spPr>
          <a:xfrm>
            <a:off x="10947862" y="6273294"/>
            <a:ext cx="1244138" cy="584705"/>
          </a:xfrm>
          <a:prstGeom prst="rect">
            <a:avLst/>
          </a:prstGeom>
          <a:solidFill>
            <a:srgbClr val="4F8CC2"/>
          </a:solidFill>
          <a:ln>
            <a:solidFill>
              <a:srgbClr val="4F8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D025ED62-F72E-493B-86B0-C6E87EC917A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78411" y="6273295"/>
            <a:ext cx="1821064" cy="437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2A3C464-889B-4F5B-A600-337D4F698D36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BAF81E1-CE84-4822-BF36-7E9757C57BE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433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20741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</a:rPr>
              <a:t>Profil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</a:rPr>
              <a:t>Instruktur</a:t>
            </a:r>
            <a:br>
              <a:rPr lang="en-US" u="sng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u="sng" dirty="0" err="1">
                <a:solidFill>
                  <a:schemeClr val="accent5">
                    <a:lumMod val="50000"/>
                  </a:schemeClr>
                </a:solidFill>
              </a:rPr>
              <a:t>Dyah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accent5">
                    <a:lumMod val="50000"/>
                  </a:schemeClr>
                </a:solidFill>
              </a:rPr>
              <a:t>Puspito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accent5">
                    <a:lumMod val="50000"/>
                  </a:schemeClr>
                </a:solidFill>
              </a:rPr>
              <a:t>Dewi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accent5">
                    <a:lumMod val="50000"/>
                  </a:schemeClr>
                </a:solidFill>
              </a:rPr>
              <a:t>Widowati</a:t>
            </a:r>
            <a:br>
              <a:rPr lang="en-US" u="sng" dirty="0"/>
            </a:br>
            <a:r>
              <a:rPr lang="en-US" sz="2800" dirty="0">
                <a:solidFill>
                  <a:srgbClr val="C00000"/>
                </a:solidFill>
              </a:rPr>
              <a:t>dyah013@kominfo.go.id</a:t>
            </a:r>
            <a:endParaRPr lang="id-ID" sz="2800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3209"/>
            <a:ext cx="10515600" cy="3669665"/>
          </a:xfrm>
        </p:spPr>
        <p:txBody>
          <a:bodyPr>
            <a:normAutofit/>
          </a:bodyPr>
          <a:lstStyle/>
          <a:p>
            <a:r>
              <a:rPr lang="id-ID" sz="2400" dirty="0"/>
              <a:t>2006 – 2010 </a:t>
            </a:r>
            <a:r>
              <a:rPr lang="en-US" sz="2400" dirty="0"/>
              <a:t>		</a:t>
            </a:r>
            <a:r>
              <a:rPr lang="id-ID" sz="2400" dirty="0"/>
              <a:t>S1 Teknik Informatika Universitas Islam Sultan Agung</a:t>
            </a:r>
          </a:p>
          <a:p>
            <a:r>
              <a:rPr lang="id-ID" sz="2400" dirty="0"/>
              <a:t>2011 – 2013 </a:t>
            </a:r>
            <a:r>
              <a:rPr lang="en-US" sz="2400" dirty="0"/>
              <a:t>		</a:t>
            </a:r>
            <a:r>
              <a:rPr lang="id-ID" sz="2400" dirty="0"/>
              <a:t>S2 Magister Sistem Informasi Universitas Diponegoro</a:t>
            </a:r>
            <a:endParaRPr lang="en-US" sz="2400" dirty="0"/>
          </a:p>
          <a:p>
            <a:pPr marL="0" indent="0">
              <a:buNone/>
            </a:pPr>
            <a:endParaRPr lang="id-ID" sz="2400" dirty="0"/>
          </a:p>
          <a:p>
            <a:r>
              <a:rPr lang="id-ID" sz="2400" dirty="0"/>
              <a:t>2011 – 2013 </a:t>
            </a:r>
            <a:r>
              <a:rPr lang="en-US" sz="2400" dirty="0"/>
              <a:t>		</a:t>
            </a:r>
            <a:r>
              <a:rPr lang="id-ID" sz="2400" dirty="0"/>
              <a:t>IT Staff di Universitas Islam Sultan Agung</a:t>
            </a:r>
          </a:p>
          <a:p>
            <a:r>
              <a:rPr lang="id-ID" sz="2400" dirty="0"/>
              <a:t>2013 – 2015 </a:t>
            </a:r>
            <a:r>
              <a:rPr lang="en-US" sz="2400" dirty="0"/>
              <a:t>		</a:t>
            </a:r>
            <a:r>
              <a:rPr lang="id-ID" sz="2400" dirty="0"/>
              <a:t>Dosen di Teknik Informatika Universitas Islam Sultan Agung</a:t>
            </a:r>
          </a:p>
          <a:p>
            <a:r>
              <a:rPr lang="id-ID" sz="2400" dirty="0"/>
              <a:t>2015 – Sekarang </a:t>
            </a:r>
            <a:r>
              <a:rPr lang="en-US" sz="2400" dirty="0"/>
              <a:t>	</a:t>
            </a:r>
            <a:r>
              <a:rPr lang="id-ID" sz="2400" dirty="0"/>
              <a:t>Instruktur di BPPTIK Kementerian Kominfo</a:t>
            </a:r>
          </a:p>
          <a:p>
            <a:r>
              <a:rPr lang="id-ID" sz="2400" dirty="0"/>
              <a:t>2016 – Sekarang </a:t>
            </a:r>
            <a:r>
              <a:rPr lang="en-US" sz="2400" dirty="0"/>
              <a:t>	</a:t>
            </a:r>
            <a:r>
              <a:rPr lang="id-ID" sz="2400" dirty="0"/>
              <a:t>Asesor Kompetensi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E4E36-56D8-4474-BCC2-3A152CC4AD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4" t="49412" r="33289" b="33529"/>
          <a:stretch/>
        </p:blipFill>
        <p:spPr>
          <a:xfrm>
            <a:off x="9702553" y="265967"/>
            <a:ext cx="2263306" cy="25572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2045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DEFFB0B-261A-4789-8D0A-6BCE8C02B689}"/>
              </a:ext>
            </a:extLst>
          </p:cNvPr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617C0105-A10D-4DBF-82A8-3315233CB949}"/>
              </a:ext>
            </a:extLst>
          </p:cNvPr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FDBC2259-77A2-49DC-A7E7-A38851F1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Identifikasi Hasil Eksekusi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CFEDE63D-1A7D-46D2-BA4D-35C216AE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Gambar 19">
            <a:extLst>
              <a:ext uri="{FF2B5EF4-FFF2-40B4-BE49-F238E27FC236}">
                <a16:creationId xmlns:a16="http://schemas.microsoft.com/office/drawing/2014/main" id="{A31EBC1D-771A-4FEA-8E48-D6D0D538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70" y="212566"/>
            <a:ext cx="2245992" cy="540067"/>
          </a:xfrm>
          <a:prstGeom prst="rect">
            <a:avLst/>
          </a:prstGeom>
        </p:spPr>
      </p:pic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AA2084E-5FB9-41EA-9D82-1BE091D9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>
                <a:solidFill>
                  <a:schemeClr val="tx1"/>
                </a:solidFill>
              </a:rPr>
              <a:t>2</a:t>
            </a:fld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7680D-BEAF-4C3A-BD45-D324222A465C}"/>
              </a:ext>
            </a:extLst>
          </p:cNvPr>
          <p:cNvSpPr txBox="1"/>
          <p:nvPr/>
        </p:nvSpPr>
        <p:spPr>
          <a:xfrm>
            <a:off x="4571231" y="6488665"/>
            <a:ext cx="38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EK 3 </a:t>
            </a:r>
            <a:r>
              <a:rPr lang="id-ID" dirty="0">
                <a:solidFill>
                  <a:schemeClr val="bg1"/>
                </a:solidFill>
              </a:rPr>
              <a:t>Mengidentifikasi hasil eksekusi</a:t>
            </a: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332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9D2-4495-47E9-A7C5-8DEF2D35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Skenario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B0A6-8425-4D0E-94F3-3AE7F418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PHP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yang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Flowchart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yang </a:t>
            </a:r>
            <a:r>
              <a:rPr lang="en-US" dirty="0" err="1"/>
              <a:t>dipersiapkan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program PHP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615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E1C0-0D49-410F-9CF5-B0436E29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Skenario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7A86-F8D2-4BC0-ABD2-9B731D1C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4003"/>
            <a:ext cx="5257800" cy="409295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flowchart: 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61C7BE-042A-413F-A3F4-7F8950B5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452713"/>
            <a:ext cx="6276464" cy="38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133D-DC13-491A-9232-F6A5CC7A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Skenario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620E-C06F-45C6-A9CB-A5C10038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program PHP: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3776D-EBB4-4C69-B9ED-B93E4E13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2914"/>
            <a:ext cx="3789617" cy="185676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8788FA-0E0F-4CE3-9637-B3BEB288D535}"/>
              </a:ext>
            </a:extLst>
          </p:cNvPr>
          <p:cNvSpPr txBox="1">
            <a:spLocks/>
          </p:cNvSpPr>
          <p:nvPr/>
        </p:nvSpPr>
        <p:spPr>
          <a:xfrm>
            <a:off x="6096000" y="182736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browser: 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76FA9-F4B4-4694-9AC5-230308FD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2914"/>
            <a:ext cx="4022980" cy="18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DEFFB0B-261A-4789-8D0A-6BCE8C02B689}"/>
              </a:ext>
            </a:extLst>
          </p:cNvPr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617C0105-A10D-4DBF-82A8-3315233CB949}"/>
              </a:ext>
            </a:extLst>
          </p:cNvPr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FDBC2259-77A2-49DC-A7E7-A38851F1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Kesimpulan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CFEDE63D-1A7D-46D2-BA4D-35C216AE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Gambar 19">
            <a:extLst>
              <a:ext uri="{FF2B5EF4-FFF2-40B4-BE49-F238E27FC236}">
                <a16:creationId xmlns:a16="http://schemas.microsoft.com/office/drawing/2014/main" id="{A31EBC1D-771A-4FEA-8E48-D6D0D538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70" y="212566"/>
            <a:ext cx="2245992" cy="540067"/>
          </a:xfrm>
          <a:prstGeom prst="rect">
            <a:avLst/>
          </a:prstGeom>
        </p:spPr>
      </p:pic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AA2084E-5FB9-41EA-9D82-1BE091D9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>
                <a:solidFill>
                  <a:schemeClr val="tx1"/>
                </a:solidFill>
              </a:rPr>
              <a:t>6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2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9F99F7-FDA8-456E-8DDB-769DD7E7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63389-5376-420A-B9C2-D4FFBC9B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Ketika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pastikan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skenario</a:t>
            </a:r>
            <a:endParaRPr lang="en-ID" dirty="0"/>
          </a:p>
          <a:p>
            <a:r>
              <a:rPr lang="en-ID" dirty="0" err="1"/>
              <a:t>Macam-macam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Ketika </a:t>
            </a:r>
            <a:r>
              <a:rPr lang="en-ID" dirty="0" err="1"/>
              <a:t>eksekusi</a:t>
            </a:r>
            <a:r>
              <a:rPr lang="en-ID" dirty="0"/>
              <a:t> php </a:t>
            </a:r>
            <a:r>
              <a:rPr lang="es-ES" dirty="0" err="1"/>
              <a:t>Parse</a:t>
            </a:r>
            <a:r>
              <a:rPr lang="es-ES" dirty="0"/>
              <a:t> error, Fatal error, </a:t>
            </a:r>
            <a:r>
              <a:rPr lang="es-ES" dirty="0" err="1"/>
              <a:t>Warning</a:t>
            </a:r>
            <a:r>
              <a:rPr lang="es-ES" dirty="0"/>
              <a:t> error, </a:t>
            </a:r>
            <a:r>
              <a:rPr lang="es-ES" dirty="0" err="1"/>
              <a:t>Notice</a:t>
            </a:r>
            <a:r>
              <a:rPr lang="es-ES" dirty="0"/>
              <a:t> error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406C9-E0BF-4DE8-8CB0-AD4C199F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25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185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Brush Script MT</vt:lpstr>
      <vt:lpstr>Calibri</vt:lpstr>
      <vt:lpstr>Calibri Light</vt:lpstr>
      <vt:lpstr>Wingdings 2</vt:lpstr>
      <vt:lpstr>Office Theme</vt:lpstr>
      <vt:lpstr>HDOfficeLightV0</vt:lpstr>
      <vt:lpstr>Profil Instruktur Dyah Puspito Dewi Widowati dyah013@kominfo.go.id</vt:lpstr>
      <vt:lpstr>Identifikasi Hasil Eksekusi</vt:lpstr>
      <vt:lpstr>Eksekusi sesuai dengan Skenario</vt:lpstr>
      <vt:lpstr>Eksekusi sesuai dengan Skenario</vt:lpstr>
      <vt:lpstr>Eksekusi sesuai dengan Skenario</vt:lpstr>
      <vt:lpstr>Kesimpulan</vt:lpstr>
      <vt:lpstr>Kesimpulan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Identifikasi Hasil Eksekusi</dc:title>
  <dc:creator>Dinar Indah</dc:creator>
  <cp:lastModifiedBy>BPPTIK</cp:lastModifiedBy>
  <cp:revision>12</cp:revision>
  <dcterms:created xsi:type="dcterms:W3CDTF">2020-04-27T06:45:15Z</dcterms:created>
  <dcterms:modified xsi:type="dcterms:W3CDTF">2020-06-07T13:22:12Z</dcterms:modified>
</cp:coreProperties>
</file>