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5B5B"/>
    <a:srgbClr val="7CB5E4"/>
    <a:srgbClr val="FFD966"/>
    <a:srgbClr val="80D680"/>
    <a:srgbClr val="C28DD3"/>
    <a:srgbClr val="FF99CC"/>
    <a:srgbClr val="FBE389"/>
    <a:srgbClr val="DBE282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5614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912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277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8005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700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4251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4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034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258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389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721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7A728-D132-43D0-8490-D2D1D351B3B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8C7B-B204-4E3E-A3B4-AE694F3A2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70890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46340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9434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2187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53556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4336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7285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43708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237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92384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33860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139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4829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24012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0406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5471315" y="5195794"/>
            <a:ext cx="4149687" cy="451824"/>
            <a:chOff x="4675735" y="878988"/>
            <a:chExt cx="1749608" cy="1905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5735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80D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7CB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C2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9907438" y="5195794"/>
            <a:ext cx="451824" cy="451824"/>
          </a:xfrm>
          <a:prstGeom prst="ellipse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10645698" y="5195794"/>
            <a:ext cx="451824" cy="4518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66" y="766739"/>
            <a:ext cx="3199835" cy="16105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06" y="2598160"/>
            <a:ext cx="4282956" cy="7478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4707275" y="3566814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“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Kultum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sz="4100" dirty="0" err="1" smtClean="0">
                <a:solidFill>
                  <a:srgbClr val="52CBBE"/>
                </a:solidFill>
                <a:latin typeface="Tw Cen MT" panose="020B0602020104020603" pitchFamily="34" charset="0"/>
              </a:rPr>
              <a:t>Santri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“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45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59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2187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53556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4336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7285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43708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237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92384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33860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139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4829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24012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0406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684786" y="1983807"/>
            <a:ext cx="3048141" cy="1175555"/>
            <a:chOff x="3143051" y="4416136"/>
            <a:chExt cx="3048141" cy="117555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5B5B"/>
                  </a:solidFill>
                  <a:latin typeface="Tw Cen MT" panose="020B0602020104020603" pitchFamily="34" charset="0"/>
                </a:rPr>
                <a:t>Muhammad Kemal I</a:t>
              </a:r>
              <a:endParaRPr lang="en-US" sz="2400" dirty="0">
                <a:solidFill>
                  <a:srgbClr val="FF5B5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44736" y="4853747"/>
              <a:ext cx="273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LEADER, FULL STACK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Jadi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gini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…”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531242" y="1983807"/>
            <a:ext cx="3048141" cy="1175555"/>
            <a:chOff x="6191192" y="4416136"/>
            <a:chExt cx="3048141" cy="117555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0D680"/>
                  </a:solidFill>
                  <a:latin typeface="Tw Cen MT" panose="020B0602020104020603" pitchFamily="34" charset="0"/>
                </a:rPr>
                <a:t>Handiyana N H</a:t>
              </a:r>
              <a:endParaRPr lang="en-US" sz="2400" dirty="0">
                <a:solidFill>
                  <a:srgbClr val="80D68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757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DESIGN, USER EXPERIENCE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Hidup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seperti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Larry”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CC73F8-A7D9-4BE1-B253-6A39F9FEF47D}"/>
              </a:ext>
            </a:extLst>
          </p:cNvPr>
          <p:cNvGrpSpPr/>
          <p:nvPr/>
        </p:nvGrpSpPr>
        <p:grpSpPr>
          <a:xfrm>
            <a:off x="4684786" y="5259645"/>
            <a:ext cx="3048141" cy="1184076"/>
            <a:chOff x="3187295" y="4407615"/>
            <a:chExt cx="3048141" cy="118407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3430515" y="440761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C000"/>
                  </a:solidFill>
                  <a:latin typeface="Tw Cen MT" panose="020B0602020104020603" pitchFamily="34" charset="0"/>
                </a:rPr>
                <a:t>Syauqi</a:t>
              </a:r>
              <a:r>
                <a:rPr lang="en-US" sz="2400" dirty="0" smtClean="0">
                  <a:solidFill>
                    <a:srgbClr val="FFC000"/>
                  </a:solidFill>
                  <a:latin typeface="Tw Cen MT" panose="020B0602020104020603" pitchFamily="34" charset="0"/>
                </a:rPr>
                <a:t> A S</a:t>
              </a:r>
              <a:endParaRPr lang="en-US" sz="2400" dirty="0">
                <a:solidFill>
                  <a:srgbClr val="FFC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3388980" y="484450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DESIGN, BACK END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684DD90-134A-4D80-9A12-6DA4DF9CADFA}"/>
                </a:ext>
              </a:extLst>
            </p:cNvPr>
            <p:cNvSpPr txBox="1"/>
            <p:nvPr/>
          </p:nvSpPr>
          <p:spPr>
            <a:xfrm>
              <a:off x="3187295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“Be Yourself”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5444A9-5F10-4209-A0D2-9160F5F7F29A}"/>
              </a:ext>
            </a:extLst>
          </p:cNvPr>
          <p:cNvGrpSpPr/>
          <p:nvPr/>
        </p:nvGrpSpPr>
        <p:grpSpPr>
          <a:xfrm>
            <a:off x="7531242" y="5268166"/>
            <a:ext cx="3048141" cy="1452554"/>
            <a:chOff x="6191192" y="4416136"/>
            <a:chExt cx="3048141" cy="145255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7CB5E4"/>
                  </a:solidFill>
                  <a:latin typeface="Tw Cen MT" panose="020B0602020104020603" pitchFamily="34" charset="0"/>
                </a:rPr>
                <a:t>Sayed Muhammad I</a:t>
              </a:r>
              <a:endParaRPr lang="en-US" sz="2400" dirty="0">
                <a:solidFill>
                  <a:srgbClr val="7CB5E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6392877" y="4853747"/>
              <a:ext cx="2644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DESIGN, PRESENTATION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27036C2-6C60-4529-830A-EC63E6B9C4B8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Jatuh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sekali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Bangkit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lagi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berulang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kali”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320792" y="3430335"/>
            <a:ext cx="1977783" cy="1818231"/>
            <a:chOff x="5320792" y="3430335"/>
            <a:chExt cx="1977783" cy="181823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5320792" y="3430335"/>
              <a:ext cx="1977783" cy="18182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497" y="3557124"/>
              <a:ext cx="1717301" cy="1590279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5440484" y="4654291"/>
              <a:ext cx="523220" cy="5232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5361579" y="4660201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4110" y="124659"/>
            <a:ext cx="1974464" cy="1877280"/>
            <a:chOff x="5324110" y="124659"/>
            <a:chExt cx="1974464" cy="187728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5324110" y="129810"/>
              <a:ext cx="1974464" cy="187212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498" y="243494"/>
              <a:ext cx="1717300" cy="1639149"/>
            </a:xfrm>
            <a:prstGeom prst="ellipse">
              <a:avLst/>
            </a:prstGeom>
            <a:ln w="63500" cap="rnd">
              <a:noFill/>
            </a:ln>
            <a:effectLst/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EE1EAC5-C61F-4BE4-B8C5-392305DA676D}"/>
                </a:ext>
              </a:extLst>
            </p:cNvPr>
            <p:cNvGrpSpPr/>
            <p:nvPr/>
          </p:nvGrpSpPr>
          <p:grpSpPr>
            <a:xfrm>
              <a:off x="5395342" y="124659"/>
              <a:ext cx="662608" cy="523220"/>
              <a:chOff x="662610" y="2123782"/>
              <a:chExt cx="662608" cy="5232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EE60059-7A84-4359-9142-96F44FD0FA3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A4DF81-C72C-4D6E-8E1D-3A61B0DD9CFA}"/>
                  </a:ext>
                </a:extLst>
              </p:cNvPr>
              <p:cNvSpPr txBox="1"/>
              <p:nvPr/>
            </p:nvSpPr>
            <p:spPr>
              <a:xfrm>
                <a:off x="662610" y="2136662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8093544" y="124659"/>
            <a:ext cx="1914980" cy="1877280"/>
            <a:chOff x="8093544" y="124659"/>
            <a:chExt cx="1914980" cy="18772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8093544" y="124659"/>
              <a:ext cx="1914980" cy="1877280"/>
            </a:xfrm>
            <a:prstGeom prst="ellipse">
              <a:avLst/>
            </a:prstGeom>
            <a:solidFill>
              <a:srgbClr val="80D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765" y="243494"/>
              <a:ext cx="1671371" cy="1639149"/>
            </a:xfrm>
            <a:prstGeom prst="ellipse">
              <a:avLst/>
            </a:prstGeom>
            <a:ln w="63500" cap="rnd">
              <a:noFill/>
            </a:ln>
            <a:effectLst/>
          </p:spPr>
        </p:pic>
        <p:grpSp>
          <p:nvGrpSpPr>
            <p:cNvPr id="87" name="Group 86"/>
            <p:cNvGrpSpPr/>
            <p:nvPr/>
          </p:nvGrpSpPr>
          <p:grpSpPr>
            <a:xfrm>
              <a:off x="9300796" y="132233"/>
              <a:ext cx="662608" cy="508072"/>
              <a:chOff x="9300796" y="132233"/>
              <a:chExt cx="662608" cy="50807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7219E58-0469-4D91-B884-A2BE0158ECAC}"/>
                  </a:ext>
                </a:extLst>
              </p:cNvPr>
              <p:cNvSpPr/>
              <p:nvPr/>
            </p:nvSpPr>
            <p:spPr>
              <a:xfrm>
                <a:off x="9378064" y="132233"/>
                <a:ext cx="508072" cy="508072"/>
              </a:xfrm>
              <a:prstGeom prst="ellipse">
                <a:avLst/>
              </a:prstGeom>
              <a:solidFill>
                <a:srgbClr val="80D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5E3903-4D3E-4BFD-B936-552A1C6FC80A}"/>
                  </a:ext>
                </a:extLst>
              </p:cNvPr>
              <p:cNvSpPr txBox="1"/>
              <p:nvPr/>
            </p:nvSpPr>
            <p:spPr>
              <a:xfrm>
                <a:off x="9300796" y="147547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075123" y="3425185"/>
            <a:ext cx="1942110" cy="1823382"/>
            <a:chOff x="8075123" y="3425185"/>
            <a:chExt cx="1942110" cy="182338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8075123" y="3425185"/>
              <a:ext cx="1933401" cy="1823382"/>
            </a:xfrm>
            <a:prstGeom prst="ellipse">
              <a:avLst/>
            </a:prstGeom>
            <a:solidFill>
              <a:srgbClr val="7CB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439" y="3537258"/>
              <a:ext cx="1703478" cy="1630009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9426578" y="4672518"/>
              <a:ext cx="508072" cy="508072"/>
            </a:xfrm>
            <a:prstGeom prst="ellipse">
              <a:avLst/>
            </a:prstGeom>
            <a:solidFill>
              <a:srgbClr val="7CB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9354625" y="4673542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250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7285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43708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9237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92384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33860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139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4829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24012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0406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91" y="728438"/>
            <a:ext cx="1761603" cy="24975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3090039" y="3537064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67171"/>
                </a:solidFill>
                <a:latin typeface="Tw Cen MT" panose="020B0602020104020603" pitchFamily="34" charset="0"/>
              </a:rPr>
              <a:t>PEMBIMBING</a:t>
            </a:r>
            <a:endParaRPr lang="en-US" sz="3200" dirty="0">
              <a:solidFill>
                <a:srgbClr val="76717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5273" y="812435"/>
            <a:ext cx="42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Nasrul</a:t>
            </a:r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, </a:t>
            </a:r>
            <a:r>
              <a:rPr lang="en-US" sz="2400" dirty="0" err="1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S.PdI</a:t>
            </a:r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, </a:t>
            </a:r>
            <a:r>
              <a:rPr lang="en-US" sz="2400" dirty="0" err="1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S.Kom</a:t>
            </a:r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, </a:t>
            </a:r>
            <a:r>
              <a:rPr lang="en-US" sz="2400" dirty="0" err="1">
                <a:solidFill>
                  <a:srgbClr val="767171"/>
                </a:solidFill>
                <a:latin typeface="Tw Cen MT" panose="020B0602020104020603" pitchFamily="34" charset="0"/>
                <a:cs typeface="Adobe Arabic" panose="02040503050201020203" pitchFamily="18" charset="-78"/>
              </a:rPr>
              <a:t>M.Kom</a:t>
            </a:r>
            <a:endParaRPr lang="en-US" sz="2400" dirty="0">
              <a:solidFill>
                <a:srgbClr val="767171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767171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6434669" y="800903"/>
            <a:ext cx="451824" cy="451824"/>
          </a:xfrm>
          <a:prstGeom prst="ellipse">
            <a:avLst/>
          </a:pr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36" y="812435"/>
            <a:ext cx="404314" cy="404314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6430311" y="1525389"/>
            <a:ext cx="451824" cy="451824"/>
          </a:xfrm>
          <a:prstGeom prst="ellipse">
            <a:avLst/>
          </a:pr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6434669" y="2205160"/>
            <a:ext cx="451824" cy="451824"/>
          </a:xfrm>
          <a:prstGeom prst="ellipse">
            <a:avLst/>
          </a:pr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98834" y="1520468"/>
            <a:ext cx="42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</a:rPr>
              <a:t>nasrul@nurulfikri.ac.id</a:t>
            </a:r>
            <a:endParaRPr lang="en-US" sz="1600" dirty="0">
              <a:solidFill>
                <a:srgbClr val="767171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98834" y="2205160"/>
            <a:ext cx="42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</a:rPr>
              <a:t>085780844411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35" y="2307214"/>
            <a:ext cx="247715" cy="24771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48" y="1607021"/>
            <a:ext cx="288558" cy="288558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6433580" y="2894665"/>
            <a:ext cx="451824" cy="451824"/>
          </a:xfrm>
          <a:prstGeom prst="ellipse">
            <a:avLst/>
          </a:pr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6433580" y="3584170"/>
            <a:ext cx="451824" cy="451824"/>
          </a:xfrm>
          <a:prstGeom prst="ellipse">
            <a:avLst/>
          </a:pr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27" y="2939935"/>
            <a:ext cx="361284" cy="3612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998834" y="2889852"/>
            <a:ext cx="42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67171"/>
                </a:solidFill>
                <a:latin typeface="Tw Cen MT" panose="020B0602020104020603" pitchFamily="34" charset="0"/>
              </a:rPr>
              <a:t>www.nurulfikri.com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48" y="3640371"/>
            <a:ext cx="297679" cy="29767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998834" y="3537064"/>
            <a:ext cx="41734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Kampus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Nurul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Fikri</a:t>
            </a:r>
            <a:endParaRPr lang="en-US" sz="2300" dirty="0">
              <a:solidFill>
                <a:srgbClr val="767171"/>
              </a:solidFill>
              <a:latin typeface="Tw Cen MT" panose="020B0602020104020603" pitchFamily="34" charset="0"/>
            </a:endParaRPr>
          </a:p>
          <a:p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Jl.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Lenteng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Agung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Raya No. 20</a:t>
            </a:r>
            <a:b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</a:b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Srengseng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Sawah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 – </a:t>
            </a:r>
            <a:r>
              <a:rPr lang="en-US" sz="2300" dirty="0" err="1">
                <a:solidFill>
                  <a:srgbClr val="767171"/>
                </a:solidFill>
                <a:latin typeface="Tw Cen MT" panose="020B0602020104020603" pitchFamily="34" charset="0"/>
              </a:rPr>
              <a:t>Jagakarsa</a:t>
            </a:r>
            <a:endParaRPr lang="en-US" sz="2300" dirty="0">
              <a:solidFill>
                <a:srgbClr val="767171"/>
              </a:solidFill>
              <a:latin typeface="Tw Cen MT" panose="020B0602020104020603" pitchFamily="34" charset="0"/>
            </a:endParaRPr>
          </a:p>
          <a:p>
            <a:r>
              <a:rPr lang="en-US" sz="2300" dirty="0" smtClean="0">
                <a:solidFill>
                  <a:srgbClr val="767171"/>
                </a:solidFill>
                <a:latin typeface="Tw Cen MT" panose="020B0602020104020603" pitchFamily="34" charset="0"/>
              </a:rPr>
              <a:t>Jakarta </a:t>
            </a:r>
            <a:r>
              <a:rPr lang="en-US" sz="2300" dirty="0">
                <a:solidFill>
                  <a:srgbClr val="767171"/>
                </a:solidFill>
                <a:latin typeface="Tw Cen MT" panose="020B0602020104020603" pitchFamily="34" charset="0"/>
              </a:rPr>
              <a:t>Selatan 12640</a:t>
            </a:r>
          </a:p>
        </p:txBody>
      </p:sp>
    </p:spTree>
    <p:extLst>
      <p:ext uri="{BB962C8B-B14F-4D97-AF65-F5344CB8AC3E}">
        <p14:creationId xmlns:p14="http://schemas.microsoft.com/office/powerpoint/2010/main" val="1415847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" grpId="0"/>
      <p:bldP spid="33" grpId="0" animBg="1"/>
      <p:bldP spid="35" grpId="0" animBg="1"/>
      <p:bldP spid="36" grpId="0" animBg="1"/>
      <p:bldP spid="37" grpId="0"/>
      <p:bldP spid="38" grpId="0"/>
      <p:bldP spid="42" grpId="0" animBg="1"/>
      <p:bldP spid="43" grpId="0" animBg="1"/>
      <p:bldP spid="45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92384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33860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4139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4829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24012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0406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B2A75-FB0A-437A-8125-F1D20CC48347}"/>
              </a:ext>
            </a:extLst>
          </p:cNvPr>
          <p:cNvSpPr txBox="1"/>
          <p:nvPr/>
        </p:nvSpPr>
        <p:spPr>
          <a:xfrm>
            <a:off x="2864932" y="247787"/>
            <a:ext cx="482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LATAR BELAKANG</a:t>
            </a:r>
            <a:endParaRPr lang="en-US" sz="36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A1D8E3A-C8FE-4ACC-B801-1B926BC09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53" y="443800"/>
            <a:ext cx="2644852" cy="264485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57870" y="1141905"/>
            <a:ext cx="53188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 smtClean="0">
              <a:solidFill>
                <a:srgbClr val="76717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Latar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belakang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aplikasi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ini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dibuat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agar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mempermudah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santri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baik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pihak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Pesantren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Tahfidz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meng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-</a:t>
            </a:r>
            <a:r>
              <a:rPr lang="en-US" altLang="ko-KR" sz="2000" i="1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input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mengubah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meng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-</a:t>
            </a:r>
            <a:r>
              <a:rPr lang="en-US" altLang="ko-KR" sz="2000" i="1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update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materi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kultum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dimana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dapat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untuk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dipelajari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kembali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oleh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pihak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luar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ataupun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santri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ingin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mengetahui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materi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lebih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sehingga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terjadi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keterbukaan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di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Pondok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Pesantren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Tahfidz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Enterpreneur</a:t>
            </a:r>
            <a:r>
              <a:rPr lang="en-US" altLang="ko-KR" sz="2000" dirty="0" smtClean="0">
                <a:solidFill>
                  <a:srgbClr val="76717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.</a:t>
            </a:r>
            <a:endParaRPr lang="en-US" altLang="ko-KR" sz="2000" dirty="0">
              <a:solidFill>
                <a:srgbClr val="76717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just"/>
            <a:endParaRPr lang="en-US" altLang="ko-KR" sz="2000" dirty="0" smtClean="0">
              <a:solidFill>
                <a:srgbClr val="767171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707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5295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642758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228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974829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24012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90406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B365B6-43C3-4DE6-843D-D9BD190AD8EB}"/>
              </a:ext>
            </a:extLst>
          </p:cNvPr>
          <p:cNvCxnSpPr/>
          <p:nvPr/>
        </p:nvCxnSpPr>
        <p:spPr>
          <a:xfrm>
            <a:off x="4117372" y="340061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ED2619-FB4E-4744-80CA-850CE814B9A0}"/>
              </a:ext>
            </a:extLst>
          </p:cNvPr>
          <p:cNvGrpSpPr/>
          <p:nvPr/>
        </p:nvGrpSpPr>
        <p:grpSpPr>
          <a:xfrm>
            <a:off x="3906278" y="3295068"/>
            <a:ext cx="211094" cy="211094"/>
            <a:chOff x="1677812" y="4248152"/>
            <a:chExt cx="211094" cy="21109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8857015-8C14-4834-ADF5-3ED0356AF43F}"/>
              </a:ext>
            </a:extLst>
          </p:cNvPr>
          <p:cNvCxnSpPr/>
          <p:nvPr/>
        </p:nvCxnSpPr>
        <p:spPr>
          <a:xfrm>
            <a:off x="6265091" y="3400615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6084285" y="3295068"/>
            <a:ext cx="211094" cy="211094"/>
            <a:chOff x="3855819" y="4248152"/>
            <a:chExt cx="211094" cy="21109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58D0B34-5E7E-4FDF-8157-D26FC3520F7A}"/>
              </a:ext>
            </a:extLst>
          </p:cNvPr>
          <p:cNvGrpSpPr/>
          <p:nvPr/>
        </p:nvGrpSpPr>
        <p:grpSpPr>
          <a:xfrm>
            <a:off x="8201716" y="3295068"/>
            <a:ext cx="211094" cy="211094"/>
            <a:chOff x="5973250" y="4248152"/>
            <a:chExt cx="211094" cy="21109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7D7D831-9319-4165-817A-77DBCE8A2742}"/>
              </a:ext>
            </a:extLst>
          </p:cNvPr>
          <p:cNvSpPr txBox="1"/>
          <p:nvPr/>
        </p:nvSpPr>
        <p:spPr>
          <a:xfrm>
            <a:off x="2571701" y="3864805"/>
            <a:ext cx="270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PENGGUNA DAPAT MEMBUAT KULTUM KAPAN SAJA DAN DIMANA SAJA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146A83-5DB9-4383-ADEE-113AAB6D901B}"/>
              </a:ext>
            </a:extLst>
          </p:cNvPr>
          <p:cNvSpPr txBox="1"/>
          <p:nvPr/>
        </p:nvSpPr>
        <p:spPr>
          <a:xfrm>
            <a:off x="2861892" y="348651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EFEKTIVITAS WAKTU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12FB83-5D6E-49D2-891A-FB25DCB108FE}"/>
              </a:ext>
            </a:extLst>
          </p:cNvPr>
          <p:cNvSpPr txBox="1"/>
          <p:nvPr/>
        </p:nvSpPr>
        <p:spPr>
          <a:xfrm>
            <a:off x="5197524" y="3850961"/>
            <a:ext cx="197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JAUH LEBIH EFISIEN DAN MODEREN UNTUK ME-</a:t>
            </a:r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REVIEW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ATAU MENCARI MATERI KULTUM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5050802" y="348651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EFEKTIVITAS KERJA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C13C20-5621-4641-AAF9-BE817266C6B4}"/>
              </a:ext>
            </a:extLst>
          </p:cNvPr>
          <p:cNvSpPr txBox="1"/>
          <p:nvPr/>
        </p:nvSpPr>
        <p:spPr>
          <a:xfrm>
            <a:off x="7016451" y="3858281"/>
            <a:ext cx="255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DAPAT MENJADI REFERENSI UNTUK PARA SANTRI PESANTREN TAHFIDZ ENTREPRENEUR YBM PLN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176C20-781A-4B3A-B456-7D1FB4467DF2}"/>
              </a:ext>
            </a:extLst>
          </p:cNvPr>
          <p:cNvSpPr txBox="1"/>
          <p:nvPr/>
        </p:nvSpPr>
        <p:spPr>
          <a:xfrm>
            <a:off x="7179941" y="3486517"/>
            <a:ext cx="228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GOAL !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3A084E9-5DAF-4B12-A774-003E52126BE5}"/>
              </a:ext>
            </a:extLst>
          </p:cNvPr>
          <p:cNvGrpSpPr/>
          <p:nvPr/>
        </p:nvGrpSpPr>
        <p:grpSpPr>
          <a:xfrm>
            <a:off x="3368576" y="1533276"/>
            <a:ext cx="1275682" cy="1275682"/>
            <a:chOff x="3063120" y="1755914"/>
            <a:chExt cx="1275682" cy="1275682"/>
          </a:xfrm>
        </p:grpSpPr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CCEC14-30D1-46A8-A873-1969A9A8F9FA}"/>
              </a:ext>
            </a:extLst>
          </p:cNvPr>
          <p:cNvGrpSpPr/>
          <p:nvPr/>
        </p:nvGrpSpPr>
        <p:grpSpPr>
          <a:xfrm>
            <a:off x="5547896" y="1533276"/>
            <a:ext cx="1275682" cy="1275682"/>
            <a:chOff x="5242440" y="1755914"/>
            <a:chExt cx="1275682" cy="1275682"/>
          </a:xfrm>
        </p:grpSpPr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E91A0C4-16D9-4262-BC92-0E8535F56EB2}"/>
              </a:ext>
            </a:extLst>
          </p:cNvPr>
          <p:cNvGrpSpPr/>
          <p:nvPr/>
        </p:nvGrpSpPr>
        <p:grpSpPr>
          <a:xfrm>
            <a:off x="7658637" y="1533276"/>
            <a:ext cx="1275682" cy="1275682"/>
            <a:chOff x="7353181" y="1755914"/>
            <a:chExt cx="1275682" cy="1275682"/>
          </a:xfrm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6053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0" grpId="0"/>
      <p:bldP spid="81" grpId="0"/>
      <p:bldP spid="84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5295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642758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228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393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132906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6129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0258141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4163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94215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21" y="313834"/>
            <a:ext cx="5924227" cy="3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:\KBM-정애\014-Fullppt\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04" y="3326992"/>
            <a:ext cx="5924227" cy="301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94262" y="408347"/>
            <a:ext cx="393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CB5E4"/>
                </a:solidFill>
                <a:latin typeface="Tw Cen MT" panose="020B0602020104020603" pitchFamily="34" charset="0"/>
              </a:rPr>
              <a:t>TAMPILAN APLIKASI</a:t>
            </a:r>
            <a:endParaRPr lang="en-US" sz="3600" b="1" dirty="0">
              <a:solidFill>
                <a:srgbClr val="7CB5E4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5" y="719632"/>
            <a:ext cx="2788071" cy="2056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1" y="3756854"/>
            <a:ext cx="2773395" cy="20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3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5295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642758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228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393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132906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6129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602009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7029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050347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076799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0431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56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19" y="1306128"/>
            <a:ext cx="6018507" cy="4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84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5295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642758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228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393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132906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6129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602009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7029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050347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16462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8007678" y="2197799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4877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127783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105534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6107844" y="1800225"/>
            <a:ext cx="1805441" cy="1894017"/>
            <a:chOff x="6381342" y="2182683"/>
            <a:chExt cx="1805441" cy="1894017"/>
          </a:xfrm>
        </p:grpSpPr>
        <p:sp>
          <p:nvSpPr>
            <p:cNvPr id="29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698EAD-E879-41D8-AB35-8B0CD1EFF0A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4276019" y="1800225"/>
            <a:ext cx="1805441" cy="1894017"/>
            <a:chOff x="3884465" y="2182683"/>
            <a:chExt cx="1805441" cy="1894017"/>
          </a:xfrm>
        </p:grpSpPr>
        <p:sp>
          <p:nvSpPr>
            <p:cNvPr id="33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1249885" y="1827342"/>
            <a:ext cx="1805441" cy="1866900"/>
            <a:chOff x="1376907" y="2209800"/>
            <a:chExt cx="1805441" cy="1866900"/>
          </a:xfrm>
        </p:grpSpPr>
        <p:sp>
          <p:nvSpPr>
            <p:cNvPr id="37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76907" y="2404750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0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1367496" y="276079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4382949" y="276079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6214774" y="276079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02" y="3283060"/>
            <a:ext cx="1324967" cy="993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22" y="4276785"/>
            <a:ext cx="1609725" cy="84510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83249" y="288781"/>
            <a:ext cx="363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5B5B"/>
                </a:solidFill>
                <a:latin typeface="Tw Cen MT" panose="020B0602020104020603" pitchFamily="34" charset="0"/>
              </a:rPr>
              <a:t>SOFTWARE UTAMA</a:t>
            </a:r>
            <a:endParaRPr lang="en-US" sz="3600" b="1" dirty="0">
              <a:solidFill>
                <a:srgbClr val="FF5B5B"/>
              </a:solidFill>
              <a:latin typeface="Tw Cen MT" panose="020B06020201040206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76725" y="279742"/>
            <a:ext cx="3638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767171"/>
                </a:solidFill>
                <a:latin typeface="Tw Cen MT" panose="020B0602020104020603" pitchFamily="34" charset="0"/>
              </a:rPr>
              <a:t>SOFTWARE PENDUKUNG</a:t>
            </a:r>
            <a:endParaRPr lang="en-US" sz="3600" b="1" dirty="0">
              <a:solidFill>
                <a:srgbClr val="767171"/>
              </a:solidFill>
              <a:latin typeface="Tw Cen MT" panose="020B0602020104020603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10" y="4446231"/>
            <a:ext cx="778229" cy="80350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54" y="3455990"/>
            <a:ext cx="787819" cy="7940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92" y="4250012"/>
            <a:ext cx="1527742" cy="1527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35" y="3421639"/>
            <a:ext cx="836742" cy="8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9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172305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652356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09848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66245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80D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142508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mentor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0196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152607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96326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history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529544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642758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122812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39396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132906" y="2212521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7CB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8612960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view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602009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570295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C2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050347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database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164622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007678" y="2197799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487734" y="3113196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tools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3727233" y="0"/>
            <a:ext cx="12192000" cy="6858000"/>
          </a:xfrm>
          <a:prstGeom prst="rect">
            <a:avLst/>
          </a:prstGeom>
          <a:solidFill>
            <a:srgbClr val="ECE4EC"/>
          </a:solidFill>
          <a:ln>
            <a:noFill/>
          </a:ln>
          <a:effectLst>
            <a:outerShdw blurRad="215900" dist="38100" sx="101000" sy="101000" algn="ctr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445071" y="2205160"/>
            <a:ext cx="1019695" cy="2447680"/>
          </a:xfrm>
          <a:custGeom>
            <a:avLst/>
            <a:gdLst>
              <a:gd name="connsiteX0" fmla="*/ 1240972 w 1240972"/>
              <a:gd name="connsiteY0" fmla="*/ 0 h 2447680"/>
              <a:gd name="connsiteX1" fmla="*/ 1240972 w 1240972"/>
              <a:gd name="connsiteY1" fmla="*/ 2447680 h 2447680"/>
              <a:gd name="connsiteX2" fmla="*/ 1128749 w 1240972"/>
              <a:gd name="connsiteY2" fmla="*/ 2442161 h 2447680"/>
              <a:gd name="connsiteX3" fmla="*/ 0 w 1240972"/>
              <a:gd name="connsiteY3" fmla="*/ 1223840 h 2447680"/>
              <a:gd name="connsiteX4" fmla="*/ 1128749 w 1240972"/>
              <a:gd name="connsiteY4" fmla="*/ 5520 h 244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972" h="2447680">
                <a:moveTo>
                  <a:pt x="1240972" y="0"/>
                </a:moveTo>
                <a:lnTo>
                  <a:pt x="1240972" y="2447680"/>
                </a:lnTo>
                <a:lnTo>
                  <a:pt x="1128749" y="2442161"/>
                </a:lnTo>
                <a:cubicBezTo>
                  <a:pt x="494747" y="2379447"/>
                  <a:pt x="0" y="1857920"/>
                  <a:pt x="0" y="1223840"/>
                </a:cubicBezTo>
                <a:cubicBezTo>
                  <a:pt x="0" y="589760"/>
                  <a:pt x="494747" y="68234"/>
                  <a:pt x="1128749" y="5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334" y="2879971"/>
            <a:ext cx="7038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latin typeface="Comic Sans MS" panose="030F0702030302020204" pitchFamily="66" charset="0"/>
              </a:rPr>
              <a:t>Terima</a:t>
            </a:r>
            <a:r>
              <a:rPr lang="en-US" sz="6600" dirty="0" smtClean="0">
                <a:latin typeface="Comic Sans MS" panose="030F0702030302020204" pitchFamily="66" charset="0"/>
              </a:rPr>
              <a:t> </a:t>
            </a:r>
            <a:r>
              <a:rPr lang="en-US" sz="6600" dirty="0" err="1" smtClean="0">
                <a:latin typeface="Comic Sans MS" panose="030F0702030302020204" pitchFamily="66" charset="0"/>
              </a:rPr>
              <a:t>kasih</a:t>
            </a:r>
            <a:r>
              <a:rPr lang="en-US" sz="6600" dirty="0" smtClean="0">
                <a:latin typeface="Comic Sans MS" panose="030F0702030302020204" pitchFamily="66" charset="0"/>
              </a:rPr>
              <a:t> :)</a:t>
            </a:r>
            <a:endParaRPr lang="en-US" sz="6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3695">
            <a:off x="1229714" y="2694574"/>
            <a:ext cx="902724" cy="17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8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3.33333E-6 C 0.00651 -0.01898 0.01419 -0.03703 0.02943 -0.03703 C 0.04649 -0.03703 0.05221 -0.01898 0.05794 -3.33333E-6 C 0.0655 0.02107 0.07122 0.0419 0.09037 0.0419 C 0.10755 0.0419 0.11328 0.02107 0.12083 -3.33333E-6 C 0.12448 -0.01898 0.13216 -0.03703 0.14935 -0.03703 C 0.16445 -0.03703 0.17214 -0.01898 0.17787 -3.33333E-6 C 0.18346 0.02107 0.19115 0.0419 0.20833 0.0419 C 0.22552 0.0419 0.23893 -3.33333E-6 0.23893 0.00023 C 0.2444 -0.01898 0.25013 -0.03703 0.26732 -0.03703 C 0.28438 -0.03703 0.2901 -0.01898 0.29583 -3.33333E-6 C 0.30339 0.02107 0.30912 0.0419 0.32826 0.0419 C 0.34544 0.0419 0.35117 0.02107 0.35677 -3.33333E-6 C 0.36432 -0.01898 0.37005 -0.03703 0.38724 -0.03703 C 0.40234 -0.03703 0.41003 -0.01898 0.41576 -3.33333E-6 C 0.42135 0.02107 0.42904 0.0419 0.44622 0.0419 C 0.46341 0.0419 0.46901 0.02107 0.47682 -3.33333E-6 " pathEditMode="relative" rAng="0" ptsTypes="AAAAAAAAAAAAAA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190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맑은 고딕</vt:lpstr>
      <vt:lpstr>Adobe Arabic</vt:lpstr>
      <vt:lpstr>Arial</vt:lpstr>
      <vt:lpstr>Calibri</vt:lpstr>
      <vt:lpstr>Calibri Light</vt:lpstr>
      <vt:lpstr>Comic Sans MS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Handiyana</dc:creator>
  <cp:lastModifiedBy>Devrio</cp:lastModifiedBy>
  <cp:revision>55</cp:revision>
  <dcterms:created xsi:type="dcterms:W3CDTF">2020-02-10T02:36:03Z</dcterms:created>
  <dcterms:modified xsi:type="dcterms:W3CDTF">2020-02-19T00:34:10Z</dcterms:modified>
</cp:coreProperties>
</file>