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66" r:id="rId4"/>
    <p:sldId id="291" r:id="rId5"/>
    <p:sldId id="292" r:id="rId6"/>
    <p:sldId id="293" r:id="rId7"/>
    <p:sldId id="294" r:id="rId8"/>
    <p:sldId id="295" r:id="rId9"/>
    <p:sldId id="296" r:id="rId10"/>
    <p:sldId id="286" r:id="rId11"/>
    <p:sldId id="297" r:id="rId12"/>
    <p:sldId id="288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strike="noStrike" cap="none">
              <a:latin typeface="Calibri"/>
              <a:ea typeface="Calibri"/>
              <a:cs typeface="Calibri"/>
              <a:sym typeface="Calibri"/>
            </a:rPr>
            <a:t>Portaria nº 1555 de 2013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pPr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strike="noStrike" cap="none">
              <a:latin typeface="Calibri"/>
              <a:ea typeface="Calibri"/>
              <a:cs typeface="Calibri"/>
              <a:sym typeface="Calibri"/>
            </a:rPr>
            <a:t>Portaria de Consolidação nº 5, de 28 de setembro de 2017</a:t>
          </a:r>
          <a:endParaRPr lang="pt-BR" sz="3600">
            <a:latin typeface="Bahnschrift Light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2400"/>
            <a:buFont typeface="Calibri"/>
            <a:buNone/>
          </a:pPr>
          <a:r>
            <a:rPr lang="pt-BR" sz="3600" dirty="0">
              <a:latin typeface="Bahnschrift Light Condensed" panose="020B0502040204020203" pitchFamily="34" charset="0"/>
            </a:rPr>
            <a:t>C</a:t>
          </a:r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rianças entre 6 e 24 meses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Gestantes ao iniciarem o pré-natal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9CD9581-2D1A-4E44-A6CF-D28A8C32E663}">
      <dgm:prSet phldrT="[Texto]" custT="1"/>
      <dgm:spPr/>
      <dgm:t>
        <a:bodyPr/>
        <a:lstStyle/>
        <a:p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Mulheres até 3 meses do pós-parto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EFC75F5F-9CEF-4651-9860-F09C18D14DB0}" type="parTrans" cxnId="{083CCF05-F8C0-4E06-A748-DC329BFE1C8D}">
      <dgm:prSet/>
      <dgm:spPr/>
      <dgm:t>
        <a:bodyPr/>
        <a:lstStyle/>
        <a:p>
          <a:endParaRPr lang="pt-BR"/>
        </a:p>
      </dgm:t>
    </dgm:pt>
    <dgm:pt modelId="{B19F4697-ADB8-4383-B02F-E757F112DA49}" type="sibTrans" cxnId="{083CCF05-F8C0-4E06-A748-DC329BFE1C8D}">
      <dgm:prSet/>
      <dgm:spPr/>
      <dgm:t>
        <a:bodyPr/>
        <a:lstStyle/>
        <a:p>
          <a:endParaRPr lang="pt-BR"/>
        </a:p>
      </dgm:t>
    </dgm:pt>
    <dgm:pt modelId="{C7CDEAB7-F7BF-4654-BEAE-08CD2011B507}">
      <dgm:prSet phldrT="[Texto]" custT="1"/>
      <dgm:spPr/>
      <dgm:t>
        <a:bodyPr/>
        <a:lstStyle/>
        <a:p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Mulheres com aborto até 3 meses pós-parto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899AD624-2014-47FB-AB43-103E9485B480}" type="parTrans" cxnId="{168F334B-0D3D-4C5E-914C-2EB9F26651C8}">
      <dgm:prSet/>
      <dgm:spPr/>
      <dgm:t>
        <a:bodyPr/>
        <a:lstStyle/>
        <a:p>
          <a:endParaRPr lang="pt-BR"/>
        </a:p>
      </dgm:t>
    </dgm:pt>
    <dgm:pt modelId="{41DB295A-5348-4D67-AFE0-E412FD000CCA}" type="sibTrans" cxnId="{168F334B-0D3D-4C5E-914C-2EB9F26651C8}">
      <dgm:prSet/>
      <dgm:spPr/>
      <dgm:t>
        <a:bodyPr/>
        <a:lstStyle/>
        <a:p>
          <a:endParaRPr lang="pt-BR"/>
        </a:p>
      </dgm:t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540887-6D36-4884-8FFF-B20A6324E242}" type="pres">
      <dgm:prSet presAssocID="{A6B35621-BF91-4844-ADAC-C74D4D20B464}" presName="spacer" presStyleCnt="0"/>
      <dgm:spPr/>
    </dgm:pt>
    <dgm:pt modelId="{B891DFBD-6E92-4821-8478-CD005FE06996}" type="pres">
      <dgm:prSet presAssocID="{59CD9581-2D1A-4E44-A6CF-D28A8C32E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7CB94F-BD92-4E43-9105-D515F10CE0A2}" type="pres">
      <dgm:prSet presAssocID="{B19F4697-ADB8-4383-B02F-E757F112DA49}" presName="spacer" presStyleCnt="0"/>
      <dgm:spPr/>
    </dgm:pt>
    <dgm:pt modelId="{308766FB-2792-445A-84BA-E092D5A39778}" type="pres">
      <dgm:prSet presAssocID="{C7CDEAB7-F7BF-4654-BEAE-08CD2011B5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083CCF05-F8C0-4E06-A748-DC329BFE1C8D}" srcId="{B51A86DB-63AD-419E-B49F-3066B3C31D03}" destId="{59CD9581-2D1A-4E44-A6CF-D28A8C32E663}" srcOrd="2" destOrd="0" parTransId="{EFC75F5F-9CEF-4651-9860-F09C18D14DB0}" sibTransId="{B19F4697-ADB8-4383-B02F-E757F112DA49}"/>
    <dgm:cxn modelId="{33AF012B-BB82-483E-AF23-45A1176A2770}" type="presOf" srcId="{59CD9581-2D1A-4E44-A6CF-D28A8C32E663}" destId="{B891DFBD-6E92-4821-8478-CD005FE06996}" srcOrd="0" destOrd="0" presId="urn:microsoft.com/office/officeart/2005/8/layout/vList2"/>
    <dgm:cxn modelId="{168F334B-0D3D-4C5E-914C-2EB9F26651C8}" srcId="{B51A86DB-63AD-419E-B49F-3066B3C31D03}" destId="{C7CDEAB7-F7BF-4654-BEAE-08CD2011B507}" srcOrd="3" destOrd="0" parTransId="{899AD624-2014-47FB-AB43-103E9485B480}" sibTransId="{41DB295A-5348-4D67-AFE0-E412FD000CCA}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A7769EEA-8AD9-4E68-B4A2-E7703E99AC7E}" type="presOf" srcId="{C7CDEAB7-F7BF-4654-BEAE-08CD2011B507}" destId="{308766FB-2792-445A-84BA-E092D5A39778}" srcOrd="0" destOrd="0" presId="urn:microsoft.com/office/officeart/2005/8/layout/vList2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  <dgm:cxn modelId="{9D6E3D91-6633-41CF-B8D1-7E1CB2BBCA6F}" type="presParOf" srcId="{6EB987EE-0496-477D-A05F-45EDD9DB3DC9}" destId="{56540887-6D36-4884-8FFF-B20A6324E242}" srcOrd="3" destOrd="0" presId="urn:microsoft.com/office/officeart/2005/8/layout/vList2"/>
    <dgm:cxn modelId="{31EB51CA-7001-458C-855E-6E844F90B52C}" type="presParOf" srcId="{6EB987EE-0496-477D-A05F-45EDD9DB3DC9}" destId="{B891DFBD-6E92-4821-8478-CD005FE06996}" srcOrd="4" destOrd="0" presId="urn:microsoft.com/office/officeart/2005/8/layout/vList2"/>
    <dgm:cxn modelId="{0E50A6C4-2C0D-4341-8CC8-A5ED94AEE8DB}" type="presParOf" srcId="{6EB987EE-0496-477D-A05F-45EDD9DB3DC9}" destId="{CB7CB94F-BD92-4E43-9105-D515F10CE0A2}" srcOrd="5" destOrd="0" presId="urn:microsoft.com/office/officeart/2005/8/layout/vList2"/>
    <dgm:cxn modelId="{343E4D44-9F86-49E1-8E45-84FDA5F7F2FB}" type="presParOf" srcId="{6EB987EE-0496-477D-A05F-45EDD9DB3DC9}" destId="{308766FB-2792-445A-84BA-E092D5A397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C377F-BEFF-40D8-9E96-FD84AF7CDF9E}" type="doc">
      <dgm:prSet loTypeId="urn:microsoft.com/office/officeart/2005/8/layout/hierarchy4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F388C64-85EB-45AD-982C-0AFE570FDE19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Xarope</a:t>
          </a:r>
        </a:p>
      </dgm:t>
    </dgm:pt>
    <dgm:pt modelId="{7B4547F0-1515-49FD-BBB3-293BCA4232EB}" type="parTrans" cxnId="{D5E32BBF-C34A-4CF0-9C49-D42B99A1542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30CC028E-6E50-4BF8-9F82-36D4096CE214}" type="sibTrans" cxnId="{D5E32BBF-C34A-4CF0-9C49-D42B99A1542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E0DC45A5-BE4E-447E-A36B-2E874A26FE23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5 mg/ml</a:t>
          </a:r>
        </a:p>
      </dgm:t>
    </dgm:pt>
    <dgm:pt modelId="{D1826F32-3984-4A44-94A8-494F8EC24C33}" type="parTrans" cxnId="{A1E93F9D-6DCF-4D93-93EC-9B8E3630F86C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602F02FA-653D-44BA-AECA-69AEC326DD9F}" type="sibTrans" cxnId="{A1E93F9D-6DCF-4D93-93EC-9B8E3630F86C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5BA4D1E8-CD60-4FC6-80EF-B4963E2600DA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Solução oral</a:t>
          </a:r>
        </a:p>
      </dgm:t>
    </dgm:pt>
    <dgm:pt modelId="{B27AB8D3-1424-46C4-A7FF-9A2B5B98E5FB}" type="parTrans" cxnId="{8422F1CB-A4D5-4B70-8A05-85F413311AF3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AC34FFA4-19EA-40E6-9A7E-82FDCC6E0E26}" type="sibTrans" cxnId="{8422F1CB-A4D5-4B70-8A05-85F413311AF3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CFB9AFE2-8FF0-47D1-B012-46C4069E5723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Comprimido</a:t>
          </a:r>
        </a:p>
      </dgm:t>
    </dgm:pt>
    <dgm:pt modelId="{AAE1B47E-1EED-4BAF-9D5B-355428BF02A7}" type="parTrans" cxnId="{625D6B17-FDDB-4557-9CAB-8D9260DC81A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2D64827B-B6E4-4040-BC82-8CBA7A4485C5}" type="sibTrans" cxnId="{625D6B17-FDDB-4557-9CAB-8D9260DC81A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443B9A65-712C-430A-B200-7EF724BF8C1A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40 mg</a:t>
          </a:r>
        </a:p>
      </dgm:t>
    </dgm:pt>
    <dgm:pt modelId="{AF9E0470-0C6B-4337-A03D-0E518B369B2B}" type="parTrans" cxnId="{1263257B-5756-4E20-8C57-67E44176770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DFB98485-AFC0-458C-B07F-0BE8C8015AA1}" type="sibTrans" cxnId="{1263257B-5756-4E20-8C57-67E44176770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123F2087-DCBE-44FB-A3C0-270D0825C39C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25 mg/ml</a:t>
          </a:r>
        </a:p>
      </dgm:t>
    </dgm:pt>
    <dgm:pt modelId="{232DCCD4-6748-409A-B6EF-962FFEACFAD0}" type="parTrans" cxnId="{71D59F76-13E8-4C66-8264-E1DA3CF96A3B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D21B7F18-DFB5-4644-8425-D619C10B3354}" type="sibTrans" cxnId="{71D59F76-13E8-4C66-8264-E1DA3CF96A3B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A6A6FA77-55E1-414E-A3FD-3386373F00DC}" type="pres">
      <dgm:prSet presAssocID="{AA1C377F-BEFF-40D8-9E96-FD84AF7CDF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1136A-F5C5-4FA0-B0C2-CEDB299387B5}" type="pres">
      <dgm:prSet presAssocID="{3F388C64-85EB-45AD-982C-0AFE570FDE19}" presName="vertOne" presStyleCnt="0"/>
      <dgm:spPr/>
    </dgm:pt>
    <dgm:pt modelId="{0B8CA8ED-F541-4B76-9130-8F3FCF991CA1}" type="pres">
      <dgm:prSet presAssocID="{3F388C64-85EB-45AD-982C-0AFE570FDE19}" presName="txOne" presStyleLbl="node0" presStyleIdx="0" presStyleCnt="3">
        <dgm:presLayoutVars>
          <dgm:chPref val="3"/>
        </dgm:presLayoutVars>
      </dgm:prSet>
      <dgm:spPr/>
    </dgm:pt>
    <dgm:pt modelId="{9831CF66-F633-4314-B4AF-C1E581F74120}" type="pres">
      <dgm:prSet presAssocID="{3F388C64-85EB-45AD-982C-0AFE570FDE19}" presName="parTransOne" presStyleCnt="0"/>
      <dgm:spPr/>
    </dgm:pt>
    <dgm:pt modelId="{49D4C93A-4B09-496A-A9FD-3D17732A489F}" type="pres">
      <dgm:prSet presAssocID="{3F388C64-85EB-45AD-982C-0AFE570FDE19}" presName="horzOne" presStyleCnt="0"/>
      <dgm:spPr/>
    </dgm:pt>
    <dgm:pt modelId="{9C4491B3-8B4A-4CD2-857C-CDD143C3EDA2}" type="pres">
      <dgm:prSet presAssocID="{E0DC45A5-BE4E-447E-A36B-2E874A26FE23}" presName="vertTwo" presStyleCnt="0"/>
      <dgm:spPr/>
    </dgm:pt>
    <dgm:pt modelId="{6751D247-D7B8-4DAA-A903-D5F2A0D85703}" type="pres">
      <dgm:prSet presAssocID="{E0DC45A5-BE4E-447E-A36B-2E874A26FE23}" presName="txTwo" presStyleLbl="node2" presStyleIdx="0" presStyleCnt="3">
        <dgm:presLayoutVars>
          <dgm:chPref val="3"/>
        </dgm:presLayoutVars>
      </dgm:prSet>
      <dgm:spPr/>
    </dgm:pt>
    <dgm:pt modelId="{EF44B0E9-9319-45F5-A683-2C8096EDD8DD}" type="pres">
      <dgm:prSet presAssocID="{E0DC45A5-BE4E-447E-A36B-2E874A26FE23}" presName="horzTwo" presStyleCnt="0"/>
      <dgm:spPr/>
    </dgm:pt>
    <dgm:pt modelId="{873F8EB0-ADCE-4E97-92DF-6C9ED96A4D46}" type="pres">
      <dgm:prSet presAssocID="{30CC028E-6E50-4BF8-9F82-36D4096CE214}" presName="sibSpaceOne" presStyleCnt="0"/>
      <dgm:spPr/>
    </dgm:pt>
    <dgm:pt modelId="{C21B5DC3-46B2-4832-BA52-8D8D3EFE4D39}" type="pres">
      <dgm:prSet presAssocID="{5BA4D1E8-CD60-4FC6-80EF-B4963E2600DA}" presName="vertOne" presStyleCnt="0"/>
      <dgm:spPr/>
    </dgm:pt>
    <dgm:pt modelId="{2B838359-2828-4E4C-BFC1-419FFABC8668}" type="pres">
      <dgm:prSet presAssocID="{5BA4D1E8-CD60-4FC6-80EF-B4963E2600DA}" presName="txOne" presStyleLbl="node0" presStyleIdx="1" presStyleCnt="3">
        <dgm:presLayoutVars>
          <dgm:chPref val="3"/>
        </dgm:presLayoutVars>
      </dgm:prSet>
      <dgm:spPr/>
    </dgm:pt>
    <dgm:pt modelId="{6E45B2A5-A5FC-41FD-921F-D38A73AA9562}" type="pres">
      <dgm:prSet presAssocID="{5BA4D1E8-CD60-4FC6-80EF-B4963E2600DA}" presName="parTransOne" presStyleCnt="0"/>
      <dgm:spPr/>
    </dgm:pt>
    <dgm:pt modelId="{1FFB8DD5-7D0C-4DCA-8958-9A585A3C32A0}" type="pres">
      <dgm:prSet presAssocID="{5BA4D1E8-CD60-4FC6-80EF-B4963E2600DA}" presName="horzOne" presStyleCnt="0"/>
      <dgm:spPr/>
    </dgm:pt>
    <dgm:pt modelId="{896F83A6-B863-4639-96A3-C3E029E6FEF4}" type="pres">
      <dgm:prSet presAssocID="{123F2087-DCBE-44FB-A3C0-270D0825C39C}" presName="vertTwo" presStyleCnt="0"/>
      <dgm:spPr/>
    </dgm:pt>
    <dgm:pt modelId="{5803CD74-3EB6-4D65-8A14-F8AACBF6C8EC}" type="pres">
      <dgm:prSet presAssocID="{123F2087-DCBE-44FB-A3C0-270D0825C39C}" presName="txTwo" presStyleLbl="node2" presStyleIdx="1" presStyleCnt="3">
        <dgm:presLayoutVars>
          <dgm:chPref val="3"/>
        </dgm:presLayoutVars>
      </dgm:prSet>
      <dgm:spPr/>
    </dgm:pt>
    <dgm:pt modelId="{4AE71F79-BFCE-454B-95C1-C980A9DCB4E1}" type="pres">
      <dgm:prSet presAssocID="{123F2087-DCBE-44FB-A3C0-270D0825C39C}" presName="horzTwo" presStyleCnt="0"/>
      <dgm:spPr/>
    </dgm:pt>
    <dgm:pt modelId="{174AFBEF-2752-40B8-8C7C-5E9A8C9E3A46}" type="pres">
      <dgm:prSet presAssocID="{AC34FFA4-19EA-40E6-9A7E-82FDCC6E0E26}" presName="sibSpaceOne" presStyleCnt="0"/>
      <dgm:spPr/>
    </dgm:pt>
    <dgm:pt modelId="{0A42652D-6B8B-4D4D-8C1F-20C2E186BA52}" type="pres">
      <dgm:prSet presAssocID="{CFB9AFE2-8FF0-47D1-B012-46C4069E5723}" presName="vertOne" presStyleCnt="0"/>
      <dgm:spPr/>
    </dgm:pt>
    <dgm:pt modelId="{721AEF15-41A1-445D-92E3-6706D0E3FF4E}" type="pres">
      <dgm:prSet presAssocID="{CFB9AFE2-8FF0-47D1-B012-46C4069E5723}" presName="txOne" presStyleLbl="node0" presStyleIdx="2" presStyleCnt="3">
        <dgm:presLayoutVars>
          <dgm:chPref val="3"/>
        </dgm:presLayoutVars>
      </dgm:prSet>
      <dgm:spPr/>
    </dgm:pt>
    <dgm:pt modelId="{1AEB91E3-5F91-4695-AA4E-770E3701552A}" type="pres">
      <dgm:prSet presAssocID="{CFB9AFE2-8FF0-47D1-B012-46C4069E5723}" presName="parTransOne" presStyleCnt="0"/>
      <dgm:spPr/>
    </dgm:pt>
    <dgm:pt modelId="{29F21EA5-7BCF-4858-A62B-29D2897D563E}" type="pres">
      <dgm:prSet presAssocID="{CFB9AFE2-8FF0-47D1-B012-46C4069E5723}" presName="horzOne" presStyleCnt="0"/>
      <dgm:spPr/>
    </dgm:pt>
    <dgm:pt modelId="{C188E5E1-D2D2-4436-9685-E9CD0F1E3AE4}" type="pres">
      <dgm:prSet presAssocID="{443B9A65-712C-430A-B200-7EF724BF8C1A}" presName="vertTwo" presStyleCnt="0"/>
      <dgm:spPr/>
    </dgm:pt>
    <dgm:pt modelId="{C38186A8-DFD1-4CA1-8840-502E3E98DBFF}" type="pres">
      <dgm:prSet presAssocID="{443B9A65-712C-430A-B200-7EF724BF8C1A}" presName="txTwo" presStyleLbl="node2" presStyleIdx="2" presStyleCnt="3">
        <dgm:presLayoutVars>
          <dgm:chPref val="3"/>
        </dgm:presLayoutVars>
      </dgm:prSet>
      <dgm:spPr/>
    </dgm:pt>
    <dgm:pt modelId="{BF309435-8781-4498-8211-12D21EDF88B0}" type="pres">
      <dgm:prSet presAssocID="{443B9A65-712C-430A-B200-7EF724BF8C1A}" presName="horzTwo" presStyleCnt="0"/>
      <dgm:spPr/>
    </dgm:pt>
  </dgm:ptLst>
  <dgm:cxnLst>
    <dgm:cxn modelId="{CCA8B606-AB4A-4BBA-AEED-404DD87953E4}" type="presOf" srcId="{CFB9AFE2-8FF0-47D1-B012-46C4069E5723}" destId="{721AEF15-41A1-445D-92E3-6706D0E3FF4E}" srcOrd="0" destOrd="0" presId="urn:microsoft.com/office/officeart/2005/8/layout/hierarchy4"/>
    <dgm:cxn modelId="{625D6B17-FDDB-4557-9CAB-8D9260DC81A9}" srcId="{AA1C377F-BEFF-40D8-9E96-FD84AF7CDF9E}" destId="{CFB9AFE2-8FF0-47D1-B012-46C4069E5723}" srcOrd="2" destOrd="0" parTransId="{AAE1B47E-1EED-4BAF-9D5B-355428BF02A7}" sibTransId="{2D64827B-B6E4-4040-BC82-8CBA7A4485C5}"/>
    <dgm:cxn modelId="{6E071C20-BBB6-43C5-BC97-A837134A7AEA}" type="presOf" srcId="{5BA4D1E8-CD60-4FC6-80EF-B4963E2600DA}" destId="{2B838359-2828-4E4C-BFC1-419FFABC8668}" srcOrd="0" destOrd="0" presId="urn:microsoft.com/office/officeart/2005/8/layout/hierarchy4"/>
    <dgm:cxn modelId="{736A1D20-2D94-4DA4-8430-C3E908126921}" type="presOf" srcId="{AA1C377F-BEFF-40D8-9E96-FD84AF7CDF9E}" destId="{A6A6FA77-55E1-414E-A3FD-3386373F00DC}" srcOrd="0" destOrd="0" presId="urn:microsoft.com/office/officeart/2005/8/layout/hierarchy4"/>
    <dgm:cxn modelId="{71D59F76-13E8-4C66-8264-E1DA3CF96A3B}" srcId="{5BA4D1E8-CD60-4FC6-80EF-B4963E2600DA}" destId="{123F2087-DCBE-44FB-A3C0-270D0825C39C}" srcOrd="0" destOrd="0" parTransId="{232DCCD4-6748-409A-B6EF-962FFEACFAD0}" sibTransId="{D21B7F18-DFB5-4644-8425-D619C10B3354}"/>
    <dgm:cxn modelId="{1263257B-5756-4E20-8C57-67E441767709}" srcId="{CFB9AFE2-8FF0-47D1-B012-46C4069E5723}" destId="{443B9A65-712C-430A-B200-7EF724BF8C1A}" srcOrd="0" destOrd="0" parTransId="{AF9E0470-0C6B-4337-A03D-0E518B369B2B}" sibTransId="{DFB98485-AFC0-458C-B07F-0BE8C8015AA1}"/>
    <dgm:cxn modelId="{FB785681-91E1-4E1C-BFBF-7E9C7A717703}" type="presOf" srcId="{123F2087-DCBE-44FB-A3C0-270D0825C39C}" destId="{5803CD74-3EB6-4D65-8A14-F8AACBF6C8EC}" srcOrd="0" destOrd="0" presId="urn:microsoft.com/office/officeart/2005/8/layout/hierarchy4"/>
    <dgm:cxn modelId="{A1E93F9D-6DCF-4D93-93EC-9B8E3630F86C}" srcId="{3F388C64-85EB-45AD-982C-0AFE570FDE19}" destId="{E0DC45A5-BE4E-447E-A36B-2E874A26FE23}" srcOrd="0" destOrd="0" parTransId="{D1826F32-3984-4A44-94A8-494F8EC24C33}" sibTransId="{602F02FA-653D-44BA-AECA-69AEC326DD9F}"/>
    <dgm:cxn modelId="{1246649F-2A44-41AF-8A1E-7E30666B396A}" type="presOf" srcId="{E0DC45A5-BE4E-447E-A36B-2E874A26FE23}" destId="{6751D247-D7B8-4DAA-A903-D5F2A0D85703}" srcOrd="0" destOrd="0" presId="urn:microsoft.com/office/officeart/2005/8/layout/hierarchy4"/>
    <dgm:cxn modelId="{640D3FA8-EC9E-4B46-BC39-C11419A30E8C}" type="presOf" srcId="{3F388C64-85EB-45AD-982C-0AFE570FDE19}" destId="{0B8CA8ED-F541-4B76-9130-8F3FCF991CA1}" srcOrd="0" destOrd="0" presId="urn:microsoft.com/office/officeart/2005/8/layout/hierarchy4"/>
    <dgm:cxn modelId="{EB88E3B7-A428-4C2D-AFE0-7CAB1F3FB5EC}" type="presOf" srcId="{443B9A65-712C-430A-B200-7EF724BF8C1A}" destId="{C38186A8-DFD1-4CA1-8840-502E3E98DBFF}" srcOrd="0" destOrd="0" presId="urn:microsoft.com/office/officeart/2005/8/layout/hierarchy4"/>
    <dgm:cxn modelId="{D5E32BBF-C34A-4CF0-9C49-D42B99A15429}" srcId="{AA1C377F-BEFF-40D8-9E96-FD84AF7CDF9E}" destId="{3F388C64-85EB-45AD-982C-0AFE570FDE19}" srcOrd="0" destOrd="0" parTransId="{7B4547F0-1515-49FD-BBB3-293BCA4232EB}" sibTransId="{30CC028E-6E50-4BF8-9F82-36D4096CE214}"/>
    <dgm:cxn modelId="{8422F1CB-A4D5-4B70-8A05-85F413311AF3}" srcId="{AA1C377F-BEFF-40D8-9E96-FD84AF7CDF9E}" destId="{5BA4D1E8-CD60-4FC6-80EF-B4963E2600DA}" srcOrd="1" destOrd="0" parTransId="{B27AB8D3-1424-46C4-A7FF-9A2B5B98E5FB}" sibTransId="{AC34FFA4-19EA-40E6-9A7E-82FDCC6E0E26}"/>
    <dgm:cxn modelId="{A70E9974-B27B-4C6F-AA93-470BDC62ED30}" type="presParOf" srcId="{A6A6FA77-55E1-414E-A3FD-3386373F00DC}" destId="{93A1136A-F5C5-4FA0-B0C2-CEDB299387B5}" srcOrd="0" destOrd="0" presId="urn:microsoft.com/office/officeart/2005/8/layout/hierarchy4"/>
    <dgm:cxn modelId="{545AF315-5AF1-4EFC-9059-DBD4FD7EF67D}" type="presParOf" srcId="{93A1136A-F5C5-4FA0-B0C2-CEDB299387B5}" destId="{0B8CA8ED-F541-4B76-9130-8F3FCF991CA1}" srcOrd="0" destOrd="0" presId="urn:microsoft.com/office/officeart/2005/8/layout/hierarchy4"/>
    <dgm:cxn modelId="{74044A3B-2729-4E0F-AA67-5E813730ECB2}" type="presParOf" srcId="{93A1136A-F5C5-4FA0-B0C2-CEDB299387B5}" destId="{9831CF66-F633-4314-B4AF-C1E581F74120}" srcOrd="1" destOrd="0" presId="urn:microsoft.com/office/officeart/2005/8/layout/hierarchy4"/>
    <dgm:cxn modelId="{EEEB4703-9E3B-4706-B053-EBBEE8369FC4}" type="presParOf" srcId="{93A1136A-F5C5-4FA0-B0C2-CEDB299387B5}" destId="{49D4C93A-4B09-496A-A9FD-3D17732A489F}" srcOrd="2" destOrd="0" presId="urn:microsoft.com/office/officeart/2005/8/layout/hierarchy4"/>
    <dgm:cxn modelId="{3C21A4DF-A986-4686-BE36-E25C38D27126}" type="presParOf" srcId="{49D4C93A-4B09-496A-A9FD-3D17732A489F}" destId="{9C4491B3-8B4A-4CD2-857C-CDD143C3EDA2}" srcOrd="0" destOrd="0" presId="urn:microsoft.com/office/officeart/2005/8/layout/hierarchy4"/>
    <dgm:cxn modelId="{D343C839-B1F6-4F94-8194-51F5273A1355}" type="presParOf" srcId="{9C4491B3-8B4A-4CD2-857C-CDD143C3EDA2}" destId="{6751D247-D7B8-4DAA-A903-D5F2A0D85703}" srcOrd="0" destOrd="0" presId="urn:microsoft.com/office/officeart/2005/8/layout/hierarchy4"/>
    <dgm:cxn modelId="{1F990CF4-9936-49BC-B365-E32A48607795}" type="presParOf" srcId="{9C4491B3-8B4A-4CD2-857C-CDD143C3EDA2}" destId="{EF44B0E9-9319-45F5-A683-2C8096EDD8DD}" srcOrd="1" destOrd="0" presId="urn:microsoft.com/office/officeart/2005/8/layout/hierarchy4"/>
    <dgm:cxn modelId="{59D2B9C5-0C81-49D6-9CF5-F6F5C768DF7D}" type="presParOf" srcId="{A6A6FA77-55E1-414E-A3FD-3386373F00DC}" destId="{873F8EB0-ADCE-4E97-92DF-6C9ED96A4D46}" srcOrd="1" destOrd="0" presId="urn:microsoft.com/office/officeart/2005/8/layout/hierarchy4"/>
    <dgm:cxn modelId="{8C8339C7-560B-40AF-B4AA-024B26B0EA76}" type="presParOf" srcId="{A6A6FA77-55E1-414E-A3FD-3386373F00DC}" destId="{C21B5DC3-46B2-4832-BA52-8D8D3EFE4D39}" srcOrd="2" destOrd="0" presId="urn:microsoft.com/office/officeart/2005/8/layout/hierarchy4"/>
    <dgm:cxn modelId="{9B1A4461-8B40-4E1D-9EAF-1B7A9131E662}" type="presParOf" srcId="{C21B5DC3-46B2-4832-BA52-8D8D3EFE4D39}" destId="{2B838359-2828-4E4C-BFC1-419FFABC8668}" srcOrd="0" destOrd="0" presId="urn:microsoft.com/office/officeart/2005/8/layout/hierarchy4"/>
    <dgm:cxn modelId="{68474E7A-0637-4B94-BAE3-E31EE1F5FC57}" type="presParOf" srcId="{C21B5DC3-46B2-4832-BA52-8D8D3EFE4D39}" destId="{6E45B2A5-A5FC-41FD-921F-D38A73AA9562}" srcOrd="1" destOrd="0" presId="urn:microsoft.com/office/officeart/2005/8/layout/hierarchy4"/>
    <dgm:cxn modelId="{8DA5FF70-CD6A-47EC-9E3A-6743A820BFCE}" type="presParOf" srcId="{C21B5DC3-46B2-4832-BA52-8D8D3EFE4D39}" destId="{1FFB8DD5-7D0C-4DCA-8958-9A585A3C32A0}" srcOrd="2" destOrd="0" presId="urn:microsoft.com/office/officeart/2005/8/layout/hierarchy4"/>
    <dgm:cxn modelId="{ACED557A-EF24-4E54-BC01-37EFE7D64E7F}" type="presParOf" srcId="{1FFB8DD5-7D0C-4DCA-8958-9A585A3C32A0}" destId="{896F83A6-B863-4639-96A3-C3E029E6FEF4}" srcOrd="0" destOrd="0" presId="urn:microsoft.com/office/officeart/2005/8/layout/hierarchy4"/>
    <dgm:cxn modelId="{25025F91-8D41-434A-B1F3-AD33753DDF0A}" type="presParOf" srcId="{896F83A6-B863-4639-96A3-C3E029E6FEF4}" destId="{5803CD74-3EB6-4D65-8A14-F8AACBF6C8EC}" srcOrd="0" destOrd="0" presId="urn:microsoft.com/office/officeart/2005/8/layout/hierarchy4"/>
    <dgm:cxn modelId="{30D2136F-2983-4E3A-8B72-068418D01185}" type="presParOf" srcId="{896F83A6-B863-4639-96A3-C3E029E6FEF4}" destId="{4AE71F79-BFCE-454B-95C1-C980A9DCB4E1}" srcOrd="1" destOrd="0" presId="urn:microsoft.com/office/officeart/2005/8/layout/hierarchy4"/>
    <dgm:cxn modelId="{2C3338FF-91DB-40A9-B71D-B2CC1FC4E186}" type="presParOf" srcId="{A6A6FA77-55E1-414E-A3FD-3386373F00DC}" destId="{174AFBEF-2752-40B8-8C7C-5E9A8C9E3A46}" srcOrd="3" destOrd="0" presId="urn:microsoft.com/office/officeart/2005/8/layout/hierarchy4"/>
    <dgm:cxn modelId="{C1FC5DD3-C41E-41F8-A6FF-FDE5DEB85954}" type="presParOf" srcId="{A6A6FA77-55E1-414E-A3FD-3386373F00DC}" destId="{0A42652D-6B8B-4D4D-8C1F-20C2E186BA52}" srcOrd="4" destOrd="0" presId="urn:microsoft.com/office/officeart/2005/8/layout/hierarchy4"/>
    <dgm:cxn modelId="{F2CE41D4-9024-4752-BB35-A58613F01A65}" type="presParOf" srcId="{0A42652D-6B8B-4D4D-8C1F-20C2E186BA52}" destId="{721AEF15-41A1-445D-92E3-6706D0E3FF4E}" srcOrd="0" destOrd="0" presId="urn:microsoft.com/office/officeart/2005/8/layout/hierarchy4"/>
    <dgm:cxn modelId="{0857C471-2B5E-4EA0-9CAF-3040512B20CC}" type="presParOf" srcId="{0A42652D-6B8B-4D4D-8C1F-20C2E186BA52}" destId="{1AEB91E3-5F91-4695-AA4E-770E3701552A}" srcOrd="1" destOrd="0" presId="urn:microsoft.com/office/officeart/2005/8/layout/hierarchy4"/>
    <dgm:cxn modelId="{F091F88F-7697-428D-86E1-FC39CA4C174B}" type="presParOf" srcId="{0A42652D-6B8B-4D4D-8C1F-20C2E186BA52}" destId="{29F21EA5-7BCF-4858-A62B-29D2897D563E}" srcOrd="2" destOrd="0" presId="urn:microsoft.com/office/officeart/2005/8/layout/hierarchy4"/>
    <dgm:cxn modelId="{D62B5135-5567-402B-B5CC-ED7A62219B5A}" type="presParOf" srcId="{29F21EA5-7BCF-4858-A62B-29D2897D563E}" destId="{C188E5E1-D2D2-4436-9685-E9CD0F1E3AE4}" srcOrd="0" destOrd="0" presId="urn:microsoft.com/office/officeart/2005/8/layout/hierarchy4"/>
    <dgm:cxn modelId="{BF43A01D-C733-48F7-B6A4-FA47D07620BA}" type="presParOf" srcId="{C188E5E1-D2D2-4436-9685-E9CD0F1E3AE4}" destId="{C38186A8-DFD1-4CA1-8840-502E3E98DBFF}" srcOrd="0" destOrd="0" presId="urn:microsoft.com/office/officeart/2005/8/layout/hierarchy4"/>
    <dgm:cxn modelId="{DE27D48F-9D55-4548-91B2-AD1B49D1E8EA}" type="presParOf" srcId="{C188E5E1-D2D2-4436-9685-E9CD0F1E3AE4}" destId="{BF309435-8781-4498-8211-12D21EDF88B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dirty="0"/>
            <a:t>Tratamento a partir de 6 meses de idade até 2 anos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O tratamento é feito por 3 meses, seguidos de 3 meses sem tratamento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9CD9581-2D1A-4E44-A6CF-D28A8C32E663}">
      <dgm:prSet phldrT="[Texto]" custT="1"/>
      <dgm:spPr/>
      <dgm:t>
        <a:bodyPr/>
        <a:lstStyle/>
        <a:p>
          <a:pPr>
            <a:buClr>
              <a:schemeClr val="lt1"/>
            </a:buClr>
            <a:buSzPts val="2500"/>
            <a:buFont typeface="Calibri"/>
            <a:buNone/>
          </a:pPr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com xarope de 5mg/ml é de 2,5 ml por dia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EFC75F5F-9CEF-4651-9860-F09C18D14DB0}" type="parTrans" cxnId="{083CCF05-F8C0-4E06-A748-DC329BFE1C8D}">
      <dgm:prSet/>
      <dgm:spPr/>
      <dgm:t>
        <a:bodyPr/>
        <a:lstStyle/>
        <a:p>
          <a:endParaRPr lang="pt-BR"/>
        </a:p>
      </dgm:t>
    </dgm:pt>
    <dgm:pt modelId="{B19F4697-ADB8-4383-B02F-E757F112DA49}" type="sibTrans" cxnId="{083CCF05-F8C0-4E06-A748-DC329BFE1C8D}">
      <dgm:prSet/>
      <dgm:spPr/>
      <dgm:t>
        <a:bodyPr/>
        <a:lstStyle/>
        <a:p>
          <a:endParaRPr lang="pt-BR"/>
        </a:p>
      </dgm:t>
    </dgm:pt>
    <dgm:pt modelId="{C7CDEAB7-F7BF-4654-BEAE-08CD2011B507}">
      <dgm:prSet phldrT="[Texto]" custT="1"/>
      <dgm:spPr/>
      <dgm:t>
        <a:bodyPr/>
        <a:lstStyle/>
        <a:p>
          <a:r>
            <a:rPr lang="pt-BR" sz="3600" b="0" i="0" u="none" dirty="0"/>
            <a:t>Tratamento com solução oral de 25mg/ml é de 10 gotas por dia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899AD624-2014-47FB-AB43-103E9485B480}" type="parTrans" cxnId="{168F334B-0D3D-4C5E-914C-2EB9F26651C8}">
      <dgm:prSet/>
      <dgm:spPr/>
      <dgm:t>
        <a:bodyPr/>
        <a:lstStyle/>
        <a:p>
          <a:endParaRPr lang="pt-BR"/>
        </a:p>
      </dgm:t>
    </dgm:pt>
    <dgm:pt modelId="{41DB295A-5348-4D67-AFE0-E412FD000CCA}" type="sibTrans" cxnId="{168F334B-0D3D-4C5E-914C-2EB9F26651C8}">
      <dgm:prSet/>
      <dgm:spPr/>
      <dgm:t>
        <a:bodyPr/>
        <a:lstStyle/>
        <a:p>
          <a:endParaRPr lang="pt-BR"/>
        </a:p>
      </dgm:t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540887-6D36-4884-8FFF-B20A6324E242}" type="pres">
      <dgm:prSet presAssocID="{A6B35621-BF91-4844-ADAC-C74D4D20B464}" presName="spacer" presStyleCnt="0"/>
      <dgm:spPr/>
    </dgm:pt>
    <dgm:pt modelId="{B891DFBD-6E92-4821-8478-CD005FE06996}" type="pres">
      <dgm:prSet presAssocID="{59CD9581-2D1A-4E44-A6CF-D28A8C32E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7CB94F-BD92-4E43-9105-D515F10CE0A2}" type="pres">
      <dgm:prSet presAssocID="{B19F4697-ADB8-4383-B02F-E757F112DA49}" presName="spacer" presStyleCnt="0"/>
      <dgm:spPr/>
    </dgm:pt>
    <dgm:pt modelId="{308766FB-2792-445A-84BA-E092D5A39778}" type="pres">
      <dgm:prSet presAssocID="{C7CDEAB7-F7BF-4654-BEAE-08CD2011B5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083CCF05-F8C0-4E06-A748-DC329BFE1C8D}" srcId="{B51A86DB-63AD-419E-B49F-3066B3C31D03}" destId="{59CD9581-2D1A-4E44-A6CF-D28A8C32E663}" srcOrd="2" destOrd="0" parTransId="{EFC75F5F-9CEF-4651-9860-F09C18D14DB0}" sibTransId="{B19F4697-ADB8-4383-B02F-E757F112DA49}"/>
    <dgm:cxn modelId="{33AF012B-BB82-483E-AF23-45A1176A2770}" type="presOf" srcId="{59CD9581-2D1A-4E44-A6CF-D28A8C32E663}" destId="{B891DFBD-6E92-4821-8478-CD005FE06996}" srcOrd="0" destOrd="0" presId="urn:microsoft.com/office/officeart/2005/8/layout/vList2"/>
    <dgm:cxn modelId="{168F334B-0D3D-4C5E-914C-2EB9F26651C8}" srcId="{B51A86DB-63AD-419E-B49F-3066B3C31D03}" destId="{C7CDEAB7-F7BF-4654-BEAE-08CD2011B507}" srcOrd="3" destOrd="0" parTransId="{899AD624-2014-47FB-AB43-103E9485B480}" sibTransId="{41DB295A-5348-4D67-AFE0-E412FD000CCA}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A7769EEA-8AD9-4E68-B4A2-E7703E99AC7E}" type="presOf" srcId="{C7CDEAB7-F7BF-4654-BEAE-08CD2011B507}" destId="{308766FB-2792-445A-84BA-E092D5A39778}" srcOrd="0" destOrd="0" presId="urn:microsoft.com/office/officeart/2005/8/layout/vList2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  <dgm:cxn modelId="{9D6E3D91-6633-41CF-B8D1-7E1CB2BBCA6F}" type="presParOf" srcId="{6EB987EE-0496-477D-A05F-45EDD9DB3DC9}" destId="{56540887-6D36-4884-8FFF-B20A6324E242}" srcOrd="3" destOrd="0" presId="urn:microsoft.com/office/officeart/2005/8/layout/vList2"/>
    <dgm:cxn modelId="{31EB51CA-7001-458C-855E-6E844F90B52C}" type="presParOf" srcId="{6EB987EE-0496-477D-A05F-45EDD9DB3DC9}" destId="{B891DFBD-6E92-4821-8478-CD005FE06996}" srcOrd="4" destOrd="0" presId="urn:microsoft.com/office/officeart/2005/8/layout/vList2"/>
    <dgm:cxn modelId="{0E50A6C4-2C0D-4341-8CC8-A5ED94AEE8DB}" type="presParOf" srcId="{6EB987EE-0496-477D-A05F-45EDD9DB3DC9}" destId="{CB7CB94F-BD92-4E43-9105-D515F10CE0A2}" srcOrd="5" destOrd="0" presId="urn:microsoft.com/office/officeart/2005/8/layout/vList2"/>
    <dgm:cxn modelId="{343E4D44-9F86-49E1-8E45-84FDA5F7F2FB}" type="presParOf" srcId="{6EB987EE-0496-477D-A05F-45EDD9DB3DC9}" destId="{308766FB-2792-445A-84BA-E092D5A397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de 40 mg, um comprimido por dia a partir do início da gestação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pPr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até 3 meses do pós-parto de 1 comprimido de 40 mg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97DA453F-3186-42D9-93CC-B9FE89AE50AC}">
      <dgm:prSet phldrT="[Texto]" custT="1"/>
      <dgm:spPr/>
      <dgm:t>
        <a:bodyPr/>
        <a:lstStyle/>
        <a:p>
          <a:pPr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até 3 meses do pós-aborto de 1 comprimido de 40 mg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BFEF8335-F8EE-4FD8-92DE-7844335A454D}" type="parTrans" cxnId="{8D9F0B54-5AED-41B5-AA62-BB04DE3437EC}">
      <dgm:prSet/>
      <dgm:spPr/>
    </dgm:pt>
    <dgm:pt modelId="{B3695623-0549-43E2-BE7A-DEFD3116D054}" type="sibTrans" cxnId="{8D9F0B54-5AED-41B5-AA62-BB04DE3437EC}">
      <dgm:prSet/>
      <dgm:spPr/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9B48E7-E035-456F-9BEC-AF8C529E23DE}" type="pres">
      <dgm:prSet presAssocID="{A6B35621-BF91-4844-ADAC-C74D4D20B464}" presName="spacer" presStyleCnt="0"/>
      <dgm:spPr/>
    </dgm:pt>
    <dgm:pt modelId="{04D4BDE8-D6C7-43DF-B12B-0E013736FD55}" type="pres">
      <dgm:prSet presAssocID="{97DA453F-3186-42D9-93CC-B9FE89AE50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8D9F0B54-5AED-41B5-AA62-BB04DE3437EC}" srcId="{B51A86DB-63AD-419E-B49F-3066B3C31D03}" destId="{97DA453F-3186-42D9-93CC-B9FE89AE50AC}" srcOrd="2" destOrd="0" parTransId="{BFEF8335-F8EE-4FD8-92DE-7844335A454D}" sibTransId="{B3695623-0549-43E2-BE7A-DEFD3116D054}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1BDAF582-5FED-4B6E-8782-CC08292927AC}" type="presOf" srcId="{97DA453F-3186-42D9-93CC-B9FE89AE50AC}" destId="{04D4BDE8-D6C7-43DF-B12B-0E013736FD55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  <dgm:cxn modelId="{CAD4B296-39E3-4A65-B1A3-3A970EDEAB6A}" type="presParOf" srcId="{6EB987EE-0496-477D-A05F-45EDD9DB3DC9}" destId="{9E9B48E7-E035-456F-9BEC-AF8C529E23DE}" srcOrd="3" destOrd="0" presId="urn:microsoft.com/office/officeart/2005/8/layout/vList2"/>
    <dgm:cxn modelId="{430C0728-8312-4727-98B7-E5BF13E0E9D7}" type="presParOf" srcId="{6EB987EE-0496-477D-A05F-45EDD9DB3DC9}" destId="{04D4BDE8-D6C7-43DF-B12B-0E013736FD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3400"/>
            <a:buFont typeface="Calibri"/>
            <a:buNone/>
          </a:pPr>
          <a:r>
            <a:rPr lang="pt-BR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30 dias antes de engravidar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pPr>
            <a:buClr>
              <a:schemeClr val="lt1"/>
            </a:buClr>
            <a:buSzPts val="3400"/>
            <a:buFont typeface="Calibri"/>
            <a:buNone/>
          </a:pPr>
          <a:r>
            <a:rPr lang="pt-BR"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Do início da gravidez até as 12 semanas</a:t>
          </a:r>
          <a:endParaRPr lang="pt-BR" sz="3600" dirty="0">
            <a:latin typeface="Bahnschrift Light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Light Condensed" panose="020B0502040204020203" pitchFamily="34" charset="0"/>
          </a:endParaRPr>
        </a:p>
      </dgm:t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1C377F-BEFF-40D8-9E96-FD84AF7CDF9E}" type="doc">
      <dgm:prSet loTypeId="urn:microsoft.com/office/officeart/2005/8/layout/hierarchy4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F388C64-85EB-45AD-982C-0AFE570FDE19}">
      <dgm:prSet phldrT="[Texto]" custT="1"/>
      <dgm:spPr/>
      <dgm:t>
        <a:bodyPr/>
        <a:lstStyle/>
        <a:p>
          <a:r>
            <a:rPr lang="pt-BR" sz="3600">
              <a:latin typeface="Bahnschrift SemiBold Condensed" panose="020B0502040204020203" pitchFamily="34" charset="0"/>
            </a:rPr>
            <a:t>Solução oral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7B4547F0-1515-49FD-BBB3-293BCA4232EB}" type="parTrans" cxnId="{D5E32BBF-C34A-4CF0-9C49-D42B99A1542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30CC028E-6E50-4BF8-9F82-36D4096CE214}" type="sibTrans" cxnId="{D5E32BBF-C34A-4CF0-9C49-D42B99A1542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CFB9AFE2-8FF0-47D1-B012-46C4069E5723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Comprimido</a:t>
          </a:r>
        </a:p>
      </dgm:t>
    </dgm:pt>
    <dgm:pt modelId="{AAE1B47E-1EED-4BAF-9D5B-355428BF02A7}" type="parTrans" cxnId="{625D6B17-FDDB-4557-9CAB-8D9260DC81A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2D64827B-B6E4-4040-BC82-8CBA7A4485C5}" type="sibTrans" cxnId="{625D6B17-FDDB-4557-9CAB-8D9260DC81A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443B9A65-712C-430A-B200-7EF724BF8C1A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5 mg</a:t>
          </a:r>
        </a:p>
      </dgm:t>
    </dgm:pt>
    <dgm:pt modelId="{AF9E0470-0C6B-4337-A03D-0E518B369B2B}" type="parTrans" cxnId="{1263257B-5756-4E20-8C57-67E44176770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DFB98485-AFC0-458C-B07F-0BE8C8015AA1}" type="sibTrans" cxnId="{1263257B-5756-4E20-8C57-67E441767709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123F2087-DCBE-44FB-A3C0-270D0825C39C}">
      <dgm:prSet phldrT="[Texto]" custT="1"/>
      <dgm:spPr/>
      <dgm:t>
        <a:bodyPr/>
        <a:lstStyle/>
        <a:p>
          <a:r>
            <a:rPr lang="pt-BR" sz="3600" dirty="0">
              <a:latin typeface="Bahnschrift SemiBold Condensed" panose="020B0502040204020203" pitchFamily="34" charset="0"/>
            </a:rPr>
            <a:t>0,4 mg/ml</a:t>
          </a:r>
        </a:p>
      </dgm:t>
    </dgm:pt>
    <dgm:pt modelId="{232DCCD4-6748-409A-B6EF-962FFEACFAD0}" type="parTrans" cxnId="{71D59F76-13E8-4C66-8264-E1DA3CF96A3B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D21B7F18-DFB5-4644-8425-D619C10B3354}" type="sibTrans" cxnId="{71D59F76-13E8-4C66-8264-E1DA3CF96A3B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A6A6FA77-55E1-414E-A3FD-3386373F00DC}" type="pres">
      <dgm:prSet presAssocID="{AA1C377F-BEFF-40D8-9E96-FD84AF7CDF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1136A-F5C5-4FA0-B0C2-CEDB299387B5}" type="pres">
      <dgm:prSet presAssocID="{3F388C64-85EB-45AD-982C-0AFE570FDE19}" presName="vertOne" presStyleCnt="0"/>
      <dgm:spPr/>
    </dgm:pt>
    <dgm:pt modelId="{0B8CA8ED-F541-4B76-9130-8F3FCF991CA1}" type="pres">
      <dgm:prSet presAssocID="{3F388C64-85EB-45AD-982C-0AFE570FDE19}" presName="txOne" presStyleLbl="node0" presStyleIdx="0" presStyleCnt="2">
        <dgm:presLayoutVars>
          <dgm:chPref val="3"/>
        </dgm:presLayoutVars>
      </dgm:prSet>
      <dgm:spPr/>
    </dgm:pt>
    <dgm:pt modelId="{239536DF-4CFF-4F9D-BBF4-0196AA2C9D9B}" type="pres">
      <dgm:prSet presAssocID="{3F388C64-85EB-45AD-982C-0AFE570FDE19}" presName="parTransOne" presStyleCnt="0"/>
      <dgm:spPr/>
    </dgm:pt>
    <dgm:pt modelId="{49D4C93A-4B09-496A-A9FD-3D17732A489F}" type="pres">
      <dgm:prSet presAssocID="{3F388C64-85EB-45AD-982C-0AFE570FDE19}" presName="horzOne" presStyleCnt="0"/>
      <dgm:spPr/>
    </dgm:pt>
    <dgm:pt modelId="{896F83A6-B863-4639-96A3-C3E029E6FEF4}" type="pres">
      <dgm:prSet presAssocID="{123F2087-DCBE-44FB-A3C0-270D0825C39C}" presName="vertTwo" presStyleCnt="0"/>
      <dgm:spPr/>
    </dgm:pt>
    <dgm:pt modelId="{5803CD74-3EB6-4D65-8A14-F8AACBF6C8EC}" type="pres">
      <dgm:prSet presAssocID="{123F2087-DCBE-44FB-A3C0-270D0825C39C}" presName="txTwo" presStyleLbl="node2" presStyleIdx="0" presStyleCnt="2">
        <dgm:presLayoutVars>
          <dgm:chPref val="3"/>
        </dgm:presLayoutVars>
      </dgm:prSet>
      <dgm:spPr/>
    </dgm:pt>
    <dgm:pt modelId="{4AE71F79-BFCE-454B-95C1-C980A9DCB4E1}" type="pres">
      <dgm:prSet presAssocID="{123F2087-DCBE-44FB-A3C0-270D0825C39C}" presName="horzTwo" presStyleCnt="0"/>
      <dgm:spPr/>
    </dgm:pt>
    <dgm:pt modelId="{873F8EB0-ADCE-4E97-92DF-6C9ED96A4D46}" type="pres">
      <dgm:prSet presAssocID="{30CC028E-6E50-4BF8-9F82-36D4096CE214}" presName="sibSpaceOne" presStyleCnt="0"/>
      <dgm:spPr/>
    </dgm:pt>
    <dgm:pt modelId="{0A42652D-6B8B-4D4D-8C1F-20C2E186BA52}" type="pres">
      <dgm:prSet presAssocID="{CFB9AFE2-8FF0-47D1-B012-46C4069E5723}" presName="vertOne" presStyleCnt="0"/>
      <dgm:spPr/>
    </dgm:pt>
    <dgm:pt modelId="{721AEF15-41A1-445D-92E3-6706D0E3FF4E}" type="pres">
      <dgm:prSet presAssocID="{CFB9AFE2-8FF0-47D1-B012-46C4069E5723}" presName="txOne" presStyleLbl="node0" presStyleIdx="1" presStyleCnt="2">
        <dgm:presLayoutVars>
          <dgm:chPref val="3"/>
        </dgm:presLayoutVars>
      </dgm:prSet>
      <dgm:spPr/>
    </dgm:pt>
    <dgm:pt modelId="{1AEB91E3-5F91-4695-AA4E-770E3701552A}" type="pres">
      <dgm:prSet presAssocID="{CFB9AFE2-8FF0-47D1-B012-46C4069E5723}" presName="parTransOne" presStyleCnt="0"/>
      <dgm:spPr/>
    </dgm:pt>
    <dgm:pt modelId="{29F21EA5-7BCF-4858-A62B-29D2897D563E}" type="pres">
      <dgm:prSet presAssocID="{CFB9AFE2-8FF0-47D1-B012-46C4069E5723}" presName="horzOne" presStyleCnt="0"/>
      <dgm:spPr/>
    </dgm:pt>
    <dgm:pt modelId="{C188E5E1-D2D2-4436-9685-E9CD0F1E3AE4}" type="pres">
      <dgm:prSet presAssocID="{443B9A65-712C-430A-B200-7EF724BF8C1A}" presName="vertTwo" presStyleCnt="0"/>
      <dgm:spPr/>
    </dgm:pt>
    <dgm:pt modelId="{C38186A8-DFD1-4CA1-8840-502E3E98DBFF}" type="pres">
      <dgm:prSet presAssocID="{443B9A65-712C-430A-B200-7EF724BF8C1A}" presName="txTwo" presStyleLbl="node2" presStyleIdx="1" presStyleCnt="2">
        <dgm:presLayoutVars>
          <dgm:chPref val="3"/>
        </dgm:presLayoutVars>
      </dgm:prSet>
      <dgm:spPr/>
    </dgm:pt>
    <dgm:pt modelId="{BF309435-8781-4498-8211-12D21EDF88B0}" type="pres">
      <dgm:prSet presAssocID="{443B9A65-712C-430A-B200-7EF724BF8C1A}" presName="horzTwo" presStyleCnt="0"/>
      <dgm:spPr/>
    </dgm:pt>
  </dgm:ptLst>
  <dgm:cxnLst>
    <dgm:cxn modelId="{CCA8B606-AB4A-4BBA-AEED-404DD87953E4}" type="presOf" srcId="{CFB9AFE2-8FF0-47D1-B012-46C4069E5723}" destId="{721AEF15-41A1-445D-92E3-6706D0E3FF4E}" srcOrd="0" destOrd="0" presId="urn:microsoft.com/office/officeart/2005/8/layout/hierarchy4"/>
    <dgm:cxn modelId="{625D6B17-FDDB-4557-9CAB-8D9260DC81A9}" srcId="{AA1C377F-BEFF-40D8-9E96-FD84AF7CDF9E}" destId="{CFB9AFE2-8FF0-47D1-B012-46C4069E5723}" srcOrd="1" destOrd="0" parTransId="{AAE1B47E-1EED-4BAF-9D5B-355428BF02A7}" sibTransId="{2D64827B-B6E4-4040-BC82-8CBA7A4485C5}"/>
    <dgm:cxn modelId="{736A1D20-2D94-4DA4-8430-C3E908126921}" type="presOf" srcId="{AA1C377F-BEFF-40D8-9E96-FD84AF7CDF9E}" destId="{A6A6FA77-55E1-414E-A3FD-3386373F00DC}" srcOrd="0" destOrd="0" presId="urn:microsoft.com/office/officeart/2005/8/layout/hierarchy4"/>
    <dgm:cxn modelId="{2D4B3364-0CBE-40E8-AAFB-ABFFB7175161}" type="presOf" srcId="{123F2087-DCBE-44FB-A3C0-270D0825C39C}" destId="{5803CD74-3EB6-4D65-8A14-F8AACBF6C8EC}" srcOrd="0" destOrd="0" presId="urn:microsoft.com/office/officeart/2005/8/layout/hierarchy4"/>
    <dgm:cxn modelId="{71D59F76-13E8-4C66-8264-E1DA3CF96A3B}" srcId="{3F388C64-85EB-45AD-982C-0AFE570FDE19}" destId="{123F2087-DCBE-44FB-A3C0-270D0825C39C}" srcOrd="0" destOrd="0" parTransId="{232DCCD4-6748-409A-B6EF-962FFEACFAD0}" sibTransId="{D21B7F18-DFB5-4644-8425-D619C10B3354}"/>
    <dgm:cxn modelId="{1263257B-5756-4E20-8C57-67E441767709}" srcId="{CFB9AFE2-8FF0-47D1-B012-46C4069E5723}" destId="{443B9A65-712C-430A-B200-7EF724BF8C1A}" srcOrd="0" destOrd="0" parTransId="{AF9E0470-0C6B-4337-A03D-0E518B369B2B}" sibTransId="{DFB98485-AFC0-458C-B07F-0BE8C8015AA1}"/>
    <dgm:cxn modelId="{640D3FA8-EC9E-4B46-BC39-C11419A30E8C}" type="presOf" srcId="{3F388C64-85EB-45AD-982C-0AFE570FDE19}" destId="{0B8CA8ED-F541-4B76-9130-8F3FCF991CA1}" srcOrd="0" destOrd="0" presId="urn:microsoft.com/office/officeart/2005/8/layout/hierarchy4"/>
    <dgm:cxn modelId="{EB88E3B7-A428-4C2D-AFE0-7CAB1F3FB5EC}" type="presOf" srcId="{443B9A65-712C-430A-B200-7EF724BF8C1A}" destId="{C38186A8-DFD1-4CA1-8840-502E3E98DBFF}" srcOrd="0" destOrd="0" presId="urn:microsoft.com/office/officeart/2005/8/layout/hierarchy4"/>
    <dgm:cxn modelId="{D5E32BBF-C34A-4CF0-9C49-D42B99A15429}" srcId="{AA1C377F-BEFF-40D8-9E96-FD84AF7CDF9E}" destId="{3F388C64-85EB-45AD-982C-0AFE570FDE19}" srcOrd="0" destOrd="0" parTransId="{7B4547F0-1515-49FD-BBB3-293BCA4232EB}" sibTransId="{30CC028E-6E50-4BF8-9F82-36D4096CE214}"/>
    <dgm:cxn modelId="{A70E9974-B27B-4C6F-AA93-470BDC62ED30}" type="presParOf" srcId="{A6A6FA77-55E1-414E-A3FD-3386373F00DC}" destId="{93A1136A-F5C5-4FA0-B0C2-CEDB299387B5}" srcOrd="0" destOrd="0" presId="urn:microsoft.com/office/officeart/2005/8/layout/hierarchy4"/>
    <dgm:cxn modelId="{545AF315-5AF1-4EFC-9059-DBD4FD7EF67D}" type="presParOf" srcId="{93A1136A-F5C5-4FA0-B0C2-CEDB299387B5}" destId="{0B8CA8ED-F541-4B76-9130-8F3FCF991CA1}" srcOrd="0" destOrd="0" presId="urn:microsoft.com/office/officeart/2005/8/layout/hierarchy4"/>
    <dgm:cxn modelId="{630078E8-1FC3-49F8-870B-0C227A845C47}" type="presParOf" srcId="{93A1136A-F5C5-4FA0-B0C2-CEDB299387B5}" destId="{239536DF-4CFF-4F9D-BBF4-0196AA2C9D9B}" srcOrd="1" destOrd="0" presId="urn:microsoft.com/office/officeart/2005/8/layout/hierarchy4"/>
    <dgm:cxn modelId="{EEEB4703-9E3B-4706-B053-EBBEE8369FC4}" type="presParOf" srcId="{93A1136A-F5C5-4FA0-B0C2-CEDB299387B5}" destId="{49D4C93A-4B09-496A-A9FD-3D17732A489F}" srcOrd="2" destOrd="0" presId="urn:microsoft.com/office/officeart/2005/8/layout/hierarchy4"/>
    <dgm:cxn modelId="{40A31F68-6A50-40C4-B3A1-4B1B3ECA4CF4}" type="presParOf" srcId="{49D4C93A-4B09-496A-A9FD-3D17732A489F}" destId="{896F83A6-B863-4639-96A3-C3E029E6FEF4}" srcOrd="0" destOrd="0" presId="urn:microsoft.com/office/officeart/2005/8/layout/hierarchy4"/>
    <dgm:cxn modelId="{2E50D7EE-A652-4B52-853A-5A79198BC5D8}" type="presParOf" srcId="{896F83A6-B863-4639-96A3-C3E029E6FEF4}" destId="{5803CD74-3EB6-4D65-8A14-F8AACBF6C8EC}" srcOrd="0" destOrd="0" presId="urn:microsoft.com/office/officeart/2005/8/layout/hierarchy4"/>
    <dgm:cxn modelId="{7E0675ED-C255-4340-A036-420705BC73F3}" type="presParOf" srcId="{896F83A6-B863-4639-96A3-C3E029E6FEF4}" destId="{4AE71F79-BFCE-454B-95C1-C980A9DCB4E1}" srcOrd="1" destOrd="0" presId="urn:microsoft.com/office/officeart/2005/8/layout/hierarchy4"/>
    <dgm:cxn modelId="{59D2B9C5-0C81-49D6-9CF5-F6F5C768DF7D}" type="presParOf" srcId="{A6A6FA77-55E1-414E-A3FD-3386373F00DC}" destId="{873F8EB0-ADCE-4E97-92DF-6C9ED96A4D46}" srcOrd="1" destOrd="0" presId="urn:microsoft.com/office/officeart/2005/8/layout/hierarchy4"/>
    <dgm:cxn modelId="{C1FC5DD3-C41E-41F8-A6FF-FDE5DEB85954}" type="presParOf" srcId="{A6A6FA77-55E1-414E-A3FD-3386373F00DC}" destId="{0A42652D-6B8B-4D4D-8C1F-20C2E186BA52}" srcOrd="2" destOrd="0" presId="urn:microsoft.com/office/officeart/2005/8/layout/hierarchy4"/>
    <dgm:cxn modelId="{F2CE41D4-9024-4752-BB35-A58613F01A65}" type="presParOf" srcId="{0A42652D-6B8B-4D4D-8C1F-20C2E186BA52}" destId="{721AEF15-41A1-445D-92E3-6706D0E3FF4E}" srcOrd="0" destOrd="0" presId="urn:microsoft.com/office/officeart/2005/8/layout/hierarchy4"/>
    <dgm:cxn modelId="{0857C471-2B5E-4EA0-9CAF-3040512B20CC}" type="presParOf" srcId="{0A42652D-6B8B-4D4D-8C1F-20C2E186BA52}" destId="{1AEB91E3-5F91-4695-AA4E-770E3701552A}" srcOrd="1" destOrd="0" presId="urn:microsoft.com/office/officeart/2005/8/layout/hierarchy4"/>
    <dgm:cxn modelId="{F091F88F-7697-428D-86E1-FC39CA4C174B}" type="presParOf" srcId="{0A42652D-6B8B-4D4D-8C1F-20C2E186BA52}" destId="{29F21EA5-7BCF-4858-A62B-29D2897D563E}" srcOrd="2" destOrd="0" presId="urn:microsoft.com/office/officeart/2005/8/layout/hierarchy4"/>
    <dgm:cxn modelId="{D62B5135-5567-402B-B5CC-ED7A62219B5A}" type="presParOf" srcId="{29F21EA5-7BCF-4858-A62B-29D2897D563E}" destId="{C188E5E1-D2D2-4436-9685-E9CD0F1E3AE4}" srcOrd="0" destOrd="0" presId="urn:microsoft.com/office/officeart/2005/8/layout/hierarchy4"/>
    <dgm:cxn modelId="{BF43A01D-C733-48F7-B6A4-FA47D07620BA}" type="presParOf" srcId="{C188E5E1-D2D2-4436-9685-E9CD0F1E3AE4}" destId="{C38186A8-DFD1-4CA1-8840-502E3E98DBFF}" srcOrd="0" destOrd="0" presId="urn:microsoft.com/office/officeart/2005/8/layout/hierarchy4"/>
    <dgm:cxn modelId="{DE27D48F-9D55-4548-91B2-AD1B49D1E8EA}" type="presParOf" srcId="{C188E5E1-D2D2-4436-9685-E9CD0F1E3AE4}" destId="{BF309435-8781-4498-8211-12D21EDF88B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1A86DB-63AD-419E-B49F-3066B3C31D0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05591D7-D8D5-45C6-A655-54A555FF4C25}">
      <dgm:prSet phldrT="[Texto]" custT="1"/>
      <dgm:spPr/>
      <dgm:t>
        <a:bodyPr/>
        <a:lstStyle/>
        <a:p>
          <a:pPr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A vitamina A deve ser administrada após os 6 meses de vida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2971CF93-CF6F-4C5E-8369-007144D88053}" type="parTrans" cxnId="{94DF4BA7-9878-4357-B173-7AA3B55FE3C8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5C5D9C77-1D15-4990-B8E6-8B15EAD073FD}" type="sibTrans" cxnId="{94DF4BA7-9878-4357-B173-7AA3B55FE3C8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0C7C1782-BDBD-443E-9953-CAB569D299D2}">
      <dgm:prSet phldrT="[Texto]" custT="1"/>
      <dgm:spPr/>
      <dgm:t>
        <a:bodyPr/>
        <a:lstStyle/>
        <a:p>
          <a:r>
            <a:rPr lang="pt-BR" sz="36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A cada 6 meses se administra uma dose de vitamina A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42CEAEC0-E154-4D01-9648-63044BFF7E07}" type="parTrans" cxnId="{014A2F90-72F9-4F21-BB88-42FD4F032B08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A6B35621-BF91-4844-ADAC-C74D4D20B464}" type="sibTrans" cxnId="{014A2F90-72F9-4F21-BB88-42FD4F032B08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0CD050F5-BACE-4FEE-8CA1-1CFAAEA8720E}">
      <dgm:prSet phldrT="[Texto]" custT="1"/>
      <dgm:spPr/>
      <dgm:t>
        <a:bodyPr/>
        <a:lstStyle/>
        <a:p>
          <a:pPr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cap="none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De 6 meses a 11 meses 100.000 UI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A9EDEFCF-C473-4B8B-9258-63E75CCDAB2F}" type="parTrans" cxnId="{D1F80D55-68CD-4AAB-BE71-CE5EF1C8FB20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FAA05CB5-E0F0-4B56-9A30-3E468C4D9014}" type="sibTrans" cxnId="{D1F80D55-68CD-4AAB-BE71-CE5EF1C8FB20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4AAC4E3A-04C1-4458-A8A7-7516A2438392}">
      <dgm:prSet phldrT="[Texto]" custT="1"/>
      <dgm:spPr/>
      <dgm:t>
        <a:bodyPr/>
        <a:lstStyle/>
        <a:p>
          <a:r>
            <a:rPr lang="pt-BR" sz="3600" b="0" i="0" u="none" strike="noStrike" cap="none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De 12 meses até 59 meses 200000 UI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DA5A9E71-9DE2-4FFB-885B-4642781CF627}" type="parTrans" cxnId="{D138F17F-4B27-41CC-A3EC-ED9A23657A3D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E97C1951-2CA3-4D92-AF98-28F172C5C464}" type="sibTrans" cxnId="{D138F17F-4B27-41CC-A3EC-ED9A23657A3D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17BD43A9-B363-406E-A49F-86C46A59DD52}">
      <dgm:prSet phldrT="[Texto]" custT="1"/>
      <dgm:spPr/>
      <dgm:t>
        <a:bodyPr/>
        <a:lstStyle/>
        <a:p>
          <a:pPr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Pode ser registrado a administração pelo Enfermeiro, Técnico e Médico</a:t>
          </a:r>
          <a:endParaRPr lang="pt-BR" sz="3600" dirty="0">
            <a:latin typeface="Bahnschrift SemiBold Condensed" panose="020B0502040204020203" pitchFamily="34" charset="0"/>
          </a:endParaRPr>
        </a:p>
      </dgm:t>
    </dgm:pt>
    <dgm:pt modelId="{0A45DDB0-F2D8-48C4-A706-B14ED30FC1CB}" type="parTrans" cxnId="{CC4FDCB4-A22F-448E-A875-50C182D37FDE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3A151179-C5CA-4EBF-BF98-83EF987EF2C9}" type="sibTrans" cxnId="{CC4FDCB4-A22F-448E-A875-50C182D37FDE}">
      <dgm:prSet/>
      <dgm:spPr/>
      <dgm:t>
        <a:bodyPr/>
        <a:lstStyle/>
        <a:p>
          <a:endParaRPr lang="pt-BR" sz="3600">
            <a:latin typeface="Bahnschrift SemiBold Condensed" panose="020B0502040204020203" pitchFamily="34" charset="0"/>
          </a:endParaRPr>
        </a:p>
      </dgm:t>
    </dgm:pt>
    <dgm:pt modelId="{6EB987EE-0496-477D-A05F-45EDD9DB3DC9}" type="pres">
      <dgm:prSet presAssocID="{B51A86DB-63AD-419E-B49F-3066B3C31D03}" presName="linear" presStyleCnt="0">
        <dgm:presLayoutVars>
          <dgm:animLvl val="lvl"/>
          <dgm:resizeHandles val="exact"/>
        </dgm:presLayoutVars>
      </dgm:prSet>
      <dgm:spPr/>
    </dgm:pt>
    <dgm:pt modelId="{450AA666-B440-4A48-9090-5B325074E72A}" type="pres">
      <dgm:prSet presAssocID="{505591D7-D8D5-45C6-A655-54A555FF4C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DE0897-6B05-4803-81F8-40424761E245}" type="pres">
      <dgm:prSet presAssocID="{5C5D9C77-1D15-4990-B8E6-8B15EAD073FD}" presName="spacer" presStyleCnt="0"/>
      <dgm:spPr/>
    </dgm:pt>
    <dgm:pt modelId="{D0C0A7D9-125D-40A0-B9C9-72AE6FE7DEBD}" type="pres">
      <dgm:prSet presAssocID="{0C7C1782-BDBD-443E-9953-CAB569D299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CEB44B-88CF-458A-87D8-E156B4E7D5CB}" type="pres">
      <dgm:prSet presAssocID="{A6B35621-BF91-4844-ADAC-C74D4D20B464}" presName="spacer" presStyleCnt="0"/>
      <dgm:spPr/>
    </dgm:pt>
    <dgm:pt modelId="{AA3B2F32-830D-4FFA-9136-6081B33E4058}" type="pres">
      <dgm:prSet presAssocID="{0CD050F5-BACE-4FEE-8CA1-1CFAAEA872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3C2C73-DC0D-4F3A-BAC4-DFB7B1AE5DA1}" type="pres">
      <dgm:prSet presAssocID="{FAA05CB5-E0F0-4B56-9A30-3E468C4D9014}" presName="spacer" presStyleCnt="0"/>
      <dgm:spPr/>
    </dgm:pt>
    <dgm:pt modelId="{A7214F55-3FBE-4235-8537-64371D9F2FAE}" type="pres">
      <dgm:prSet presAssocID="{4AAC4E3A-04C1-4458-A8A7-7516A24383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AEB3C50-B167-416D-8476-F2DAA77EC13A}" type="pres">
      <dgm:prSet presAssocID="{E97C1951-2CA3-4D92-AF98-28F172C5C464}" presName="spacer" presStyleCnt="0"/>
      <dgm:spPr/>
    </dgm:pt>
    <dgm:pt modelId="{30D039E0-693F-404B-BAE9-676E38E3AEB0}" type="pres">
      <dgm:prSet presAssocID="{17BD43A9-B363-406E-A49F-86C46A59DD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433400-2E79-4C0D-A620-E5A1F8BD3F70}" type="presOf" srcId="{505591D7-D8D5-45C6-A655-54A555FF4C25}" destId="{450AA666-B440-4A48-9090-5B325074E72A}" srcOrd="0" destOrd="0" presId="urn:microsoft.com/office/officeart/2005/8/layout/vList2"/>
    <dgm:cxn modelId="{5F0A3C0E-DDA1-4C78-86B9-C1F7CFC7A3DC}" type="presOf" srcId="{4AAC4E3A-04C1-4458-A8A7-7516A2438392}" destId="{A7214F55-3FBE-4235-8537-64371D9F2FAE}" srcOrd="0" destOrd="0" presId="urn:microsoft.com/office/officeart/2005/8/layout/vList2"/>
    <dgm:cxn modelId="{B5A48B2F-C14E-46F9-9F58-5419F0F11A7C}" type="presOf" srcId="{0CD050F5-BACE-4FEE-8CA1-1CFAAEA8720E}" destId="{AA3B2F32-830D-4FFA-9136-6081B33E4058}" srcOrd="0" destOrd="0" presId="urn:microsoft.com/office/officeart/2005/8/layout/vList2"/>
    <dgm:cxn modelId="{0C2B3B5B-FE29-4946-9638-0478854DDD2B}" type="presOf" srcId="{17BD43A9-B363-406E-A49F-86C46A59DD52}" destId="{30D039E0-693F-404B-BAE9-676E38E3AEB0}" srcOrd="0" destOrd="0" presId="urn:microsoft.com/office/officeart/2005/8/layout/vList2"/>
    <dgm:cxn modelId="{D1F80D55-68CD-4AAB-BE71-CE5EF1C8FB20}" srcId="{B51A86DB-63AD-419E-B49F-3066B3C31D03}" destId="{0CD050F5-BACE-4FEE-8CA1-1CFAAEA8720E}" srcOrd="2" destOrd="0" parTransId="{A9EDEFCF-C473-4B8B-9258-63E75CCDAB2F}" sibTransId="{FAA05CB5-E0F0-4B56-9A30-3E468C4D9014}"/>
    <dgm:cxn modelId="{D138F17F-4B27-41CC-A3EC-ED9A23657A3D}" srcId="{B51A86DB-63AD-419E-B49F-3066B3C31D03}" destId="{4AAC4E3A-04C1-4458-A8A7-7516A2438392}" srcOrd="3" destOrd="0" parTransId="{DA5A9E71-9DE2-4FFB-885B-4642781CF627}" sibTransId="{E97C1951-2CA3-4D92-AF98-28F172C5C464}"/>
    <dgm:cxn modelId="{D7C26081-8B36-47F6-91C0-49DD0CC9B78F}" type="presOf" srcId="{0C7C1782-BDBD-443E-9953-CAB569D299D2}" destId="{D0C0A7D9-125D-40A0-B9C9-72AE6FE7DEBD}" srcOrd="0" destOrd="0" presId="urn:microsoft.com/office/officeart/2005/8/layout/vList2"/>
    <dgm:cxn modelId="{F621168B-BC19-469B-A36A-BB97449E28B6}" type="presOf" srcId="{B51A86DB-63AD-419E-B49F-3066B3C31D03}" destId="{6EB987EE-0496-477D-A05F-45EDD9DB3DC9}" srcOrd="0" destOrd="0" presId="urn:microsoft.com/office/officeart/2005/8/layout/vList2"/>
    <dgm:cxn modelId="{014A2F90-72F9-4F21-BB88-42FD4F032B08}" srcId="{B51A86DB-63AD-419E-B49F-3066B3C31D03}" destId="{0C7C1782-BDBD-443E-9953-CAB569D299D2}" srcOrd="1" destOrd="0" parTransId="{42CEAEC0-E154-4D01-9648-63044BFF7E07}" sibTransId="{A6B35621-BF91-4844-ADAC-C74D4D20B464}"/>
    <dgm:cxn modelId="{94DF4BA7-9878-4357-B173-7AA3B55FE3C8}" srcId="{B51A86DB-63AD-419E-B49F-3066B3C31D03}" destId="{505591D7-D8D5-45C6-A655-54A555FF4C25}" srcOrd="0" destOrd="0" parTransId="{2971CF93-CF6F-4C5E-8369-007144D88053}" sibTransId="{5C5D9C77-1D15-4990-B8E6-8B15EAD073FD}"/>
    <dgm:cxn modelId="{CC4FDCB4-A22F-448E-A875-50C182D37FDE}" srcId="{B51A86DB-63AD-419E-B49F-3066B3C31D03}" destId="{17BD43A9-B363-406E-A49F-86C46A59DD52}" srcOrd="4" destOrd="0" parTransId="{0A45DDB0-F2D8-48C4-A706-B14ED30FC1CB}" sibTransId="{3A151179-C5CA-4EBF-BF98-83EF987EF2C9}"/>
    <dgm:cxn modelId="{B0D7CC54-A45C-492A-BA4D-E7EC89ADCE30}" type="presParOf" srcId="{6EB987EE-0496-477D-A05F-45EDD9DB3DC9}" destId="{450AA666-B440-4A48-9090-5B325074E72A}" srcOrd="0" destOrd="0" presId="urn:microsoft.com/office/officeart/2005/8/layout/vList2"/>
    <dgm:cxn modelId="{2966FCF1-F13D-4804-B8D1-5FAAD0C3E93D}" type="presParOf" srcId="{6EB987EE-0496-477D-A05F-45EDD9DB3DC9}" destId="{B6DE0897-6B05-4803-81F8-40424761E245}" srcOrd="1" destOrd="0" presId="urn:microsoft.com/office/officeart/2005/8/layout/vList2"/>
    <dgm:cxn modelId="{80499EC9-AF1F-4161-BC6D-716645163DD4}" type="presParOf" srcId="{6EB987EE-0496-477D-A05F-45EDD9DB3DC9}" destId="{D0C0A7D9-125D-40A0-B9C9-72AE6FE7DEBD}" srcOrd="2" destOrd="0" presId="urn:microsoft.com/office/officeart/2005/8/layout/vList2"/>
    <dgm:cxn modelId="{ECFBC994-15BE-4F38-8E24-5D31FF2D6667}" type="presParOf" srcId="{6EB987EE-0496-477D-A05F-45EDD9DB3DC9}" destId="{96CEB44B-88CF-458A-87D8-E156B4E7D5CB}" srcOrd="3" destOrd="0" presId="urn:microsoft.com/office/officeart/2005/8/layout/vList2"/>
    <dgm:cxn modelId="{132AB612-BA72-46DD-B978-CF54201FC407}" type="presParOf" srcId="{6EB987EE-0496-477D-A05F-45EDD9DB3DC9}" destId="{AA3B2F32-830D-4FFA-9136-6081B33E4058}" srcOrd="4" destOrd="0" presId="urn:microsoft.com/office/officeart/2005/8/layout/vList2"/>
    <dgm:cxn modelId="{A8A7615E-E74D-4DAD-93F5-9250B1E945DB}" type="presParOf" srcId="{6EB987EE-0496-477D-A05F-45EDD9DB3DC9}" destId="{3C3C2C73-DC0D-4F3A-BAC4-DFB7B1AE5DA1}" srcOrd="5" destOrd="0" presId="urn:microsoft.com/office/officeart/2005/8/layout/vList2"/>
    <dgm:cxn modelId="{7EA2F4FD-1962-4DAF-B1D3-7C494AC57453}" type="presParOf" srcId="{6EB987EE-0496-477D-A05F-45EDD9DB3DC9}" destId="{A7214F55-3FBE-4235-8537-64371D9F2FAE}" srcOrd="6" destOrd="0" presId="urn:microsoft.com/office/officeart/2005/8/layout/vList2"/>
    <dgm:cxn modelId="{DFC6BE4D-AF3D-49EC-ADC0-5F5BAFAD831C}" type="presParOf" srcId="{6EB987EE-0496-477D-A05F-45EDD9DB3DC9}" destId="{9AEB3C50-B167-416D-8476-F2DAA77EC13A}" srcOrd="7" destOrd="0" presId="urn:microsoft.com/office/officeart/2005/8/layout/vList2"/>
    <dgm:cxn modelId="{6DDC80E3-C9C8-4EF9-AB15-30CB75EF1F9D}" type="presParOf" srcId="{6EB987EE-0496-477D-A05F-45EDD9DB3DC9}" destId="{30D039E0-693F-404B-BAE9-676E38E3AE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1210549"/>
          <a:ext cx="11912600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strike="noStrike" kern="1200" cap="none">
              <a:latin typeface="Calibri"/>
              <a:ea typeface="Calibri"/>
              <a:cs typeface="Calibri"/>
              <a:sym typeface="Calibri"/>
            </a:rPr>
            <a:t>Portaria nº 1555 de 2013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9399" y="1269948"/>
        <a:ext cx="11793802" cy="1098002"/>
      </dsp:txXfrm>
    </dsp:sp>
    <dsp:sp modelId="{D0C0A7D9-125D-40A0-B9C9-72AE6FE7DEBD}">
      <dsp:nvSpPr>
        <dsp:cNvPr id="0" name=""/>
        <dsp:cNvSpPr/>
      </dsp:nvSpPr>
      <dsp:spPr>
        <a:xfrm>
          <a:off x="0" y="2614550"/>
          <a:ext cx="11912600" cy="12168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strike="noStrike" kern="1200" cap="none">
              <a:latin typeface="Calibri"/>
              <a:ea typeface="Calibri"/>
              <a:cs typeface="Calibri"/>
              <a:sym typeface="Calibri"/>
            </a:rPr>
            <a:t>Portaria de Consolidação nº 5, de 28 de setembro de 2017</a:t>
          </a:r>
          <a:endParaRPr lang="pt-BR" sz="3600" kern="1200">
            <a:latin typeface="Bahnschrift Light Condensed" panose="020B0502040204020203" pitchFamily="34" charset="0"/>
          </a:endParaRPr>
        </a:p>
      </dsp:txBody>
      <dsp:txXfrm>
        <a:off x="59399" y="2673949"/>
        <a:ext cx="11793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15350"/>
          <a:ext cx="11912600" cy="1123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400"/>
            <a:buFont typeface="Calibri"/>
            <a:buNone/>
          </a:pPr>
          <a:r>
            <a:rPr lang="pt-BR" sz="3600" kern="1200" dirty="0">
              <a:latin typeface="Bahnschrift Light Condensed" panose="020B0502040204020203" pitchFamily="34" charset="0"/>
            </a:rPr>
            <a:t>C</a:t>
          </a: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rianças entre 6 e 24 meses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4830" y="70180"/>
        <a:ext cx="11802940" cy="1013540"/>
      </dsp:txXfrm>
    </dsp:sp>
    <dsp:sp modelId="{D0C0A7D9-125D-40A0-B9C9-72AE6FE7DEBD}">
      <dsp:nvSpPr>
        <dsp:cNvPr id="0" name=""/>
        <dsp:cNvSpPr/>
      </dsp:nvSpPr>
      <dsp:spPr>
        <a:xfrm>
          <a:off x="0" y="1311350"/>
          <a:ext cx="11912600" cy="1123200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Gestantes ao iniciarem o pré-natal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4830" y="1366180"/>
        <a:ext cx="11802940" cy="1013540"/>
      </dsp:txXfrm>
    </dsp:sp>
    <dsp:sp modelId="{B891DFBD-6E92-4821-8478-CD005FE06996}">
      <dsp:nvSpPr>
        <dsp:cNvPr id="0" name=""/>
        <dsp:cNvSpPr/>
      </dsp:nvSpPr>
      <dsp:spPr>
        <a:xfrm>
          <a:off x="0" y="2607350"/>
          <a:ext cx="11912600" cy="1123200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Mulheres até 3 meses do pós-parto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4830" y="2662180"/>
        <a:ext cx="11802940" cy="1013540"/>
      </dsp:txXfrm>
    </dsp:sp>
    <dsp:sp modelId="{308766FB-2792-445A-84BA-E092D5A39778}">
      <dsp:nvSpPr>
        <dsp:cNvPr id="0" name=""/>
        <dsp:cNvSpPr/>
      </dsp:nvSpPr>
      <dsp:spPr>
        <a:xfrm>
          <a:off x="0" y="3903350"/>
          <a:ext cx="11912600" cy="11232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Mulheres com aborto até 3 meses pós-parto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4830" y="3958180"/>
        <a:ext cx="11802940" cy="1013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A8ED-F541-4B76-9130-8F3FCF991CA1}">
      <dsp:nvSpPr>
        <dsp:cNvPr id="0" name=""/>
        <dsp:cNvSpPr/>
      </dsp:nvSpPr>
      <dsp:spPr>
        <a:xfrm>
          <a:off x="8818" y="1206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Xarope</a:t>
          </a:r>
        </a:p>
      </dsp:txBody>
      <dsp:txXfrm>
        <a:off x="78039" y="70427"/>
        <a:ext cx="3427194" cy="2224948"/>
      </dsp:txXfrm>
    </dsp:sp>
    <dsp:sp modelId="{6751D247-D7B8-4DAA-A903-D5F2A0D85703}">
      <dsp:nvSpPr>
        <dsp:cNvPr id="0" name=""/>
        <dsp:cNvSpPr/>
      </dsp:nvSpPr>
      <dsp:spPr>
        <a:xfrm>
          <a:off x="8818" y="2677302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5 mg/ml</a:t>
          </a:r>
        </a:p>
      </dsp:txBody>
      <dsp:txXfrm>
        <a:off x="78039" y="2746523"/>
        <a:ext cx="3427194" cy="2224948"/>
      </dsp:txXfrm>
    </dsp:sp>
    <dsp:sp modelId="{2B838359-2828-4E4C-BFC1-419FFABC8668}">
      <dsp:nvSpPr>
        <dsp:cNvPr id="0" name=""/>
        <dsp:cNvSpPr/>
      </dsp:nvSpPr>
      <dsp:spPr>
        <a:xfrm>
          <a:off x="4173481" y="1206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Solução oral</a:t>
          </a:r>
        </a:p>
      </dsp:txBody>
      <dsp:txXfrm>
        <a:off x="4242702" y="70427"/>
        <a:ext cx="3427194" cy="2224948"/>
      </dsp:txXfrm>
    </dsp:sp>
    <dsp:sp modelId="{5803CD74-3EB6-4D65-8A14-F8AACBF6C8EC}">
      <dsp:nvSpPr>
        <dsp:cNvPr id="0" name=""/>
        <dsp:cNvSpPr/>
      </dsp:nvSpPr>
      <dsp:spPr>
        <a:xfrm>
          <a:off x="4173481" y="2677302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25 mg/ml</a:t>
          </a:r>
        </a:p>
      </dsp:txBody>
      <dsp:txXfrm>
        <a:off x="4242702" y="2746523"/>
        <a:ext cx="3427194" cy="2224948"/>
      </dsp:txXfrm>
    </dsp:sp>
    <dsp:sp modelId="{721AEF15-41A1-445D-92E3-6706D0E3FF4E}">
      <dsp:nvSpPr>
        <dsp:cNvPr id="0" name=""/>
        <dsp:cNvSpPr/>
      </dsp:nvSpPr>
      <dsp:spPr>
        <a:xfrm>
          <a:off x="8338145" y="1206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Comprimido</a:t>
          </a:r>
        </a:p>
      </dsp:txBody>
      <dsp:txXfrm>
        <a:off x="8407366" y="70427"/>
        <a:ext cx="3427194" cy="2224948"/>
      </dsp:txXfrm>
    </dsp:sp>
    <dsp:sp modelId="{C38186A8-DFD1-4CA1-8840-502E3E98DBFF}">
      <dsp:nvSpPr>
        <dsp:cNvPr id="0" name=""/>
        <dsp:cNvSpPr/>
      </dsp:nvSpPr>
      <dsp:spPr>
        <a:xfrm>
          <a:off x="8338145" y="2677302"/>
          <a:ext cx="3565636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40 mg</a:t>
          </a:r>
        </a:p>
      </dsp:txBody>
      <dsp:txXfrm>
        <a:off x="8407366" y="2746523"/>
        <a:ext cx="3427194" cy="222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1820"/>
          <a:ext cx="11912600" cy="12502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400"/>
            <a:buFont typeface="Calibri"/>
            <a:buNone/>
          </a:pPr>
          <a:r>
            <a:rPr lang="pt-BR" sz="3600" b="0" i="0" u="none" kern="1200" dirty="0"/>
            <a:t>Tratamento a partir de 6 meses de idade até 2 anos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61031" y="62851"/>
        <a:ext cx="11790538" cy="1128158"/>
      </dsp:txXfrm>
    </dsp:sp>
    <dsp:sp modelId="{D0C0A7D9-125D-40A0-B9C9-72AE6FE7DEBD}">
      <dsp:nvSpPr>
        <dsp:cNvPr id="0" name=""/>
        <dsp:cNvSpPr/>
      </dsp:nvSpPr>
      <dsp:spPr>
        <a:xfrm>
          <a:off x="0" y="1264499"/>
          <a:ext cx="11912600" cy="1250220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O tratamento é feito por 3 meses, seguidos de 3 meses sem tratamento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61031" y="1325530"/>
        <a:ext cx="11790538" cy="1128158"/>
      </dsp:txXfrm>
    </dsp:sp>
    <dsp:sp modelId="{B891DFBD-6E92-4821-8478-CD005FE06996}">
      <dsp:nvSpPr>
        <dsp:cNvPr id="0" name=""/>
        <dsp:cNvSpPr/>
      </dsp:nvSpPr>
      <dsp:spPr>
        <a:xfrm>
          <a:off x="0" y="2527179"/>
          <a:ext cx="11912600" cy="1250220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500"/>
            <a:buFont typeface="Calibri"/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com xarope de 5mg/ml é de 2,5 ml por dia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61031" y="2588210"/>
        <a:ext cx="11790538" cy="1128158"/>
      </dsp:txXfrm>
    </dsp:sp>
    <dsp:sp modelId="{308766FB-2792-445A-84BA-E092D5A39778}">
      <dsp:nvSpPr>
        <dsp:cNvPr id="0" name=""/>
        <dsp:cNvSpPr/>
      </dsp:nvSpPr>
      <dsp:spPr>
        <a:xfrm>
          <a:off x="0" y="3789859"/>
          <a:ext cx="11912600" cy="125022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kern="1200" dirty="0"/>
            <a:t>Tratamento com solução oral de 25mg/ml é de 10 gotas por dia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61031" y="3850890"/>
        <a:ext cx="11790538" cy="1128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166325"/>
          <a:ext cx="11912600" cy="14449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de 40 mg, um comprimido por dia a partir do início da gestação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70537" y="236862"/>
        <a:ext cx="11771526" cy="1303875"/>
      </dsp:txXfrm>
    </dsp:sp>
    <dsp:sp modelId="{D0C0A7D9-125D-40A0-B9C9-72AE6FE7DEBD}">
      <dsp:nvSpPr>
        <dsp:cNvPr id="0" name=""/>
        <dsp:cNvSpPr/>
      </dsp:nvSpPr>
      <dsp:spPr>
        <a:xfrm>
          <a:off x="0" y="1798475"/>
          <a:ext cx="11912600" cy="1444949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kern="12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até 3 meses do pós-parto de 1 comprimido de 40 mg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70537" y="1869012"/>
        <a:ext cx="11771526" cy="1303875"/>
      </dsp:txXfrm>
    </dsp:sp>
    <dsp:sp modelId="{04D4BDE8-D6C7-43DF-B12B-0E013736FD55}">
      <dsp:nvSpPr>
        <dsp:cNvPr id="0" name=""/>
        <dsp:cNvSpPr/>
      </dsp:nvSpPr>
      <dsp:spPr>
        <a:xfrm>
          <a:off x="0" y="3430625"/>
          <a:ext cx="11912600" cy="144494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2600"/>
            <a:buFont typeface="Calibri"/>
            <a:buNone/>
          </a:pPr>
          <a:r>
            <a:rPr lang="pt-BR" sz="3600" b="0" i="0" u="none" strike="noStrike" kern="12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Tratamento diário até 3 meses do pós-aborto de 1 comprimido de 40 mg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70537" y="3501162"/>
        <a:ext cx="11771526" cy="130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1210549"/>
          <a:ext cx="11912600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3400"/>
            <a:buFont typeface="Calibri"/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30 dias antes de engravidar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9399" y="1269948"/>
        <a:ext cx="11793802" cy="1098002"/>
      </dsp:txXfrm>
    </dsp:sp>
    <dsp:sp modelId="{D0C0A7D9-125D-40A0-B9C9-72AE6FE7DEBD}">
      <dsp:nvSpPr>
        <dsp:cNvPr id="0" name=""/>
        <dsp:cNvSpPr/>
      </dsp:nvSpPr>
      <dsp:spPr>
        <a:xfrm>
          <a:off x="0" y="2614550"/>
          <a:ext cx="11912600" cy="12168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3400"/>
            <a:buFont typeface="Calibri"/>
            <a:buNone/>
          </a:pPr>
          <a:r>
            <a:rPr lang="pt-BR" sz="3600" b="0" i="0" u="none" strike="noStrike" kern="12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Do início da gravidez até as 12 semanas</a:t>
          </a:r>
          <a:endParaRPr lang="pt-BR" sz="3600" kern="1200" dirty="0">
            <a:latin typeface="Bahnschrift Light Condensed" panose="020B0502040204020203" pitchFamily="34" charset="0"/>
          </a:endParaRPr>
        </a:p>
      </dsp:txBody>
      <dsp:txXfrm>
        <a:off x="59399" y="2673949"/>
        <a:ext cx="1179380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A8ED-F541-4B76-9130-8F3FCF991CA1}">
      <dsp:nvSpPr>
        <dsp:cNvPr id="0" name=""/>
        <dsp:cNvSpPr/>
      </dsp:nvSpPr>
      <dsp:spPr>
        <a:xfrm>
          <a:off x="4094" y="1206"/>
          <a:ext cx="5490964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>
              <a:latin typeface="Bahnschrift SemiBold Condensed" panose="020B0502040204020203" pitchFamily="34" charset="0"/>
            </a:rPr>
            <a:t>Solução oral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73315" y="70427"/>
        <a:ext cx="5352522" cy="2224948"/>
      </dsp:txXfrm>
    </dsp:sp>
    <dsp:sp modelId="{5803CD74-3EB6-4D65-8A14-F8AACBF6C8EC}">
      <dsp:nvSpPr>
        <dsp:cNvPr id="0" name=""/>
        <dsp:cNvSpPr/>
      </dsp:nvSpPr>
      <dsp:spPr>
        <a:xfrm>
          <a:off x="4094" y="2677302"/>
          <a:ext cx="5490964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0,4 mg/ml</a:t>
          </a:r>
        </a:p>
      </dsp:txBody>
      <dsp:txXfrm>
        <a:off x="73315" y="2746523"/>
        <a:ext cx="5352522" cy="2224948"/>
      </dsp:txXfrm>
    </dsp:sp>
    <dsp:sp modelId="{721AEF15-41A1-445D-92E3-6706D0E3FF4E}">
      <dsp:nvSpPr>
        <dsp:cNvPr id="0" name=""/>
        <dsp:cNvSpPr/>
      </dsp:nvSpPr>
      <dsp:spPr>
        <a:xfrm>
          <a:off x="6417540" y="1206"/>
          <a:ext cx="5490964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Comprimido</a:t>
          </a:r>
        </a:p>
      </dsp:txBody>
      <dsp:txXfrm>
        <a:off x="6486761" y="70427"/>
        <a:ext cx="5352522" cy="2224948"/>
      </dsp:txXfrm>
    </dsp:sp>
    <dsp:sp modelId="{C38186A8-DFD1-4CA1-8840-502E3E98DBFF}">
      <dsp:nvSpPr>
        <dsp:cNvPr id="0" name=""/>
        <dsp:cNvSpPr/>
      </dsp:nvSpPr>
      <dsp:spPr>
        <a:xfrm>
          <a:off x="6417540" y="2677302"/>
          <a:ext cx="5490964" cy="2363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Bahnschrift SemiBold Condensed" panose="020B0502040204020203" pitchFamily="34" charset="0"/>
            </a:rPr>
            <a:t>5 mg</a:t>
          </a:r>
        </a:p>
      </dsp:txBody>
      <dsp:txXfrm>
        <a:off x="6486761" y="2746523"/>
        <a:ext cx="5352522" cy="2224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A666-B440-4A48-9090-5B325074E72A}">
      <dsp:nvSpPr>
        <dsp:cNvPr id="0" name=""/>
        <dsp:cNvSpPr/>
      </dsp:nvSpPr>
      <dsp:spPr>
        <a:xfrm>
          <a:off x="0" y="50629"/>
          <a:ext cx="11912600" cy="879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A vitamina A deve ser administrada após os 6 meses de vida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42950" y="93579"/>
        <a:ext cx="11826700" cy="793940"/>
      </dsp:txXfrm>
    </dsp:sp>
    <dsp:sp modelId="{D0C0A7D9-125D-40A0-B9C9-72AE6FE7DEBD}">
      <dsp:nvSpPr>
        <dsp:cNvPr id="0" name=""/>
        <dsp:cNvSpPr/>
      </dsp:nvSpPr>
      <dsp:spPr>
        <a:xfrm>
          <a:off x="0" y="1065830"/>
          <a:ext cx="11912600" cy="879840"/>
        </a:xfrm>
        <a:prstGeom prst="round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A cada 6 meses se administra uma dose de vitamina A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42950" y="1108780"/>
        <a:ext cx="11826700" cy="793940"/>
      </dsp:txXfrm>
    </dsp:sp>
    <dsp:sp modelId="{AA3B2F32-830D-4FFA-9136-6081B33E4058}">
      <dsp:nvSpPr>
        <dsp:cNvPr id="0" name=""/>
        <dsp:cNvSpPr/>
      </dsp:nvSpPr>
      <dsp:spPr>
        <a:xfrm>
          <a:off x="0" y="2081029"/>
          <a:ext cx="11912600" cy="87984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kern="1200" cap="none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De 6 meses a 11 meses 100.000 UI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42950" y="2123979"/>
        <a:ext cx="11826700" cy="793940"/>
      </dsp:txXfrm>
    </dsp:sp>
    <dsp:sp modelId="{A7214F55-3FBE-4235-8537-64371D9F2FAE}">
      <dsp:nvSpPr>
        <dsp:cNvPr id="0" name=""/>
        <dsp:cNvSpPr/>
      </dsp:nvSpPr>
      <dsp:spPr>
        <a:xfrm>
          <a:off x="0" y="3096230"/>
          <a:ext cx="11912600" cy="879840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i="0" u="none" strike="noStrike" kern="1200" cap="none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De 12 meses até 59 meses 200000 UI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42950" y="3139180"/>
        <a:ext cx="11826700" cy="793940"/>
      </dsp:txXfrm>
    </dsp:sp>
    <dsp:sp modelId="{30D039E0-693F-404B-BAE9-676E38E3AEB0}">
      <dsp:nvSpPr>
        <dsp:cNvPr id="0" name=""/>
        <dsp:cNvSpPr/>
      </dsp:nvSpPr>
      <dsp:spPr>
        <a:xfrm>
          <a:off x="0" y="4111430"/>
          <a:ext cx="11912600" cy="87984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1"/>
            </a:buClr>
            <a:buSzPts val="1600"/>
            <a:buFont typeface="Calibri"/>
            <a:buNone/>
          </a:pPr>
          <a:r>
            <a:rPr lang="pt-BR" sz="3600" b="0" i="0" u="none" strike="noStrike" kern="1200" cap="none" dirty="0">
              <a:solidFill>
                <a:schemeClr val="lt1"/>
              </a:solidFill>
              <a:latin typeface="Bahnschrift SemiBold Condensed" panose="020B0502040204020203" pitchFamily="34" charset="0"/>
              <a:ea typeface="Calibri"/>
              <a:cs typeface="Calibri"/>
              <a:sym typeface="Calibri"/>
            </a:rPr>
            <a:t>Pode ser registrado a administração pelo Enfermeiro, Técnico e Médico</a:t>
          </a:r>
          <a:endParaRPr lang="pt-BR" sz="3600" kern="1200" dirty="0">
            <a:latin typeface="Bahnschrift SemiBold Condensed" panose="020B0502040204020203" pitchFamily="34" charset="0"/>
          </a:endParaRPr>
        </a:p>
      </dsp:txBody>
      <dsp:txXfrm>
        <a:off x="42950" y="4154380"/>
        <a:ext cx="11826700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01101-2BCB-4DE4-AB54-1D49FBAD6410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D86E9-5B11-4B99-BA12-762ABE3FF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BC5D9-B05A-0F58-79FE-782F05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88CC6-C8B9-4F59-37E4-89F87FAC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  <a:highlight>
                  <a:srgbClr val="FFFF00"/>
                </a:highlight>
              </a:defRPr>
            </a:lvl1pPr>
            <a:lvl2pPr marL="685800" indent="-228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>
                <a:highlight>
                  <a:srgbClr val="00FF00"/>
                </a:highlight>
              </a:defRPr>
            </a:lvl2pPr>
            <a:lvl3pPr marL="1143000" indent="-2286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>
                <a:highlight>
                  <a:srgbClr val="00FFFF"/>
                </a:highlight>
              </a:defRPr>
            </a:lvl3pPr>
            <a:lvl4pPr marL="1600200" indent="-228600">
              <a:buFontTx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  <a:defRPr>
                <a:highlight>
                  <a:srgbClr val="FF00FF"/>
                </a:highlight>
              </a:defRPr>
            </a:lvl4pPr>
            <a:lvl5pPr>
              <a:defRPr>
                <a:highlight>
                  <a:srgbClr val="FF0000"/>
                </a:highlight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7293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81C7-AB0E-66A6-8C31-DD522C67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A5F4B-044D-DB96-C536-D17FE03A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E09691-8C4E-3BEC-2239-3CC7802A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C56D9-6B0D-5EB6-E510-08117678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8DFF4-E339-0B41-B042-10ED5FF4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31BB6E-275E-411C-2736-2D5A55D4A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6F257E-3B7C-25B4-7593-5DC0E975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8F451-1D14-9A49-102E-48F57B54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EA116-3EE6-2F35-3459-C0C1D87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24E0C-4D14-93F6-118A-E360FF5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DF7C8E-574A-5CEB-2340-B3972C963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7255B-900E-5136-476F-6FB88B95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F4BBE-58E4-7455-8850-99D52E51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17DF0-0364-A5EF-8430-7EA08B4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5B5E2-E9CF-DD4A-4FF2-9F6ED4B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78823-8505-E873-27D0-E3403B5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8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7C2DD-9EBF-E559-1BF3-9A853441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4630A-40B6-8EC8-28E2-22421FF3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2B6A3-518C-F229-7287-CD1D8983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039209-89E4-9F22-C0ED-D1E36BD3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FBA29-B279-01FF-55FD-4A629A84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2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B410-BBD0-759A-8F10-D2E41B39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B1F7B-8EE1-7982-3A96-718A17A5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7A6607-9853-53B0-B371-9018AB74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ACF9F-E0B4-710C-D563-7BBC392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FE64C-6DA5-19B4-BD9B-34A31327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7D7D06-6B04-519E-B7DA-188B1E71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6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DCEB-3116-BBD5-4CA6-9D4D1833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48A60B-1F8F-6933-0B40-AC858ABA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C2EB16-D740-B030-4A51-6FB3FC30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827E07-31B6-1827-B4E1-8527232FA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41CC7C-1C8D-4BF6-9312-B20FA5A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52CDE-95E5-709D-9362-900FCEF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31CC56-2132-59FF-EFFD-82BC11C3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48A65C-B460-5FBB-29B6-1F87FB73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1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BE57B-83FE-7317-F4CE-11610B67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CD7FA8-D735-7C7A-AF0C-769BA9BF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824297-389E-71CA-EA8F-6C6CC55F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92DD83-6EDF-B12E-FC2C-C7A19CCC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34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C08B6B-A83E-21E6-46A7-84C0993E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92A9A0-A7C6-4A7C-B527-C8CEFD07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9CBAEC-9770-BDAB-3685-F48FA448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49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13740-9F9C-66D9-6EF1-07306864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C465A-4040-AF27-3452-C6E0998D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B6ADA-E337-8778-168C-A7142DB8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E09C3A-3D32-61C3-AAC6-49F04870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B5761-B9B8-EBD1-417B-47BAA7E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3F955-B1CE-2966-FA24-0C2BDBD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4170-6E67-7574-7DB6-8CA25CA7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E71AF-634D-410C-B5AB-CFEFC092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9B9839-98C5-9D05-DA26-54C98B35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9AF2CF-46D3-6212-64EB-E04FFDD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A492A5-DA3A-D894-F06B-8BFEB4D6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3E2E7-89AC-6F6C-5FC9-E406E63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47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CBBF-F9A7-2132-D6AD-7C26485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AE89F-3E72-CE67-07B5-EDBC04A3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5D1E0C-C72D-237F-0899-1D2B511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6F7F5-467E-6B51-62DA-D29CDEED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CDFA4-5B59-4A0F-5AE1-6500F7D4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55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1DBCC-F7FF-CA31-0DD4-8D09D1999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7F652-C2B7-B511-625B-33147CF7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667CF-1115-D3E8-5C41-9706BAC9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D0586-08B2-E2BB-F315-40058001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169C9-7657-6C09-2999-B5E8D985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7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3D47-EA2F-752F-FDDB-33B172C3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2060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EC87E8-D100-63EC-4DEA-C436FFCB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FFC000"/>
          </a:solidFill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2571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5EFD-96AD-42A7-8670-2B45C4C4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329DC-6A4F-C4B5-AA58-96D98972B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0551A3-CE6B-62DA-0F36-18C2CE9A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DB247D-9DD1-AFED-54D6-FBA4C4E5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E44FD-6918-BA39-941E-49B8E787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4A3167-C10A-AA01-FDA0-A14D0D7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AAD63-4ABA-5B51-EB65-7E5ADA98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A089D-0C72-71AF-A7F6-1CEFB714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3C6EEA-3725-63B2-E9C5-2A81FA8A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DBE528-69AF-5311-4070-C09421B82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39FEC0-65E5-A97F-E2B7-5EE6E0BD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42236D-81A9-AE06-C943-53D25B54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061F59-8DA8-3C35-7040-809DCF12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5E264B-57FE-C19E-19DC-FC5D9A8B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64A2E-E45C-20A0-E543-BE257A4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SMARTART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8C8FCB61-C49F-1FAB-54EE-F35D4AB8A670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157163" y="927100"/>
            <a:ext cx="11912600" cy="504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13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80501C-3196-3506-9EFB-DAC7F31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29BE87-F894-19F8-AFB1-BB79957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A5E3B0-FFEF-2C02-D9D6-582FCC0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DAB2-3B38-55B8-1502-2EB0BCEB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8C155D-0B89-721F-6688-92CD531D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5D265E-AC59-1ABB-7D8D-180364B6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BE407B-09DB-0B26-84A8-F4F68874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27F826-F5D5-4C7C-9B6D-A0958E2A313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4F67D2-94A2-2929-365C-1D5CDB7F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AADD0-340F-CAC5-1440-7D9BD5DC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1A6BA-AE96-47E5-AA62-953844AE9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D0CEBD-5968-E653-5759-ADEF188E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36526"/>
            <a:ext cx="11913326" cy="79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B8440-F839-E491-113C-798F673A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" y="1084217"/>
            <a:ext cx="11913326" cy="50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A292FA-F4D9-FA7F-E2DB-EE27254A55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22" y="6099942"/>
            <a:ext cx="1859378" cy="7681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D277CB-1F95-A339-344C-4D3DA27C239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098"/>
            <a:ext cx="1859379" cy="7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8224E6-0FBB-12BB-1868-051F3178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E74C7-2C88-D339-B385-48A954F4B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0C87B-913A-FD25-7D6A-8BA429E7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99B5-8817-4236-BDFE-880354E18494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919D1-3223-3FB2-DF90-BA04BC25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AC72A-A553-E1D2-F3EB-D0047E81D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4C33-324E-4543-8483-4EB79F178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69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98F9F-C413-158D-E5E3-46FCCD03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da dispensação do SF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EC38F328-4B2E-4F9C-194C-BAF1624431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9416" t="28109" r="9978" b="11711"/>
          <a:stretch/>
        </p:blipFill>
        <p:spPr>
          <a:xfrm>
            <a:off x="1603717" y="506437"/>
            <a:ext cx="10199077" cy="5275384"/>
          </a:xfrm>
        </p:spPr>
      </p:pic>
    </p:spTree>
    <p:extLst>
      <p:ext uri="{BB962C8B-B14F-4D97-AF65-F5344CB8AC3E}">
        <p14:creationId xmlns:p14="http://schemas.microsoft.com/office/powerpoint/2010/main" val="21994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B9C20-414E-4E11-C3DA-A08568C0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ácido fólico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36DB02-B34A-CF05-3852-9B4AB9E12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98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Indicação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07970132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D834-0A89-4D3C-B21F-2C666C73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 farmacêutica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498F5A62-0632-8A06-32AE-75CB27A0978D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614409638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7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CA8ED-F541-4B76-9130-8F3FCF991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03CD74-3EB6-4D65-8A14-F8AACBF6C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1AEF15-41A1-445D-92E3-6706D0E3F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186A8-DFD1-4CA1-8840-502E3E98D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4EDD-A676-BA37-DD32-055487D1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da primeira prescrição do AF no SOAP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4DCB9B02-FCEC-3243-ADC1-20257C073F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503" t="38155" r="25791" b="18625"/>
          <a:stretch/>
        </p:blipFill>
        <p:spPr>
          <a:xfrm>
            <a:off x="1589649" y="357525"/>
            <a:ext cx="9805182" cy="5434657"/>
          </a:xfrm>
        </p:spPr>
      </p:pic>
    </p:spTree>
    <p:extLst>
      <p:ext uri="{BB962C8B-B14F-4D97-AF65-F5344CB8AC3E}">
        <p14:creationId xmlns:p14="http://schemas.microsoft.com/office/powerpoint/2010/main" val="32219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98F9F-C413-158D-E5E3-46FCCD03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da dispensação do AF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C084FFF-6C76-48F7-D269-F0BE46D3E8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803" t="22067" r="3055" b="11014"/>
          <a:stretch/>
        </p:blipFill>
        <p:spPr>
          <a:xfrm>
            <a:off x="1702191" y="379828"/>
            <a:ext cx="10030265" cy="5387926"/>
          </a:xfrm>
        </p:spPr>
      </p:pic>
    </p:spTree>
    <p:extLst>
      <p:ext uri="{BB962C8B-B14F-4D97-AF65-F5344CB8AC3E}">
        <p14:creationId xmlns:p14="http://schemas.microsoft.com/office/powerpoint/2010/main" val="62874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B9C20-414E-4E11-C3DA-A08568C0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Vitamina 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36DB02-B34A-CF05-3852-9B4AB9E12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8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Vitamina A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443528134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35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3B2F32-830D-4FFA-9136-6081B33E4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214F55-3FBE-4235-8537-64371D9F2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D039E0-693F-404B-BAE9-676E38E3A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4EDD-A676-BA37-DD32-055487D1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da administração de vitamina A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10F5BE5-E79B-48E4-DF61-5EAEDEDA3D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6339" t="23229" r="17164" b="11246"/>
          <a:stretch/>
        </p:blipFill>
        <p:spPr>
          <a:xfrm>
            <a:off x="1674056" y="407963"/>
            <a:ext cx="9945858" cy="5233182"/>
          </a:xfrm>
        </p:spPr>
      </p:pic>
    </p:spTree>
    <p:extLst>
      <p:ext uri="{BB962C8B-B14F-4D97-AF65-F5344CB8AC3E}">
        <p14:creationId xmlns:p14="http://schemas.microsoft.com/office/powerpoint/2010/main" val="3679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3536-AABC-9F2B-8C54-AD293E22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PNSF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CA83C-0440-A42A-60FF-59B68708D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Nacional de Suplementação de Ferro</a:t>
            </a:r>
          </a:p>
        </p:txBody>
      </p:sp>
    </p:spTree>
    <p:extLst>
      <p:ext uri="{BB962C8B-B14F-4D97-AF65-F5344CB8AC3E}">
        <p14:creationId xmlns:p14="http://schemas.microsoft.com/office/powerpoint/2010/main" val="12221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PNSF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2945502189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1C267-C032-7D79-B2D7-7AF6459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sulfato ferroso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6B748-0964-1FAB-28D7-D9C4E4C0A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04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Indicação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4004151752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8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91DFBD-6E92-4821-8478-CD005FE06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8766FB-2792-445A-84BA-E092D5A39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D834-0A89-4D3C-B21F-2C666C73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 farmacêutica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498F5A62-0632-8A06-32AE-75CB27A0978D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54982245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8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CA8ED-F541-4B76-9130-8F3FCF991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51D247-D7B8-4DAA-A903-D5F2A0D85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838359-2828-4E4C-BFC1-419FFABC8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03CD74-3EB6-4D65-8A14-F8AACBF6C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1AEF15-41A1-445D-92E3-6706D0E3F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186A8-DFD1-4CA1-8840-502E3E98D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Profilaxia para crianças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5121737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5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91DFBD-6E92-4821-8478-CD005FE06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8766FB-2792-445A-84BA-E092D5A39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0515-74D8-C5F9-4849-55969DE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Profilaxia para gestantes e puérperas</a:t>
            </a:r>
          </a:p>
        </p:txBody>
      </p:sp>
      <p:graphicFrame>
        <p:nvGraphicFramePr>
          <p:cNvPr id="4" name="Espaço Reservado para SmartArt 3">
            <a:extLst>
              <a:ext uri="{FF2B5EF4-FFF2-40B4-BE49-F238E27FC236}">
                <a16:creationId xmlns:a16="http://schemas.microsoft.com/office/drawing/2014/main" id="{FE394058-5905-BEC1-B6A2-73515B819FE9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204589003"/>
              </p:ext>
            </p:extLst>
          </p:nvPr>
        </p:nvGraphicFramePr>
        <p:xfrm>
          <a:off x="157163" y="927100"/>
          <a:ext cx="119126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3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AA666-B440-4A48-9090-5B325074E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0A7D9-125D-40A0-B9C9-72AE6FE7D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4BDE8-D6C7-43DF-B12B-0E013736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4EDD-A676-BA37-DD32-055487D1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da primeira prescrição do SF no SOAP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4DCB9B02-FCEC-3243-ADC1-20257C073F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503" t="38155" r="25791" b="18625"/>
          <a:stretch/>
        </p:blipFill>
        <p:spPr>
          <a:xfrm>
            <a:off x="1589649" y="357525"/>
            <a:ext cx="9805182" cy="5434657"/>
          </a:xfrm>
        </p:spPr>
      </p:pic>
    </p:spTree>
    <p:extLst>
      <p:ext uri="{BB962C8B-B14F-4D97-AF65-F5344CB8AC3E}">
        <p14:creationId xmlns:p14="http://schemas.microsoft.com/office/powerpoint/2010/main" val="14809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287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Bahnschrift Light Condensed</vt:lpstr>
      <vt:lpstr>Bahnschrift SemiBold Condensed</vt:lpstr>
      <vt:lpstr>Calibri</vt:lpstr>
      <vt:lpstr>Calibri Light</vt:lpstr>
      <vt:lpstr>Tema do Office</vt:lpstr>
      <vt:lpstr>Personalizar design</vt:lpstr>
      <vt:lpstr>Apresentação do PowerPoint</vt:lpstr>
      <vt:lpstr>PNSF</vt:lpstr>
      <vt:lpstr>PNSF</vt:lpstr>
      <vt:lpstr>Uso do sulfato ferroso</vt:lpstr>
      <vt:lpstr>Indicação</vt:lpstr>
      <vt:lpstr>Fórmula farmacêutica</vt:lpstr>
      <vt:lpstr>Profilaxia para crianças</vt:lpstr>
      <vt:lpstr>Profilaxia para gestantes e puérperas</vt:lpstr>
      <vt:lpstr>Registro da primeira prescrição do SF no SOAP</vt:lpstr>
      <vt:lpstr>Registro da dispensação do SF</vt:lpstr>
      <vt:lpstr>Uso do ácido fólico</vt:lpstr>
      <vt:lpstr>Indicação</vt:lpstr>
      <vt:lpstr>Fórmula farmacêutica</vt:lpstr>
      <vt:lpstr>Registro da primeira prescrição do AF no SOAP</vt:lpstr>
      <vt:lpstr>Registro da dispensação do AF</vt:lpstr>
      <vt:lpstr>Vitamina A</vt:lpstr>
      <vt:lpstr>Vitamina A</vt:lpstr>
      <vt:lpstr>Registro da administração de vitamina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14</cp:revision>
  <dcterms:created xsi:type="dcterms:W3CDTF">2023-03-10T00:01:37Z</dcterms:created>
  <dcterms:modified xsi:type="dcterms:W3CDTF">2023-03-12T21:33:12Z</dcterms:modified>
</cp:coreProperties>
</file>