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08" r:id="rId4"/>
    <p:sldId id="320" r:id="rId5"/>
    <p:sldId id="332" r:id="rId6"/>
    <p:sldId id="333" r:id="rId7"/>
    <p:sldId id="316" r:id="rId8"/>
    <p:sldId id="299" r:id="rId9"/>
    <p:sldId id="328" r:id="rId10"/>
    <p:sldId id="258" r:id="rId11"/>
    <p:sldId id="329" r:id="rId12"/>
    <p:sldId id="331" r:id="rId13"/>
    <p:sldId id="330" r:id="rId14"/>
    <p:sldId id="301" r:id="rId15"/>
    <p:sldId id="321" r:id="rId16"/>
    <p:sldId id="322" r:id="rId17"/>
    <p:sldId id="323" r:id="rId18"/>
    <p:sldId id="324" r:id="rId19"/>
    <p:sldId id="325" r:id="rId20"/>
    <p:sldId id="326" r:id="rId21"/>
    <p:sldId id="303" r:id="rId22"/>
    <p:sldId id="305" r:id="rId23"/>
    <p:sldId id="30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9"/>
    <a:srgbClr val="055629"/>
    <a:srgbClr val="FCB203"/>
    <a:srgbClr val="0069BE"/>
    <a:srgbClr val="FEB600"/>
    <a:srgbClr val="036D36"/>
    <a:srgbClr val="006AC1"/>
    <a:srgbClr val="056D31"/>
    <a:srgbClr val="FFD803"/>
    <a:srgbClr val="015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2FF6A-5F86-443B-B4FF-170567FC812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30E410A-4DCC-4761-91A9-5CE3EB109791}">
      <dgm:prSet phldrT="[Texto]" custT="1"/>
      <dgm:spPr/>
      <dgm:t>
        <a:bodyPr/>
        <a:lstStyle/>
        <a:p>
          <a:r>
            <a:rPr lang="pt-BR" sz="2400" b="1" i="0" dirty="0">
              <a:solidFill>
                <a:srgbClr val="0066B9"/>
              </a:solidFill>
            </a:rPr>
            <a:t>Quais são os elementos-chave para o sucesso na implementação do PSE?</a:t>
          </a:r>
          <a:endParaRPr lang="pt-BR" sz="2400" b="1" dirty="0">
            <a:solidFill>
              <a:srgbClr val="0066B9"/>
            </a:solidFill>
          </a:endParaRPr>
        </a:p>
      </dgm:t>
    </dgm:pt>
    <dgm:pt modelId="{08FE5983-0088-4979-BBF8-637F51243CB0}" type="parTrans" cxnId="{E5402E54-5946-43D0-9F87-F0DFAD1CFA57}">
      <dgm:prSet/>
      <dgm:spPr/>
      <dgm:t>
        <a:bodyPr/>
        <a:lstStyle/>
        <a:p>
          <a:endParaRPr lang="pt-BR"/>
        </a:p>
      </dgm:t>
    </dgm:pt>
    <dgm:pt modelId="{9EF4B634-9189-4CA6-9A8C-21CFF989B546}" type="sibTrans" cxnId="{E5402E54-5946-43D0-9F87-F0DFAD1CFA57}">
      <dgm:prSet/>
      <dgm:spPr/>
      <dgm:t>
        <a:bodyPr/>
        <a:lstStyle/>
        <a:p>
          <a:endParaRPr lang="pt-BR"/>
        </a:p>
      </dgm:t>
    </dgm:pt>
    <dgm:pt modelId="{5256B6D9-66E1-4283-82EF-C231A70EF32B}" type="pres">
      <dgm:prSet presAssocID="{C102FF6A-5F86-443B-B4FF-170567FC812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B9B1E48-E9EE-4A69-ABEC-684304FE05B9}" type="pres">
      <dgm:prSet presAssocID="{B30E410A-4DCC-4761-91A9-5CE3EB109791}" presName="Accent1" presStyleCnt="0"/>
      <dgm:spPr/>
    </dgm:pt>
    <dgm:pt modelId="{98874058-8D36-416E-9FFA-DCE6FB4A4E1A}" type="pres">
      <dgm:prSet presAssocID="{B30E410A-4DCC-4761-91A9-5CE3EB109791}" presName="Accent" presStyleLbl="node1" presStyleIdx="0" presStyleCnt="1"/>
      <dgm:spPr/>
    </dgm:pt>
    <dgm:pt modelId="{A4803724-3D76-4B96-9601-8AD8002CBB7B}" type="pres">
      <dgm:prSet presAssocID="{B30E410A-4DCC-4761-91A9-5CE3EB109791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42A3A802-E258-4EBA-A888-0CA462E872B7}" type="presOf" srcId="{B30E410A-4DCC-4761-91A9-5CE3EB109791}" destId="{A4803724-3D76-4B96-9601-8AD8002CBB7B}" srcOrd="0" destOrd="0" presId="urn:microsoft.com/office/officeart/2009/layout/CircleArrowProcess"/>
    <dgm:cxn modelId="{11BAE106-CE24-4FCA-AB07-C5DD9856D691}" type="presOf" srcId="{C102FF6A-5F86-443B-B4FF-170567FC8122}" destId="{5256B6D9-66E1-4283-82EF-C231A70EF32B}" srcOrd="0" destOrd="0" presId="urn:microsoft.com/office/officeart/2009/layout/CircleArrowProcess"/>
    <dgm:cxn modelId="{E5402E54-5946-43D0-9F87-F0DFAD1CFA57}" srcId="{C102FF6A-5F86-443B-B4FF-170567FC8122}" destId="{B30E410A-4DCC-4761-91A9-5CE3EB109791}" srcOrd="0" destOrd="0" parTransId="{08FE5983-0088-4979-BBF8-637F51243CB0}" sibTransId="{9EF4B634-9189-4CA6-9A8C-21CFF989B546}"/>
    <dgm:cxn modelId="{743D6F53-C291-4D85-8422-79FFA4F5C90F}" type="presParOf" srcId="{5256B6D9-66E1-4283-82EF-C231A70EF32B}" destId="{DB9B1E48-E9EE-4A69-ABEC-684304FE05B9}" srcOrd="0" destOrd="0" presId="urn:microsoft.com/office/officeart/2009/layout/CircleArrowProcess"/>
    <dgm:cxn modelId="{C360B763-012A-491C-88AF-7C0F3E6FC650}" type="presParOf" srcId="{DB9B1E48-E9EE-4A69-ABEC-684304FE05B9}" destId="{98874058-8D36-416E-9FFA-DCE6FB4A4E1A}" srcOrd="0" destOrd="0" presId="urn:microsoft.com/office/officeart/2009/layout/CircleArrowProcess"/>
    <dgm:cxn modelId="{E2FBC9C6-7B0B-42D8-84E0-04DC4055B92D}" type="presParOf" srcId="{5256B6D9-66E1-4283-82EF-C231A70EF32B}" destId="{A4803724-3D76-4B96-9601-8AD8002CBB7B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16249-B3D4-4A9F-B27F-9753F6F6AF9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48CE1-D384-40CF-8C3A-EFAFA04F626E}">
      <dgm:prSet phldrT="[Texto]"/>
      <dgm:spPr>
        <a:solidFill>
          <a:srgbClr val="0066B9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Ação</a:t>
          </a:r>
        </a:p>
      </dgm:t>
    </dgm:pt>
    <dgm:pt modelId="{C97A2F4C-DC13-4BF1-A6A5-59BB1ED9DB1E}" type="par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8170AD3A-D204-446F-AA84-64ACA20F7DD3}" type="sibTrans" cxnId="{159EA21C-F3E4-4F4E-83B7-79A52223D3A5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36147C7-173C-45ED-A64D-56EEAA07B7E2}">
      <dgm:prSet phldrT="[Texto]"/>
      <dgm:spPr>
        <a:solidFill>
          <a:srgbClr val="0066B9"/>
        </a:solidFill>
      </dgm:spPr>
      <dgm:t>
        <a:bodyPr/>
        <a:lstStyle/>
        <a:p>
          <a:r>
            <a:rPr lang="pt-BR" dirty="0">
              <a:solidFill>
                <a:srgbClr val="FFD803"/>
              </a:solidFill>
            </a:rPr>
            <a:t>Registro</a:t>
          </a:r>
        </a:p>
      </dgm:t>
    </dgm:pt>
    <dgm:pt modelId="{D4AB3F50-1B8E-4540-801B-77C07019BCAB}" type="par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23518EF9-612D-41B0-BDEB-463413BB7F3E}" type="sibTrans" cxnId="{4CC03785-E566-4C50-82E2-6C99C5BCA317}">
      <dgm:prSet/>
      <dgm:spPr/>
      <dgm:t>
        <a:bodyPr/>
        <a:lstStyle/>
        <a:p>
          <a:endParaRPr lang="pt-BR">
            <a:solidFill>
              <a:srgbClr val="FFD803"/>
            </a:solidFill>
          </a:endParaRPr>
        </a:p>
      </dgm:t>
    </dgm:pt>
    <dgm:pt modelId="{DA236FA5-FAE2-458A-9D45-2B8F39CD9622}" type="pres">
      <dgm:prSet presAssocID="{AAB16249-B3D4-4A9F-B27F-9753F6F6AF98}" presName="cycle" presStyleCnt="0">
        <dgm:presLayoutVars>
          <dgm:dir/>
          <dgm:resizeHandles val="exact"/>
        </dgm:presLayoutVars>
      </dgm:prSet>
      <dgm:spPr/>
    </dgm:pt>
    <dgm:pt modelId="{CEFC4307-5455-404B-9703-36BA660B72B3}" type="pres">
      <dgm:prSet presAssocID="{59648CE1-D384-40CF-8C3A-EFAFA04F626E}" presName="node" presStyleLbl="node1" presStyleIdx="0" presStyleCnt="2">
        <dgm:presLayoutVars>
          <dgm:bulletEnabled val="1"/>
        </dgm:presLayoutVars>
      </dgm:prSet>
      <dgm:spPr/>
    </dgm:pt>
    <dgm:pt modelId="{9F24AB0F-D4AB-4495-AA4D-0F3C9988C8DF}" type="pres">
      <dgm:prSet presAssocID="{8170AD3A-D204-446F-AA84-64ACA20F7DD3}" presName="sibTrans" presStyleLbl="sibTrans2D1" presStyleIdx="0" presStyleCnt="2"/>
      <dgm:spPr/>
    </dgm:pt>
    <dgm:pt modelId="{0A14B708-014A-4525-A3F7-AD91B6546CE0}" type="pres">
      <dgm:prSet presAssocID="{8170AD3A-D204-446F-AA84-64ACA20F7DD3}" presName="connectorText" presStyleLbl="sibTrans2D1" presStyleIdx="0" presStyleCnt="2"/>
      <dgm:spPr/>
    </dgm:pt>
    <dgm:pt modelId="{25286E01-1AB6-4F17-A824-39C54586ADD4}" type="pres">
      <dgm:prSet presAssocID="{D36147C7-173C-45ED-A64D-56EEAA07B7E2}" presName="node" presStyleLbl="node1" presStyleIdx="1" presStyleCnt="2">
        <dgm:presLayoutVars>
          <dgm:bulletEnabled val="1"/>
        </dgm:presLayoutVars>
      </dgm:prSet>
      <dgm:spPr/>
    </dgm:pt>
    <dgm:pt modelId="{1D87EE53-9CB1-45D4-9E61-88DA4875D863}" type="pres">
      <dgm:prSet presAssocID="{23518EF9-612D-41B0-BDEB-463413BB7F3E}" presName="sibTrans" presStyleLbl="sibTrans2D1" presStyleIdx="1" presStyleCnt="2"/>
      <dgm:spPr/>
    </dgm:pt>
    <dgm:pt modelId="{BD5732FF-1C45-4131-A327-1646F76D17AD}" type="pres">
      <dgm:prSet presAssocID="{23518EF9-612D-41B0-BDEB-463413BB7F3E}" presName="connectorText" presStyleLbl="sibTrans2D1" presStyleIdx="1" presStyleCnt="2"/>
      <dgm:spPr/>
    </dgm:pt>
  </dgm:ptLst>
  <dgm:cxnLst>
    <dgm:cxn modelId="{CD628318-C613-44AE-B965-EBBE124C0052}" type="presOf" srcId="{23518EF9-612D-41B0-BDEB-463413BB7F3E}" destId="{1D87EE53-9CB1-45D4-9E61-88DA4875D863}" srcOrd="0" destOrd="0" presId="urn:microsoft.com/office/officeart/2005/8/layout/cycle2"/>
    <dgm:cxn modelId="{159EA21C-F3E4-4F4E-83B7-79A52223D3A5}" srcId="{AAB16249-B3D4-4A9F-B27F-9753F6F6AF98}" destId="{59648CE1-D384-40CF-8C3A-EFAFA04F626E}" srcOrd="0" destOrd="0" parTransId="{C97A2F4C-DC13-4BF1-A6A5-59BB1ED9DB1E}" sibTransId="{8170AD3A-D204-446F-AA84-64ACA20F7DD3}"/>
    <dgm:cxn modelId="{14A68948-70F4-44BD-B262-A15CBF4CDB04}" type="presOf" srcId="{AAB16249-B3D4-4A9F-B27F-9753F6F6AF98}" destId="{DA236FA5-FAE2-458A-9D45-2B8F39CD9622}" srcOrd="0" destOrd="0" presId="urn:microsoft.com/office/officeart/2005/8/layout/cycle2"/>
    <dgm:cxn modelId="{D549F871-78A7-44EB-BD33-107D6D0EE0D6}" type="presOf" srcId="{8170AD3A-D204-446F-AA84-64ACA20F7DD3}" destId="{0A14B708-014A-4525-A3F7-AD91B6546CE0}" srcOrd="1" destOrd="0" presId="urn:microsoft.com/office/officeart/2005/8/layout/cycle2"/>
    <dgm:cxn modelId="{4CC03785-E566-4C50-82E2-6C99C5BCA317}" srcId="{AAB16249-B3D4-4A9F-B27F-9753F6F6AF98}" destId="{D36147C7-173C-45ED-A64D-56EEAA07B7E2}" srcOrd="1" destOrd="0" parTransId="{D4AB3F50-1B8E-4540-801B-77C07019BCAB}" sibTransId="{23518EF9-612D-41B0-BDEB-463413BB7F3E}"/>
    <dgm:cxn modelId="{3888549C-BB28-47E6-AE4F-655624C7B771}" type="presOf" srcId="{8170AD3A-D204-446F-AA84-64ACA20F7DD3}" destId="{9F24AB0F-D4AB-4495-AA4D-0F3C9988C8DF}" srcOrd="0" destOrd="0" presId="urn:microsoft.com/office/officeart/2005/8/layout/cycle2"/>
    <dgm:cxn modelId="{7D4D4CBE-21AA-45FC-AD76-4223028DCA36}" type="presOf" srcId="{23518EF9-612D-41B0-BDEB-463413BB7F3E}" destId="{BD5732FF-1C45-4131-A327-1646F76D17AD}" srcOrd="1" destOrd="0" presId="urn:microsoft.com/office/officeart/2005/8/layout/cycle2"/>
    <dgm:cxn modelId="{62A690E9-0076-47FE-8052-042B0CFE198E}" type="presOf" srcId="{D36147C7-173C-45ED-A64D-56EEAA07B7E2}" destId="{25286E01-1AB6-4F17-A824-39C54586ADD4}" srcOrd="0" destOrd="0" presId="urn:microsoft.com/office/officeart/2005/8/layout/cycle2"/>
    <dgm:cxn modelId="{D26E0AFD-210C-4CB8-92D8-6C8AE92691AA}" type="presOf" srcId="{59648CE1-D384-40CF-8C3A-EFAFA04F626E}" destId="{CEFC4307-5455-404B-9703-36BA660B72B3}" srcOrd="0" destOrd="0" presId="urn:microsoft.com/office/officeart/2005/8/layout/cycle2"/>
    <dgm:cxn modelId="{6CE6458D-A862-41CE-BCAA-8DD38A0A5E03}" type="presParOf" srcId="{DA236FA5-FAE2-458A-9D45-2B8F39CD9622}" destId="{CEFC4307-5455-404B-9703-36BA660B72B3}" srcOrd="0" destOrd="0" presId="urn:microsoft.com/office/officeart/2005/8/layout/cycle2"/>
    <dgm:cxn modelId="{FB6C3604-E602-4247-823F-DFB8FFBDA59D}" type="presParOf" srcId="{DA236FA5-FAE2-458A-9D45-2B8F39CD9622}" destId="{9F24AB0F-D4AB-4495-AA4D-0F3C9988C8DF}" srcOrd="1" destOrd="0" presId="urn:microsoft.com/office/officeart/2005/8/layout/cycle2"/>
    <dgm:cxn modelId="{F3115880-23D3-4D88-B579-7087CF39C663}" type="presParOf" srcId="{9F24AB0F-D4AB-4495-AA4D-0F3C9988C8DF}" destId="{0A14B708-014A-4525-A3F7-AD91B6546CE0}" srcOrd="0" destOrd="0" presId="urn:microsoft.com/office/officeart/2005/8/layout/cycle2"/>
    <dgm:cxn modelId="{7D609533-713D-4DC2-9F92-E6C13A0EE93A}" type="presParOf" srcId="{DA236FA5-FAE2-458A-9D45-2B8F39CD9622}" destId="{25286E01-1AB6-4F17-A824-39C54586ADD4}" srcOrd="2" destOrd="0" presId="urn:microsoft.com/office/officeart/2005/8/layout/cycle2"/>
    <dgm:cxn modelId="{EF7B97BA-1D5F-41E4-ADEC-BC0E9E23E3E4}" type="presParOf" srcId="{DA236FA5-FAE2-458A-9D45-2B8F39CD9622}" destId="{1D87EE53-9CB1-45D4-9E61-88DA4875D863}" srcOrd="3" destOrd="0" presId="urn:microsoft.com/office/officeart/2005/8/layout/cycle2"/>
    <dgm:cxn modelId="{BE09AA6D-6819-4834-A8E1-674AA67A0D70}" type="presParOf" srcId="{1D87EE53-9CB1-45D4-9E61-88DA4875D863}" destId="{BD5732FF-1C45-4131-A327-1646F76D17A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/>
            <a:t>PSE não é a Semana de Saúde na Escola!</a:t>
          </a:r>
          <a:endParaRPr lang="pt-BR" sz="2800" dirty="0"/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6CDBBFC-8C96-4CCD-BB86-45F559FA2054}">
      <dgm:prSet/>
      <dgm:spPr/>
      <dgm:t>
        <a:bodyPr/>
        <a:lstStyle/>
        <a:p>
          <a:pPr algn="just"/>
          <a:r>
            <a:rPr lang="pt-BR"/>
            <a:t>É fundamental ir além das palestras para obter o engajamento dos alunos</a:t>
          </a:r>
          <a:endParaRPr lang="pt-BR" dirty="0"/>
        </a:p>
      </dgm:t>
    </dgm:pt>
    <dgm:pt modelId="{EBB74E3C-5A1C-4441-B572-ED6887E182F2}" type="parTrans" cxnId="{5760BCFD-A336-40A4-A88D-8F871BDD581C}">
      <dgm:prSet/>
      <dgm:spPr/>
      <dgm:t>
        <a:bodyPr/>
        <a:lstStyle/>
        <a:p>
          <a:endParaRPr lang="pt-BR"/>
        </a:p>
      </dgm:t>
    </dgm:pt>
    <dgm:pt modelId="{3F3D6605-F96D-4D91-A77C-9810CE61F436}" type="sibTrans" cxnId="{5760BCFD-A336-40A4-A88D-8F871BDD581C}">
      <dgm:prSet/>
      <dgm:spPr/>
      <dgm:t>
        <a:bodyPr/>
        <a:lstStyle/>
        <a:p>
          <a:endParaRPr lang="pt-BR"/>
        </a:p>
      </dgm:t>
    </dgm:pt>
    <dgm:pt modelId="{96B35E1D-EFB0-4648-A1F9-DC1055F505C2}">
      <dgm:prSet/>
      <dgm:spPr/>
      <dgm:t>
        <a:bodyPr/>
        <a:lstStyle/>
        <a:p>
          <a:pPr algn="just"/>
          <a:r>
            <a:rPr lang="pt-BR"/>
            <a:t>Fazer atividades planejadas com a escola</a:t>
          </a:r>
          <a:endParaRPr lang="pt-BR" dirty="0"/>
        </a:p>
      </dgm:t>
    </dgm:pt>
    <dgm:pt modelId="{2A65B153-3F0F-4EB5-9204-C32EAB083D11}" type="parTrans" cxnId="{4F4901E7-F148-4B87-8D66-FF97A6A47C91}">
      <dgm:prSet/>
      <dgm:spPr/>
      <dgm:t>
        <a:bodyPr/>
        <a:lstStyle/>
        <a:p>
          <a:endParaRPr lang="pt-BR"/>
        </a:p>
      </dgm:t>
    </dgm:pt>
    <dgm:pt modelId="{CF5E64F9-1686-4B5E-9071-8DA2CC011DA5}" type="sibTrans" cxnId="{4F4901E7-F148-4B87-8D66-FF97A6A47C91}">
      <dgm:prSet/>
      <dgm:spPr/>
      <dgm:t>
        <a:bodyPr/>
        <a:lstStyle/>
        <a:p>
          <a:endParaRPr lang="pt-BR"/>
        </a:p>
      </dgm:t>
    </dgm:pt>
    <dgm:pt modelId="{27923E77-F6C6-4239-8EB1-A90E2F804A1A}">
      <dgm:prSet/>
      <dgm:spPr/>
      <dgm:t>
        <a:bodyPr/>
        <a:lstStyle/>
        <a:p>
          <a:pPr algn="just"/>
          <a:r>
            <a:rPr lang="pt-BR"/>
            <a:t>Fazer cronogramas para não ser em cima dos prazos</a:t>
          </a:r>
          <a:endParaRPr lang="pt-BR" dirty="0"/>
        </a:p>
      </dgm:t>
    </dgm:pt>
    <dgm:pt modelId="{5C7A8073-8882-44BF-9852-8B12A0C78DC8}" type="parTrans" cxnId="{5EBEA8AE-F09E-402C-AC79-B5ADE656F088}">
      <dgm:prSet/>
      <dgm:spPr/>
      <dgm:t>
        <a:bodyPr/>
        <a:lstStyle/>
        <a:p>
          <a:endParaRPr lang="pt-BR"/>
        </a:p>
      </dgm:t>
    </dgm:pt>
    <dgm:pt modelId="{934D0A58-12CA-41B7-B266-EFD5246A7CA6}" type="sibTrans" cxnId="{5EBEA8AE-F09E-402C-AC79-B5ADE656F088}">
      <dgm:prSet/>
      <dgm:spPr/>
      <dgm:t>
        <a:bodyPr/>
        <a:lstStyle/>
        <a:p>
          <a:endParaRPr lang="pt-BR"/>
        </a:p>
      </dgm:t>
    </dgm:pt>
    <dgm:pt modelId="{A186D2CA-656B-4D15-9C47-0D349103105C}">
      <dgm:prSet/>
      <dgm:spPr/>
      <dgm:t>
        <a:bodyPr/>
        <a:lstStyle/>
        <a:p>
          <a:pPr algn="just"/>
          <a:r>
            <a:rPr lang="pt-BR"/>
            <a:t>Evitar atividades chatas e monótonas</a:t>
          </a:r>
          <a:endParaRPr lang="pt-BR" dirty="0"/>
        </a:p>
      </dgm:t>
    </dgm:pt>
    <dgm:pt modelId="{42620105-FBDE-49D6-9784-7D3CEE56D37F}" type="parTrans" cxnId="{C174C1C6-1EA6-486B-BC67-E9A7E92F9FD6}">
      <dgm:prSet/>
      <dgm:spPr/>
      <dgm:t>
        <a:bodyPr/>
        <a:lstStyle/>
        <a:p>
          <a:endParaRPr lang="pt-BR"/>
        </a:p>
      </dgm:t>
    </dgm:pt>
    <dgm:pt modelId="{76DBC3DB-9FBB-42B5-BC0B-A6020D9242FD}" type="sibTrans" cxnId="{C174C1C6-1EA6-486B-BC67-E9A7E92F9FD6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F2D627-AF4D-4E90-A531-83D6247438FD}" type="pres">
      <dgm:prSet presAssocID="{6C6A5E77-A2CA-420B-B625-E66A2843330F}" presName="spacer" presStyleCnt="0"/>
      <dgm:spPr/>
    </dgm:pt>
    <dgm:pt modelId="{93D3C4AC-4C02-4D63-9A43-B6E31966D78D}" type="pres">
      <dgm:prSet presAssocID="{66CDBBFC-8C96-4CCD-BB86-45F559FA20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25545F-314E-4F64-96A9-7F9BC11334EC}" type="pres">
      <dgm:prSet presAssocID="{3F3D6605-F96D-4D91-A77C-9810CE61F436}" presName="spacer" presStyleCnt="0"/>
      <dgm:spPr/>
    </dgm:pt>
    <dgm:pt modelId="{2D08EC10-DE4A-46CF-8D0D-A9A2D4E91DA7}" type="pres">
      <dgm:prSet presAssocID="{96B35E1D-EFB0-4648-A1F9-DC1055F505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183E0E-8695-487E-B93E-2BEE6FC6EF22}" type="pres">
      <dgm:prSet presAssocID="{CF5E64F9-1686-4B5E-9071-8DA2CC011DA5}" presName="spacer" presStyleCnt="0"/>
      <dgm:spPr/>
    </dgm:pt>
    <dgm:pt modelId="{12DB66B8-D76D-4627-9BD2-FF51085EF18B}" type="pres">
      <dgm:prSet presAssocID="{27923E77-F6C6-4239-8EB1-A90E2F804A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1FDE67-07C8-4EAD-A80B-FA51A1842E18}" type="pres">
      <dgm:prSet presAssocID="{934D0A58-12CA-41B7-B266-EFD5246A7CA6}" presName="spacer" presStyleCnt="0"/>
      <dgm:spPr/>
    </dgm:pt>
    <dgm:pt modelId="{D934F318-DE97-4A86-B868-3048BE36D1C8}" type="pres">
      <dgm:prSet presAssocID="{A186D2CA-656B-4D15-9C47-0D34910310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783F3E7C-C387-4904-B99C-315EB5151800}" type="presOf" srcId="{A186D2CA-656B-4D15-9C47-0D349103105C}" destId="{D934F318-DE97-4A86-B868-3048BE36D1C8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994C3EA9-0180-4584-BF3F-152298BE8C10}" type="presOf" srcId="{96B35E1D-EFB0-4648-A1F9-DC1055F505C2}" destId="{2D08EC10-DE4A-46CF-8D0D-A9A2D4E91DA7}" srcOrd="0" destOrd="0" presId="urn:microsoft.com/office/officeart/2005/8/layout/vList2"/>
    <dgm:cxn modelId="{5EBEA8AE-F09E-402C-AC79-B5ADE656F088}" srcId="{42F4482E-EE28-4A85-A6CB-A59CC6D82146}" destId="{27923E77-F6C6-4239-8EB1-A90E2F804A1A}" srcOrd="3" destOrd="0" parTransId="{5C7A8073-8882-44BF-9852-8B12A0C78DC8}" sibTransId="{934D0A58-12CA-41B7-B266-EFD5246A7CA6}"/>
    <dgm:cxn modelId="{52A45EBB-7ED5-44C1-8A40-1533509ED9CE}" type="presOf" srcId="{66CDBBFC-8C96-4CCD-BB86-45F559FA2054}" destId="{93D3C4AC-4C02-4D63-9A43-B6E31966D78D}" srcOrd="0" destOrd="0" presId="urn:microsoft.com/office/officeart/2005/8/layout/vList2"/>
    <dgm:cxn modelId="{C174C1C6-1EA6-486B-BC67-E9A7E92F9FD6}" srcId="{42F4482E-EE28-4A85-A6CB-A59CC6D82146}" destId="{A186D2CA-656B-4D15-9C47-0D349103105C}" srcOrd="4" destOrd="0" parTransId="{42620105-FBDE-49D6-9784-7D3CEE56D37F}" sibTransId="{76DBC3DB-9FBB-42B5-BC0B-A6020D9242FD}"/>
    <dgm:cxn modelId="{686EEEE5-FEA0-4834-95CC-93648A0DB120}" type="presOf" srcId="{27923E77-F6C6-4239-8EB1-A90E2F804A1A}" destId="{12DB66B8-D76D-4627-9BD2-FF51085EF18B}" srcOrd="0" destOrd="0" presId="urn:microsoft.com/office/officeart/2005/8/layout/vList2"/>
    <dgm:cxn modelId="{4F4901E7-F148-4B87-8D66-FF97A6A47C91}" srcId="{42F4482E-EE28-4A85-A6CB-A59CC6D82146}" destId="{96B35E1D-EFB0-4648-A1F9-DC1055F505C2}" srcOrd="2" destOrd="0" parTransId="{2A65B153-3F0F-4EB5-9204-C32EAB083D11}" sibTransId="{CF5E64F9-1686-4B5E-9071-8DA2CC011DA5}"/>
    <dgm:cxn modelId="{5760BCFD-A336-40A4-A88D-8F871BDD581C}" srcId="{42F4482E-EE28-4A85-A6CB-A59CC6D82146}" destId="{66CDBBFC-8C96-4CCD-BB86-45F559FA2054}" srcOrd="1" destOrd="0" parTransId="{EBB74E3C-5A1C-4441-B572-ED6887E182F2}" sibTransId="{3F3D6605-F96D-4D91-A77C-9810CE61F436}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B2713D5F-BE8A-4DC6-AB50-DFDC65AEE4DB}" type="presParOf" srcId="{2CC1EAAB-4B2B-4898-8D7F-D1457629712F}" destId="{F8F2D627-AF4D-4E90-A531-83D6247438FD}" srcOrd="1" destOrd="0" presId="urn:microsoft.com/office/officeart/2005/8/layout/vList2"/>
    <dgm:cxn modelId="{DC8DD419-9C04-4E83-BD1C-B7571C330665}" type="presParOf" srcId="{2CC1EAAB-4B2B-4898-8D7F-D1457629712F}" destId="{93D3C4AC-4C02-4D63-9A43-B6E31966D78D}" srcOrd="2" destOrd="0" presId="urn:microsoft.com/office/officeart/2005/8/layout/vList2"/>
    <dgm:cxn modelId="{64C8982F-F15B-4863-B7CC-8FDF9365B199}" type="presParOf" srcId="{2CC1EAAB-4B2B-4898-8D7F-D1457629712F}" destId="{6A25545F-314E-4F64-96A9-7F9BC11334EC}" srcOrd="3" destOrd="0" presId="urn:microsoft.com/office/officeart/2005/8/layout/vList2"/>
    <dgm:cxn modelId="{30FC6D6F-B756-46B7-A807-110598C286FC}" type="presParOf" srcId="{2CC1EAAB-4B2B-4898-8D7F-D1457629712F}" destId="{2D08EC10-DE4A-46CF-8D0D-A9A2D4E91DA7}" srcOrd="4" destOrd="0" presId="urn:microsoft.com/office/officeart/2005/8/layout/vList2"/>
    <dgm:cxn modelId="{45095A59-F27D-4FC0-9DCB-4E86F0295E97}" type="presParOf" srcId="{2CC1EAAB-4B2B-4898-8D7F-D1457629712F}" destId="{AB183E0E-8695-487E-B93E-2BEE6FC6EF22}" srcOrd="5" destOrd="0" presId="urn:microsoft.com/office/officeart/2005/8/layout/vList2"/>
    <dgm:cxn modelId="{41438A3C-F333-4F27-B232-810631C0FF98}" type="presParOf" srcId="{2CC1EAAB-4B2B-4898-8D7F-D1457629712F}" destId="{12DB66B8-D76D-4627-9BD2-FF51085EF18B}" srcOrd="6" destOrd="0" presId="urn:microsoft.com/office/officeart/2005/8/layout/vList2"/>
    <dgm:cxn modelId="{92F2A21D-F293-4659-8A6E-5D22522F2FF5}" type="presParOf" srcId="{2CC1EAAB-4B2B-4898-8D7F-D1457629712F}" destId="{241FDE67-07C8-4EAD-A80B-FA51A1842E18}" srcOrd="7" destOrd="0" presId="urn:microsoft.com/office/officeart/2005/8/layout/vList2"/>
    <dgm:cxn modelId="{D213FDF0-6D4A-4FBC-AAEE-B091A6134258}" type="presParOf" srcId="{2CC1EAAB-4B2B-4898-8D7F-D1457629712F}" destId="{D934F318-DE97-4A86-B868-3048BE36D1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 dirty="0"/>
            <a:t>Professores e profissionais da educação (porém o registro no prontuário eletrônico é dos profissionais de saúde)</a:t>
          </a:r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DD98D28D-7721-4D80-A6D3-3B6918C396F6}">
      <dgm:prSet/>
      <dgm:spPr/>
      <dgm:t>
        <a:bodyPr/>
        <a:lstStyle/>
        <a:p>
          <a:pPr algn="just"/>
          <a:r>
            <a:rPr lang="pt-BR" dirty="0"/>
            <a:t>Profissionais das ESF</a:t>
          </a:r>
        </a:p>
      </dgm:t>
    </dgm:pt>
    <dgm:pt modelId="{F7B7B0FB-10B0-444A-9B1E-6BB10C223914}" type="parTrans" cxnId="{1DCDDC88-77D7-4DFF-8153-43F299C606EE}">
      <dgm:prSet/>
      <dgm:spPr/>
      <dgm:t>
        <a:bodyPr/>
        <a:lstStyle/>
        <a:p>
          <a:endParaRPr lang="pt-BR"/>
        </a:p>
      </dgm:t>
    </dgm:pt>
    <dgm:pt modelId="{0AB167E6-8EC8-4C44-BA78-61627A8E1AF9}" type="sibTrans" cxnId="{1DCDDC88-77D7-4DFF-8153-43F299C606EE}">
      <dgm:prSet/>
      <dgm:spPr/>
      <dgm:t>
        <a:bodyPr/>
        <a:lstStyle/>
        <a:p>
          <a:endParaRPr lang="pt-BR"/>
        </a:p>
      </dgm:t>
    </dgm:pt>
    <dgm:pt modelId="{B84A0FEB-FE7E-4FDD-83DF-713E46614830}">
      <dgm:prSet/>
      <dgm:spPr/>
      <dgm:t>
        <a:bodyPr/>
        <a:lstStyle/>
        <a:p>
          <a:pPr algn="just"/>
          <a:r>
            <a:rPr lang="pt-BR" dirty="0"/>
            <a:t>Profissionais das </a:t>
          </a:r>
          <a:r>
            <a:rPr lang="pt-BR" dirty="0" err="1"/>
            <a:t>eMULTIs</a:t>
          </a:r>
          <a:endParaRPr lang="pt-BR" dirty="0"/>
        </a:p>
      </dgm:t>
    </dgm:pt>
    <dgm:pt modelId="{25CBF682-C2E1-462F-B99B-247361F6666D}" type="parTrans" cxnId="{72BBE9A7-08E0-44E2-8E84-D1328FFFBE23}">
      <dgm:prSet/>
      <dgm:spPr/>
      <dgm:t>
        <a:bodyPr/>
        <a:lstStyle/>
        <a:p>
          <a:endParaRPr lang="pt-BR"/>
        </a:p>
      </dgm:t>
    </dgm:pt>
    <dgm:pt modelId="{C6E35E97-D561-403E-AD0D-2E9419F805F3}" type="sibTrans" cxnId="{72BBE9A7-08E0-44E2-8E84-D1328FFFBE23}">
      <dgm:prSet/>
      <dgm:spPr/>
      <dgm:t>
        <a:bodyPr/>
        <a:lstStyle/>
        <a:p>
          <a:endParaRPr lang="pt-BR"/>
        </a:p>
      </dgm:t>
    </dgm:pt>
    <dgm:pt modelId="{F63F77B5-0EA2-404F-83A4-2B1FB4ED41BE}">
      <dgm:prSet/>
      <dgm:spPr/>
      <dgm:t>
        <a:bodyPr/>
        <a:lstStyle/>
        <a:p>
          <a:pPr algn="just"/>
          <a:r>
            <a:rPr lang="pt-BR" dirty="0"/>
            <a:t>Profissionais das ESB</a:t>
          </a:r>
        </a:p>
      </dgm:t>
    </dgm:pt>
    <dgm:pt modelId="{5B445C2D-58B2-4589-A6AB-193137F4C48B}" type="parTrans" cxnId="{D7C9B60F-F62F-47DE-A642-E87869C23995}">
      <dgm:prSet/>
      <dgm:spPr/>
      <dgm:t>
        <a:bodyPr/>
        <a:lstStyle/>
        <a:p>
          <a:endParaRPr lang="pt-BR"/>
        </a:p>
      </dgm:t>
    </dgm:pt>
    <dgm:pt modelId="{81302C60-B22E-4781-98D9-CB07CD6CF7BA}" type="sibTrans" cxnId="{D7C9B60F-F62F-47DE-A642-E87869C23995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185F7F-F206-47F1-B958-190ADB1EFC68}" type="pres">
      <dgm:prSet presAssocID="{6C6A5E77-A2CA-420B-B625-E66A2843330F}" presName="spacer" presStyleCnt="0"/>
      <dgm:spPr/>
    </dgm:pt>
    <dgm:pt modelId="{A72C0064-21A4-4B7A-988B-A5352D91C195}" type="pres">
      <dgm:prSet presAssocID="{DD98D28D-7721-4D80-A6D3-3B6918C396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2D17E-5662-4F67-9710-CACE8923E173}" type="pres">
      <dgm:prSet presAssocID="{0AB167E6-8EC8-4C44-BA78-61627A8E1AF9}" presName="spacer" presStyleCnt="0"/>
      <dgm:spPr/>
    </dgm:pt>
    <dgm:pt modelId="{F46BEB45-417F-40E6-830D-5D1BB64F9878}" type="pres">
      <dgm:prSet presAssocID="{B84A0FEB-FE7E-4FDD-83DF-713E466148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01BAA8-733D-4442-B882-895F5B3AC3F3}" type="pres">
      <dgm:prSet presAssocID="{C6E35E97-D561-403E-AD0D-2E9419F805F3}" presName="spacer" presStyleCnt="0"/>
      <dgm:spPr/>
    </dgm:pt>
    <dgm:pt modelId="{3C287F7E-782C-4FBF-8E45-E52964F6D74C}" type="pres">
      <dgm:prSet presAssocID="{F63F77B5-0EA2-404F-83A4-2B1FB4ED41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0E780D-ABDA-490A-9549-4058268C9498}" type="presOf" srcId="{F63F77B5-0EA2-404F-83A4-2B1FB4ED41BE}" destId="{3C287F7E-782C-4FBF-8E45-E52964F6D74C}" srcOrd="0" destOrd="0" presId="urn:microsoft.com/office/officeart/2005/8/layout/vList2"/>
    <dgm:cxn modelId="{D7C9B60F-F62F-47DE-A642-E87869C23995}" srcId="{42F4482E-EE28-4A85-A6CB-A59CC6D82146}" destId="{F63F77B5-0EA2-404F-83A4-2B1FB4ED41BE}" srcOrd="3" destOrd="0" parTransId="{5B445C2D-58B2-4589-A6AB-193137F4C48B}" sibTransId="{81302C60-B22E-4781-98D9-CB07CD6CF7BA}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1DCDDC88-77D7-4DFF-8153-43F299C606EE}" srcId="{42F4482E-EE28-4A85-A6CB-A59CC6D82146}" destId="{DD98D28D-7721-4D80-A6D3-3B6918C396F6}" srcOrd="1" destOrd="0" parTransId="{F7B7B0FB-10B0-444A-9B1E-6BB10C223914}" sibTransId="{0AB167E6-8EC8-4C44-BA78-61627A8E1AF9}"/>
    <dgm:cxn modelId="{72BBE9A7-08E0-44E2-8E84-D1328FFFBE23}" srcId="{42F4482E-EE28-4A85-A6CB-A59CC6D82146}" destId="{B84A0FEB-FE7E-4FDD-83DF-713E46614830}" srcOrd="2" destOrd="0" parTransId="{25CBF682-C2E1-462F-B99B-247361F6666D}" sibTransId="{C6E35E97-D561-403E-AD0D-2E9419F805F3}"/>
    <dgm:cxn modelId="{8090D0CD-B003-4BF9-8D0A-0405B0F98AF3}" type="presOf" srcId="{B84A0FEB-FE7E-4FDD-83DF-713E46614830}" destId="{F46BEB45-417F-40E6-830D-5D1BB64F9878}" srcOrd="0" destOrd="0" presId="urn:microsoft.com/office/officeart/2005/8/layout/vList2"/>
    <dgm:cxn modelId="{CB05B5ED-59B3-4F72-84FA-8EAE6653DA81}" type="presOf" srcId="{DD98D28D-7721-4D80-A6D3-3B6918C396F6}" destId="{A72C0064-21A4-4B7A-988B-A5352D91C195}" srcOrd="0" destOrd="0" presId="urn:microsoft.com/office/officeart/2005/8/layout/vList2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EFF757BA-424D-49D4-B53F-7BF013A5A8A4}" type="presParOf" srcId="{2CC1EAAB-4B2B-4898-8D7F-D1457629712F}" destId="{76185F7F-F206-47F1-B958-190ADB1EFC68}" srcOrd="1" destOrd="0" presId="urn:microsoft.com/office/officeart/2005/8/layout/vList2"/>
    <dgm:cxn modelId="{D2EE672E-06D8-404A-AF30-8BCB74609383}" type="presParOf" srcId="{2CC1EAAB-4B2B-4898-8D7F-D1457629712F}" destId="{A72C0064-21A4-4B7A-988B-A5352D91C195}" srcOrd="2" destOrd="0" presId="urn:microsoft.com/office/officeart/2005/8/layout/vList2"/>
    <dgm:cxn modelId="{68325B7F-3A33-4F15-9E4D-A971FBA16BD7}" type="presParOf" srcId="{2CC1EAAB-4B2B-4898-8D7F-D1457629712F}" destId="{7522D17E-5662-4F67-9710-CACE8923E173}" srcOrd="3" destOrd="0" presId="urn:microsoft.com/office/officeart/2005/8/layout/vList2"/>
    <dgm:cxn modelId="{1E5AE042-6BDE-4083-93BB-FE04FE55A1FC}" type="presParOf" srcId="{2CC1EAAB-4B2B-4898-8D7F-D1457629712F}" destId="{F46BEB45-417F-40E6-830D-5D1BB64F9878}" srcOrd="4" destOrd="0" presId="urn:microsoft.com/office/officeart/2005/8/layout/vList2"/>
    <dgm:cxn modelId="{BCC2D52C-C734-48B2-8983-4AC014240726}" type="presParOf" srcId="{2CC1EAAB-4B2B-4898-8D7F-D1457629712F}" destId="{4E01BAA8-733D-4442-B882-895F5B3AC3F3}" srcOrd="5" destOrd="0" presId="urn:microsoft.com/office/officeart/2005/8/layout/vList2"/>
    <dgm:cxn modelId="{A71191EC-D1E7-4662-A403-23F55F4339EF}" type="presParOf" srcId="{2CC1EAAB-4B2B-4898-8D7F-D1457629712F}" destId="{3C287F7E-782C-4FBF-8E45-E52964F6D7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A1B8A-A289-4E4C-953B-79B5DFBA95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4A2D4AC-2F9C-4C01-AA1B-0F39888355D9}">
      <dgm:prSet phldrT="[Texto]" custT="1"/>
      <dgm:spPr/>
      <dgm:t>
        <a:bodyPr/>
        <a:lstStyle/>
        <a:p>
          <a:r>
            <a:rPr lang="pt-BR" sz="2400"/>
            <a:t>Alimentação saudável e prevenção da obesidade</a:t>
          </a:r>
        </a:p>
      </dgm:t>
    </dgm:pt>
    <dgm:pt modelId="{85857E46-61A8-4792-B41F-D9EB42201DBA}" type="parTrans" cxnId="{B7348EB4-621A-4254-A907-74B37871B12E}">
      <dgm:prSet/>
      <dgm:spPr/>
      <dgm:t>
        <a:bodyPr/>
        <a:lstStyle/>
        <a:p>
          <a:endParaRPr lang="pt-BR" sz="2400"/>
        </a:p>
      </dgm:t>
    </dgm:pt>
    <dgm:pt modelId="{A41CDDD0-2216-45AA-B397-CD33751A5BEE}" type="sibTrans" cxnId="{B7348EB4-621A-4254-A907-74B37871B12E}">
      <dgm:prSet/>
      <dgm:spPr/>
      <dgm:t>
        <a:bodyPr/>
        <a:lstStyle/>
        <a:p>
          <a:endParaRPr lang="pt-BR" sz="2400"/>
        </a:p>
      </dgm:t>
    </dgm:pt>
    <dgm:pt modelId="{ABFB9502-2B98-4ED9-A755-94209E8D9ABB}">
      <dgm:prSet custT="1"/>
      <dgm:spPr/>
      <dgm:t>
        <a:bodyPr/>
        <a:lstStyle/>
        <a:p>
          <a:r>
            <a:rPr lang="pt-BR" sz="2400"/>
            <a:t>Promoção da atividade física</a:t>
          </a:r>
          <a:endParaRPr lang="pt-BR" sz="2400" dirty="0"/>
        </a:p>
      </dgm:t>
    </dgm:pt>
    <dgm:pt modelId="{876000E3-7D3D-45A1-A32A-ADFA302E269E}" type="parTrans" cxnId="{47DA4B07-C14C-466F-B0E6-B7BE8D20D183}">
      <dgm:prSet/>
      <dgm:spPr/>
      <dgm:t>
        <a:bodyPr/>
        <a:lstStyle/>
        <a:p>
          <a:endParaRPr lang="pt-BR" sz="2400"/>
        </a:p>
      </dgm:t>
    </dgm:pt>
    <dgm:pt modelId="{62181535-4ADA-492A-9FC8-9CB9F026F150}" type="sibTrans" cxnId="{47DA4B07-C14C-466F-B0E6-B7BE8D20D183}">
      <dgm:prSet/>
      <dgm:spPr/>
      <dgm:t>
        <a:bodyPr/>
        <a:lstStyle/>
        <a:p>
          <a:endParaRPr lang="pt-BR" sz="2400"/>
        </a:p>
      </dgm:t>
    </dgm:pt>
    <dgm:pt modelId="{2769B98C-8CAF-47D1-BEDE-DD43F0800AB8}">
      <dgm:prSet custT="1"/>
      <dgm:spPr/>
      <dgm:t>
        <a:bodyPr/>
        <a:lstStyle/>
        <a:p>
          <a:r>
            <a:rPr lang="pt-BR" sz="2400"/>
            <a:t>Promoção da cultura de paz e direitos humanos</a:t>
          </a:r>
          <a:endParaRPr lang="pt-BR" sz="2400" dirty="0"/>
        </a:p>
      </dgm:t>
    </dgm:pt>
    <dgm:pt modelId="{D7BF7191-946B-4605-A38B-FD9A5E832B8E}" type="parTrans" cxnId="{02669182-A25D-4376-973C-CAF31A59E84A}">
      <dgm:prSet/>
      <dgm:spPr/>
      <dgm:t>
        <a:bodyPr/>
        <a:lstStyle/>
        <a:p>
          <a:endParaRPr lang="pt-BR" sz="2400"/>
        </a:p>
      </dgm:t>
    </dgm:pt>
    <dgm:pt modelId="{12ECB8F6-75A2-41C7-8EED-39593F557195}" type="sibTrans" cxnId="{02669182-A25D-4376-973C-CAF31A59E84A}">
      <dgm:prSet/>
      <dgm:spPr/>
      <dgm:t>
        <a:bodyPr/>
        <a:lstStyle/>
        <a:p>
          <a:endParaRPr lang="pt-BR" sz="2400"/>
        </a:p>
      </dgm:t>
    </dgm:pt>
    <dgm:pt modelId="{486DBB4F-FB6F-471C-8081-2110D7AC76EF}">
      <dgm:prSet custT="1"/>
      <dgm:spPr/>
      <dgm:t>
        <a:bodyPr/>
        <a:lstStyle/>
        <a:p>
          <a:r>
            <a:rPr lang="pt-BR" sz="2400"/>
            <a:t>Prevenção das violências e dos acidentes</a:t>
          </a:r>
          <a:endParaRPr lang="pt-BR" sz="2400" dirty="0"/>
        </a:p>
      </dgm:t>
    </dgm:pt>
    <dgm:pt modelId="{A1A955F1-9A0B-4B1E-98D3-997AF5120DD0}" type="parTrans" cxnId="{98FF15D2-3FEB-44C5-BF8D-583D4125CFA9}">
      <dgm:prSet/>
      <dgm:spPr/>
      <dgm:t>
        <a:bodyPr/>
        <a:lstStyle/>
        <a:p>
          <a:endParaRPr lang="pt-BR" sz="2400"/>
        </a:p>
      </dgm:t>
    </dgm:pt>
    <dgm:pt modelId="{53C36298-1247-4AD6-AEEE-BC8D3B84FDE8}" type="sibTrans" cxnId="{98FF15D2-3FEB-44C5-BF8D-583D4125CFA9}">
      <dgm:prSet/>
      <dgm:spPr/>
      <dgm:t>
        <a:bodyPr/>
        <a:lstStyle/>
        <a:p>
          <a:endParaRPr lang="pt-BR" sz="2400"/>
        </a:p>
      </dgm:t>
    </dgm:pt>
    <dgm:pt modelId="{FA17328A-7F2D-40DE-AE27-B9EE18B341C9}">
      <dgm:prSet custT="1"/>
      <dgm:spPr/>
      <dgm:t>
        <a:bodyPr/>
        <a:lstStyle/>
        <a:p>
          <a:r>
            <a:rPr lang="pt-BR" sz="2400"/>
            <a:t>Prevenção de doenças negligenciadas</a:t>
          </a:r>
          <a:endParaRPr lang="pt-BR" sz="2400" dirty="0"/>
        </a:p>
      </dgm:t>
    </dgm:pt>
    <dgm:pt modelId="{D03A4D91-3D7C-4498-B327-DC0F4478171C}" type="parTrans" cxnId="{422A42A6-479C-4694-B1E1-9CEE733A2276}">
      <dgm:prSet/>
      <dgm:spPr/>
      <dgm:t>
        <a:bodyPr/>
        <a:lstStyle/>
        <a:p>
          <a:endParaRPr lang="pt-BR" sz="2400"/>
        </a:p>
      </dgm:t>
    </dgm:pt>
    <dgm:pt modelId="{3A2233C2-8789-4039-9DE2-DC449512F9A9}" type="sibTrans" cxnId="{422A42A6-479C-4694-B1E1-9CEE733A2276}">
      <dgm:prSet/>
      <dgm:spPr/>
      <dgm:t>
        <a:bodyPr/>
        <a:lstStyle/>
        <a:p>
          <a:endParaRPr lang="pt-BR" sz="2400"/>
        </a:p>
      </dgm:t>
    </dgm:pt>
    <dgm:pt modelId="{4CBACEE5-C17A-4E6F-9BDC-CF4B3854D147}">
      <dgm:prSet custT="1"/>
      <dgm:spPr/>
      <dgm:t>
        <a:bodyPr/>
        <a:lstStyle/>
        <a:p>
          <a:r>
            <a:rPr lang="pt-BR" sz="2400"/>
            <a:t>Prevenção ao uso de álcool, tabaco e outras drogas</a:t>
          </a:r>
          <a:endParaRPr lang="pt-BR" sz="2400" dirty="0"/>
        </a:p>
      </dgm:t>
    </dgm:pt>
    <dgm:pt modelId="{4AF46253-E358-42B7-A704-63C27346BCBC}" type="parTrans" cxnId="{176F307D-C01E-4C1E-BB9A-AF0D904E378D}">
      <dgm:prSet/>
      <dgm:spPr/>
      <dgm:t>
        <a:bodyPr/>
        <a:lstStyle/>
        <a:p>
          <a:endParaRPr lang="pt-BR" sz="2400"/>
        </a:p>
      </dgm:t>
    </dgm:pt>
    <dgm:pt modelId="{3A1D8496-0E36-4432-B5C2-2257056250D1}" type="sibTrans" cxnId="{176F307D-C01E-4C1E-BB9A-AF0D904E378D}">
      <dgm:prSet/>
      <dgm:spPr/>
      <dgm:t>
        <a:bodyPr/>
        <a:lstStyle/>
        <a:p>
          <a:endParaRPr lang="pt-BR" sz="2400"/>
        </a:p>
      </dgm:t>
    </dgm:pt>
    <dgm:pt modelId="{FB53E942-6539-41AB-8632-64C86489E7B9}">
      <dgm:prSet custT="1"/>
      <dgm:spPr/>
      <dgm:t>
        <a:bodyPr/>
        <a:lstStyle/>
        <a:p>
          <a:r>
            <a:rPr lang="pt-BR" sz="2400"/>
            <a:t>Prevenção à covid-19</a:t>
          </a:r>
          <a:endParaRPr lang="pt-BR" sz="2400" dirty="0"/>
        </a:p>
      </dgm:t>
    </dgm:pt>
    <dgm:pt modelId="{95968B40-94F6-412C-8E5A-C8AE2C108641}" type="parTrans" cxnId="{C08FB506-338B-4851-80DC-2C3A6B04FCA1}">
      <dgm:prSet/>
      <dgm:spPr/>
      <dgm:t>
        <a:bodyPr/>
        <a:lstStyle/>
        <a:p>
          <a:endParaRPr lang="pt-BR" sz="2400"/>
        </a:p>
      </dgm:t>
    </dgm:pt>
    <dgm:pt modelId="{8149B48B-AE48-47A5-9127-4AE6231D4B26}" type="sibTrans" cxnId="{C08FB506-338B-4851-80DC-2C3A6B04FCA1}">
      <dgm:prSet/>
      <dgm:spPr/>
      <dgm:t>
        <a:bodyPr/>
        <a:lstStyle/>
        <a:p>
          <a:endParaRPr lang="pt-BR" sz="2400"/>
        </a:p>
      </dgm:t>
    </dgm:pt>
    <dgm:pt modelId="{E0042E79-1197-4692-857F-F4E8F501AA1B}">
      <dgm:prSet custT="1"/>
      <dgm:spPr/>
      <dgm:t>
        <a:bodyPr/>
        <a:lstStyle/>
        <a:p>
          <a:r>
            <a:rPr lang="pt-BR" sz="2400"/>
            <a:t>Saúde ambiental</a:t>
          </a:r>
          <a:endParaRPr lang="pt-BR" sz="2400" dirty="0"/>
        </a:p>
      </dgm:t>
    </dgm:pt>
    <dgm:pt modelId="{302B38DC-C5BD-4674-B6A2-2EEA44198B9C}" type="parTrans" cxnId="{E6C5A478-5DF9-4D1F-AD60-C0460731CB11}">
      <dgm:prSet/>
      <dgm:spPr/>
      <dgm:t>
        <a:bodyPr/>
        <a:lstStyle/>
        <a:p>
          <a:endParaRPr lang="pt-BR" sz="2400"/>
        </a:p>
      </dgm:t>
    </dgm:pt>
    <dgm:pt modelId="{70FCB7F1-8A4B-402D-85AC-12787B96B197}" type="sibTrans" cxnId="{E6C5A478-5DF9-4D1F-AD60-C0460731CB11}">
      <dgm:prSet/>
      <dgm:spPr/>
      <dgm:t>
        <a:bodyPr/>
        <a:lstStyle/>
        <a:p>
          <a:endParaRPr lang="pt-BR" sz="2400"/>
        </a:p>
      </dgm:t>
    </dgm:pt>
    <dgm:pt modelId="{2C1FE05C-FEBA-4387-8D23-CE4239F3D1CD}">
      <dgm:prSet custT="1"/>
      <dgm:spPr/>
      <dgm:t>
        <a:bodyPr/>
        <a:lstStyle/>
        <a:p>
          <a:r>
            <a:rPr lang="pt-BR" sz="2400"/>
            <a:t>Saúde bucal</a:t>
          </a:r>
          <a:endParaRPr lang="pt-BR" sz="2400" dirty="0"/>
        </a:p>
      </dgm:t>
    </dgm:pt>
    <dgm:pt modelId="{FC9F3B12-4679-424F-AE33-FA418DC83B5F}" type="parTrans" cxnId="{2F8C9C08-703A-41A0-B525-ED4507C9080E}">
      <dgm:prSet/>
      <dgm:spPr/>
      <dgm:t>
        <a:bodyPr/>
        <a:lstStyle/>
        <a:p>
          <a:endParaRPr lang="pt-BR" sz="2400"/>
        </a:p>
      </dgm:t>
    </dgm:pt>
    <dgm:pt modelId="{7770E99E-03DF-4561-820D-FD9658E70833}" type="sibTrans" cxnId="{2F8C9C08-703A-41A0-B525-ED4507C9080E}">
      <dgm:prSet/>
      <dgm:spPr/>
      <dgm:t>
        <a:bodyPr/>
        <a:lstStyle/>
        <a:p>
          <a:endParaRPr lang="pt-BR" sz="2400"/>
        </a:p>
      </dgm:t>
    </dgm:pt>
    <dgm:pt modelId="{132D1CAC-1B32-4169-B1C9-88428FDEDA2D}">
      <dgm:prSet custT="1"/>
      <dgm:spPr/>
      <dgm:t>
        <a:bodyPr/>
        <a:lstStyle/>
        <a:p>
          <a:r>
            <a:rPr lang="pt-BR" sz="2400"/>
            <a:t>Saúde auditiva</a:t>
          </a:r>
          <a:endParaRPr lang="pt-BR" sz="2400" dirty="0"/>
        </a:p>
      </dgm:t>
    </dgm:pt>
    <dgm:pt modelId="{B3A0F750-C142-4881-AB88-C1B7360B724D}" type="parTrans" cxnId="{36736423-1360-4EA0-B2AF-9B70D5F37363}">
      <dgm:prSet/>
      <dgm:spPr/>
      <dgm:t>
        <a:bodyPr/>
        <a:lstStyle/>
        <a:p>
          <a:endParaRPr lang="pt-BR" sz="2400"/>
        </a:p>
      </dgm:t>
    </dgm:pt>
    <dgm:pt modelId="{90A6A9BD-D781-46FB-9DF7-209FF078D26E}" type="sibTrans" cxnId="{36736423-1360-4EA0-B2AF-9B70D5F37363}">
      <dgm:prSet/>
      <dgm:spPr/>
      <dgm:t>
        <a:bodyPr/>
        <a:lstStyle/>
        <a:p>
          <a:endParaRPr lang="pt-BR" sz="2400"/>
        </a:p>
      </dgm:t>
    </dgm:pt>
    <dgm:pt modelId="{388DFB83-208F-4C7C-802A-F57796D993F6}">
      <dgm:prSet custT="1"/>
      <dgm:spPr/>
      <dgm:t>
        <a:bodyPr/>
        <a:lstStyle/>
        <a:p>
          <a:r>
            <a:rPr lang="pt-BR" sz="2400"/>
            <a:t>Saúde ocular</a:t>
          </a:r>
          <a:endParaRPr lang="pt-BR" sz="2400" dirty="0"/>
        </a:p>
      </dgm:t>
    </dgm:pt>
    <dgm:pt modelId="{13D6F95B-C415-47A3-BB4C-19D1BF2DC943}" type="parTrans" cxnId="{DD2E3791-D3A4-44F6-B397-3A961A70AD4B}">
      <dgm:prSet/>
      <dgm:spPr/>
      <dgm:t>
        <a:bodyPr/>
        <a:lstStyle/>
        <a:p>
          <a:endParaRPr lang="pt-BR" sz="2400"/>
        </a:p>
      </dgm:t>
    </dgm:pt>
    <dgm:pt modelId="{F295C59F-9B1D-4E6E-9534-177E2CE5ADCE}" type="sibTrans" cxnId="{DD2E3791-D3A4-44F6-B397-3A961A70AD4B}">
      <dgm:prSet/>
      <dgm:spPr/>
      <dgm:t>
        <a:bodyPr/>
        <a:lstStyle/>
        <a:p>
          <a:endParaRPr lang="pt-BR" sz="2400"/>
        </a:p>
      </dgm:t>
    </dgm:pt>
    <dgm:pt modelId="{51CF3ED9-D3A6-4224-8EAA-5BAA6555B837}">
      <dgm:prSet custT="1"/>
      <dgm:spPr/>
      <dgm:t>
        <a:bodyPr/>
        <a:lstStyle/>
        <a:p>
          <a:r>
            <a:rPr lang="pt-BR" sz="2400"/>
            <a:t>Saúde mental</a:t>
          </a:r>
          <a:endParaRPr lang="pt-BR" sz="2400" dirty="0"/>
        </a:p>
      </dgm:t>
    </dgm:pt>
    <dgm:pt modelId="{5E3F0704-B985-4241-B0E7-BF273F059245}" type="parTrans" cxnId="{FF697CCB-3CEF-4864-BD96-DDDD2F61084D}">
      <dgm:prSet/>
      <dgm:spPr/>
      <dgm:t>
        <a:bodyPr/>
        <a:lstStyle/>
        <a:p>
          <a:endParaRPr lang="pt-BR" sz="2400"/>
        </a:p>
      </dgm:t>
    </dgm:pt>
    <dgm:pt modelId="{05667201-68C3-49CC-AED3-30FCF358BB78}" type="sibTrans" cxnId="{FF697CCB-3CEF-4864-BD96-DDDD2F61084D}">
      <dgm:prSet/>
      <dgm:spPr/>
      <dgm:t>
        <a:bodyPr/>
        <a:lstStyle/>
        <a:p>
          <a:endParaRPr lang="pt-BR" sz="2400"/>
        </a:p>
      </dgm:t>
    </dgm:pt>
    <dgm:pt modelId="{724D62CF-CCCF-4B8D-82F6-5144CAA41D0A}">
      <dgm:prSet custT="1"/>
      <dgm:spPr/>
      <dgm:t>
        <a:bodyPr/>
        <a:lstStyle/>
        <a:p>
          <a:r>
            <a:rPr lang="pt-BR" sz="2400"/>
            <a:t>Saúde sexual e reprodutiva e prevenção do HIV/IST</a:t>
          </a:r>
          <a:endParaRPr lang="pt-BR" sz="2400" dirty="0"/>
        </a:p>
      </dgm:t>
    </dgm:pt>
    <dgm:pt modelId="{484ED892-AD89-488F-844B-3E886B604F6E}" type="parTrans" cxnId="{A240173E-3807-4EC0-A2AA-DC047D8B86A4}">
      <dgm:prSet/>
      <dgm:spPr/>
      <dgm:t>
        <a:bodyPr/>
        <a:lstStyle/>
        <a:p>
          <a:endParaRPr lang="pt-BR" sz="2400"/>
        </a:p>
      </dgm:t>
    </dgm:pt>
    <dgm:pt modelId="{50CB82BF-2EB4-41AB-944D-1C05DF70F5E9}" type="sibTrans" cxnId="{A240173E-3807-4EC0-A2AA-DC047D8B86A4}">
      <dgm:prSet/>
      <dgm:spPr/>
      <dgm:t>
        <a:bodyPr/>
        <a:lstStyle/>
        <a:p>
          <a:endParaRPr lang="pt-BR" sz="2400"/>
        </a:p>
      </dgm:t>
    </dgm:pt>
    <dgm:pt modelId="{A914589E-1434-4A4E-BA81-9D7012705EA5}">
      <dgm:prSet custT="1"/>
      <dgm:spPr/>
      <dgm:t>
        <a:bodyPr/>
        <a:lstStyle/>
        <a:p>
          <a:r>
            <a:rPr lang="pt-BR" sz="2400"/>
            <a:t>Verificação da situação vacinal</a:t>
          </a:r>
          <a:endParaRPr lang="pt-BR" sz="2400" dirty="0"/>
        </a:p>
      </dgm:t>
    </dgm:pt>
    <dgm:pt modelId="{67C5408E-EB20-423E-A901-8262F54E276E}" type="parTrans" cxnId="{27EAF01E-01EE-47CF-B550-198DE0D2AF2E}">
      <dgm:prSet/>
      <dgm:spPr/>
      <dgm:t>
        <a:bodyPr/>
        <a:lstStyle/>
        <a:p>
          <a:endParaRPr lang="pt-BR" sz="2400"/>
        </a:p>
      </dgm:t>
    </dgm:pt>
    <dgm:pt modelId="{3840362D-376E-45D2-8647-CAC321A882DE}" type="sibTrans" cxnId="{27EAF01E-01EE-47CF-B550-198DE0D2AF2E}">
      <dgm:prSet/>
      <dgm:spPr/>
      <dgm:t>
        <a:bodyPr/>
        <a:lstStyle/>
        <a:p>
          <a:endParaRPr lang="pt-BR" sz="2400"/>
        </a:p>
      </dgm:t>
    </dgm:pt>
    <dgm:pt modelId="{59A7D40E-8747-4CD4-8645-9F6510835CDD}" type="pres">
      <dgm:prSet presAssocID="{7E1A1B8A-A289-4E4C-953B-79B5DFBA95FA}" presName="linear" presStyleCnt="0">
        <dgm:presLayoutVars>
          <dgm:animLvl val="lvl"/>
          <dgm:resizeHandles val="exact"/>
        </dgm:presLayoutVars>
      </dgm:prSet>
      <dgm:spPr/>
    </dgm:pt>
    <dgm:pt modelId="{800F28C3-6E7A-478A-AA25-163DACB22579}" type="pres">
      <dgm:prSet presAssocID="{64A2D4AC-2F9C-4C01-AA1B-0F39888355D9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FB156736-940B-461D-826B-DEC7DEF62396}" type="pres">
      <dgm:prSet presAssocID="{A41CDDD0-2216-45AA-B397-CD33751A5BEE}" presName="spacer" presStyleCnt="0"/>
      <dgm:spPr/>
    </dgm:pt>
    <dgm:pt modelId="{3F90BC2A-D4FA-49A5-9E7E-B4BA8349D116}" type="pres">
      <dgm:prSet presAssocID="{ABFB9502-2B98-4ED9-A755-94209E8D9ABB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1FE5D4B0-D75A-4F52-8649-B479727C26BA}" type="pres">
      <dgm:prSet presAssocID="{62181535-4ADA-492A-9FC8-9CB9F026F150}" presName="spacer" presStyleCnt="0"/>
      <dgm:spPr/>
    </dgm:pt>
    <dgm:pt modelId="{C9E1AACA-62DC-4E4F-8FED-0B943BAB4D3F}" type="pres">
      <dgm:prSet presAssocID="{2769B98C-8CAF-47D1-BEDE-DD43F0800AB8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D14B3445-75E6-4BD3-A413-0ECFD3699EA6}" type="pres">
      <dgm:prSet presAssocID="{12ECB8F6-75A2-41C7-8EED-39593F557195}" presName="spacer" presStyleCnt="0"/>
      <dgm:spPr/>
    </dgm:pt>
    <dgm:pt modelId="{495887E9-43B6-4B0F-BA46-DDBD1213848B}" type="pres">
      <dgm:prSet presAssocID="{486DBB4F-FB6F-471C-8081-2110D7AC76EF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23DFC989-F9B5-41C3-9566-6CDF58C9ED2D}" type="pres">
      <dgm:prSet presAssocID="{53C36298-1247-4AD6-AEEE-BC8D3B84FDE8}" presName="spacer" presStyleCnt="0"/>
      <dgm:spPr/>
    </dgm:pt>
    <dgm:pt modelId="{98AAE3DE-C131-429F-8F34-4B09321FBF09}" type="pres">
      <dgm:prSet presAssocID="{FA17328A-7F2D-40DE-AE27-B9EE18B341C9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05F5EA44-E9F1-4057-A1E0-FE3A0B7C44A1}" type="pres">
      <dgm:prSet presAssocID="{3A2233C2-8789-4039-9DE2-DC449512F9A9}" presName="spacer" presStyleCnt="0"/>
      <dgm:spPr/>
    </dgm:pt>
    <dgm:pt modelId="{5761FB3A-39C1-4885-8ED8-041A2529F4D3}" type="pres">
      <dgm:prSet presAssocID="{4CBACEE5-C17A-4E6F-9BDC-CF4B3854D147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83859829-43BA-4AC1-840D-EB08754B75F6}" type="pres">
      <dgm:prSet presAssocID="{3A1D8496-0E36-4432-B5C2-2257056250D1}" presName="spacer" presStyleCnt="0"/>
      <dgm:spPr/>
    </dgm:pt>
    <dgm:pt modelId="{0DED77BD-A729-41AD-B9FC-37A5FC87CF6B}" type="pres">
      <dgm:prSet presAssocID="{FB53E942-6539-41AB-8632-64C86489E7B9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4D3C9B4C-D630-4137-A052-5CBE20AC2660}" type="pres">
      <dgm:prSet presAssocID="{8149B48B-AE48-47A5-9127-4AE6231D4B26}" presName="spacer" presStyleCnt="0"/>
      <dgm:spPr/>
    </dgm:pt>
    <dgm:pt modelId="{1A5D042D-BB0F-43AD-9E8A-D132A6234CC2}" type="pres">
      <dgm:prSet presAssocID="{E0042E79-1197-4692-857F-F4E8F501AA1B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ECAEBB4E-EC55-4EDB-8231-2F46038FAFA1}" type="pres">
      <dgm:prSet presAssocID="{70FCB7F1-8A4B-402D-85AC-12787B96B197}" presName="spacer" presStyleCnt="0"/>
      <dgm:spPr/>
    </dgm:pt>
    <dgm:pt modelId="{1F37A1AC-8DEC-49B6-9CAC-127F78A5BB48}" type="pres">
      <dgm:prSet presAssocID="{2C1FE05C-FEBA-4387-8D23-CE4239F3D1CD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BAFB1912-C2ED-4101-8C70-431EFD16829B}" type="pres">
      <dgm:prSet presAssocID="{7770E99E-03DF-4561-820D-FD9658E70833}" presName="spacer" presStyleCnt="0"/>
      <dgm:spPr/>
    </dgm:pt>
    <dgm:pt modelId="{36FF323C-C53D-4943-9733-3FA08B690B80}" type="pres">
      <dgm:prSet presAssocID="{132D1CAC-1B32-4169-B1C9-88428FDEDA2D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2A16677A-BA10-459C-A92A-05FC2CD83A0A}" type="pres">
      <dgm:prSet presAssocID="{90A6A9BD-D781-46FB-9DF7-209FF078D26E}" presName="spacer" presStyleCnt="0"/>
      <dgm:spPr/>
    </dgm:pt>
    <dgm:pt modelId="{D767A750-0EE5-424C-A873-ECF82C23478A}" type="pres">
      <dgm:prSet presAssocID="{388DFB83-208F-4C7C-802A-F57796D993F6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DCE73E2C-08AA-4955-B4A1-FBDD08B53067}" type="pres">
      <dgm:prSet presAssocID="{F295C59F-9B1D-4E6E-9534-177E2CE5ADCE}" presName="spacer" presStyleCnt="0"/>
      <dgm:spPr/>
    </dgm:pt>
    <dgm:pt modelId="{AEBFDBA5-91BB-4123-A8D6-C09F9BD7643B}" type="pres">
      <dgm:prSet presAssocID="{51CF3ED9-D3A6-4224-8EAA-5BAA6555B837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2EAE9CFB-038C-4BF7-992A-36D37F5B535A}" type="pres">
      <dgm:prSet presAssocID="{05667201-68C3-49CC-AED3-30FCF358BB78}" presName="spacer" presStyleCnt="0"/>
      <dgm:spPr/>
    </dgm:pt>
    <dgm:pt modelId="{386FF26E-C17F-4D15-B1E7-57D404E56B3E}" type="pres">
      <dgm:prSet presAssocID="{724D62CF-CCCF-4B8D-82F6-5144CAA41D0A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6D9B1E69-A149-40B7-986E-435329DFB4C3}" type="pres">
      <dgm:prSet presAssocID="{50CB82BF-2EB4-41AB-944D-1C05DF70F5E9}" presName="spacer" presStyleCnt="0"/>
      <dgm:spPr/>
    </dgm:pt>
    <dgm:pt modelId="{12D72DE1-4FAE-49F4-90DF-A51C533115BC}" type="pres">
      <dgm:prSet presAssocID="{A914589E-1434-4A4E-BA81-9D7012705EA5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C08FB506-338B-4851-80DC-2C3A6B04FCA1}" srcId="{7E1A1B8A-A289-4E4C-953B-79B5DFBA95FA}" destId="{FB53E942-6539-41AB-8632-64C86489E7B9}" srcOrd="6" destOrd="0" parTransId="{95968B40-94F6-412C-8E5A-C8AE2C108641}" sibTransId="{8149B48B-AE48-47A5-9127-4AE6231D4B26}"/>
    <dgm:cxn modelId="{47DA4B07-C14C-466F-B0E6-B7BE8D20D183}" srcId="{7E1A1B8A-A289-4E4C-953B-79B5DFBA95FA}" destId="{ABFB9502-2B98-4ED9-A755-94209E8D9ABB}" srcOrd="1" destOrd="0" parTransId="{876000E3-7D3D-45A1-A32A-ADFA302E269E}" sibTransId="{62181535-4ADA-492A-9FC8-9CB9F026F150}"/>
    <dgm:cxn modelId="{2F8C9C08-703A-41A0-B525-ED4507C9080E}" srcId="{7E1A1B8A-A289-4E4C-953B-79B5DFBA95FA}" destId="{2C1FE05C-FEBA-4387-8D23-CE4239F3D1CD}" srcOrd="8" destOrd="0" parTransId="{FC9F3B12-4679-424F-AE33-FA418DC83B5F}" sibTransId="{7770E99E-03DF-4561-820D-FD9658E70833}"/>
    <dgm:cxn modelId="{27EAF01E-01EE-47CF-B550-198DE0D2AF2E}" srcId="{7E1A1B8A-A289-4E4C-953B-79B5DFBA95FA}" destId="{A914589E-1434-4A4E-BA81-9D7012705EA5}" srcOrd="13" destOrd="0" parTransId="{67C5408E-EB20-423E-A901-8262F54E276E}" sibTransId="{3840362D-376E-45D2-8647-CAC321A882DE}"/>
    <dgm:cxn modelId="{36736423-1360-4EA0-B2AF-9B70D5F37363}" srcId="{7E1A1B8A-A289-4E4C-953B-79B5DFBA95FA}" destId="{132D1CAC-1B32-4169-B1C9-88428FDEDA2D}" srcOrd="9" destOrd="0" parTransId="{B3A0F750-C142-4881-AB88-C1B7360B724D}" sibTransId="{90A6A9BD-D781-46FB-9DF7-209FF078D26E}"/>
    <dgm:cxn modelId="{0773D638-1A6C-4F26-9637-73BD45852782}" type="presOf" srcId="{FB53E942-6539-41AB-8632-64C86489E7B9}" destId="{0DED77BD-A729-41AD-B9FC-37A5FC87CF6B}" srcOrd="0" destOrd="0" presId="urn:microsoft.com/office/officeart/2005/8/layout/vList2"/>
    <dgm:cxn modelId="{61EEB63A-F57C-4F54-A059-80F8CD88B6EB}" type="presOf" srcId="{132D1CAC-1B32-4169-B1C9-88428FDEDA2D}" destId="{36FF323C-C53D-4943-9733-3FA08B690B80}" srcOrd="0" destOrd="0" presId="urn:microsoft.com/office/officeart/2005/8/layout/vList2"/>
    <dgm:cxn modelId="{A240173E-3807-4EC0-A2AA-DC047D8B86A4}" srcId="{7E1A1B8A-A289-4E4C-953B-79B5DFBA95FA}" destId="{724D62CF-CCCF-4B8D-82F6-5144CAA41D0A}" srcOrd="12" destOrd="0" parTransId="{484ED892-AD89-488F-844B-3E886B604F6E}" sibTransId="{50CB82BF-2EB4-41AB-944D-1C05DF70F5E9}"/>
    <dgm:cxn modelId="{B8777C4E-A7AC-4109-BF2E-659B24BFAC68}" type="presOf" srcId="{388DFB83-208F-4C7C-802A-F57796D993F6}" destId="{D767A750-0EE5-424C-A873-ECF82C23478A}" srcOrd="0" destOrd="0" presId="urn:microsoft.com/office/officeart/2005/8/layout/vList2"/>
    <dgm:cxn modelId="{E6C5A478-5DF9-4D1F-AD60-C0460731CB11}" srcId="{7E1A1B8A-A289-4E4C-953B-79B5DFBA95FA}" destId="{E0042E79-1197-4692-857F-F4E8F501AA1B}" srcOrd="7" destOrd="0" parTransId="{302B38DC-C5BD-4674-B6A2-2EEA44198B9C}" sibTransId="{70FCB7F1-8A4B-402D-85AC-12787B96B197}"/>
    <dgm:cxn modelId="{176F307D-C01E-4C1E-BB9A-AF0D904E378D}" srcId="{7E1A1B8A-A289-4E4C-953B-79B5DFBA95FA}" destId="{4CBACEE5-C17A-4E6F-9BDC-CF4B3854D147}" srcOrd="5" destOrd="0" parTransId="{4AF46253-E358-42B7-A704-63C27346BCBC}" sibTransId="{3A1D8496-0E36-4432-B5C2-2257056250D1}"/>
    <dgm:cxn modelId="{02669182-A25D-4376-973C-CAF31A59E84A}" srcId="{7E1A1B8A-A289-4E4C-953B-79B5DFBA95FA}" destId="{2769B98C-8CAF-47D1-BEDE-DD43F0800AB8}" srcOrd="2" destOrd="0" parTransId="{D7BF7191-946B-4605-A38B-FD9A5E832B8E}" sibTransId="{12ECB8F6-75A2-41C7-8EED-39593F557195}"/>
    <dgm:cxn modelId="{DD2E3791-D3A4-44F6-B397-3A961A70AD4B}" srcId="{7E1A1B8A-A289-4E4C-953B-79B5DFBA95FA}" destId="{388DFB83-208F-4C7C-802A-F57796D993F6}" srcOrd="10" destOrd="0" parTransId="{13D6F95B-C415-47A3-BB4C-19D1BF2DC943}" sibTransId="{F295C59F-9B1D-4E6E-9534-177E2CE5ADCE}"/>
    <dgm:cxn modelId="{BEAE5B9C-EC03-4A06-8A73-0E88028F1264}" type="presOf" srcId="{ABFB9502-2B98-4ED9-A755-94209E8D9ABB}" destId="{3F90BC2A-D4FA-49A5-9E7E-B4BA8349D116}" srcOrd="0" destOrd="0" presId="urn:microsoft.com/office/officeart/2005/8/layout/vList2"/>
    <dgm:cxn modelId="{422A42A6-479C-4694-B1E1-9CEE733A2276}" srcId="{7E1A1B8A-A289-4E4C-953B-79B5DFBA95FA}" destId="{FA17328A-7F2D-40DE-AE27-B9EE18B341C9}" srcOrd="4" destOrd="0" parTransId="{D03A4D91-3D7C-4498-B327-DC0F4478171C}" sibTransId="{3A2233C2-8789-4039-9DE2-DC449512F9A9}"/>
    <dgm:cxn modelId="{B7348EB4-621A-4254-A907-74B37871B12E}" srcId="{7E1A1B8A-A289-4E4C-953B-79B5DFBA95FA}" destId="{64A2D4AC-2F9C-4C01-AA1B-0F39888355D9}" srcOrd="0" destOrd="0" parTransId="{85857E46-61A8-4792-B41F-D9EB42201DBA}" sibTransId="{A41CDDD0-2216-45AA-B397-CD33751A5BEE}"/>
    <dgm:cxn modelId="{86D903B7-A2B4-4DA3-944C-41AC43470A26}" type="presOf" srcId="{E0042E79-1197-4692-857F-F4E8F501AA1B}" destId="{1A5D042D-BB0F-43AD-9E8A-D132A6234CC2}" srcOrd="0" destOrd="0" presId="urn:microsoft.com/office/officeart/2005/8/layout/vList2"/>
    <dgm:cxn modelId="{6B88C8B8-CC11-4610-BFE0-5062CB2CB19A}" type="presOf" srcId="{724D62CF-CCCF-4B8D-82F6-5144CAA41D0A}" destId="{386FF26E-C17F-4D15-B1E7-57D404E56B3E}" srcOrd="0" destOrd="0" presId="urn:microsoft.com/office/officeart/2005/8/layout/vList2"/>
    <dgm:cxn modelId="{ED0CD9C9-9AC6-4B7E-9FBC-9EE959EEBAC5}" type="presOf" srcId="{A914589E-1434-4A4E-BA81-9D7012705EA5}" destId="{12D72DE1-4FAE-49F4-90DF-A51C533115BC}" srcOrd="0" destOrd="0" presId="urn:microsoft.com/office/officeart/2005/8/layout/vList2"/>
    <dgm:cxn modelId="{9CE64BCB-D884-4010-BB5C-035E188022A9}" type="presOf" srcId="{2769B98C-8CAF-47D1-BEDE-DD43F0800AB8}" destId="{C9E1AACA-62DC-4E4F-8FED-0B943BAB4D3F}" srcOrd="0" destOrd="0" presId="urn:microsoft.com/office/officeart/2005/8/layout/vList2"/>
    <dgm:cxn modelId="{FF697CCB-3CEF-4864-BD96-DDDD2F61084D}" srcId="{7E1A1B8A-A289-4E4C-953B-79B5DFBA95FA}" destId="{51CF3ED9-D3A6-4224-8EAA-5BAA6555B837}" srcOrd="11" destOrd="0" parTransId="{5E3F0704-B985-4241-B0E7-BF273F059245}" sibTransId="{05667201-68C3-49CC-AED3-30FCF358BB78}"/>
    <dgm:cxn modelId="{D175BACC-3866-489B-BF1D-50E2ABC4F311}" type="presOf" srcId="{51CF3ED9-D3A6-4224-8EAA-5BAA6555B837}" destId="{AEBFDBA5-91BB-4123-A8D6-C09F9BD7643B}" srcOrd="0" destOrd="0" presId="urn:microsoft.com/office/officeart/2005/8/layout/vList2"/>
    <dgm:cxn modelId="{98FF15D2-3FEB-44C5-BF8D-583D4125CFA9}" srcId="{7E1A1B8A-A289-4E4C-953B-79B5DFBA95FA}" destId="{486DBB4F-FB6F-471C-8081-2110D7AC76EF}" srcOrd="3" destOrd="0" parTransId="{A1A955F1-9A0B-4B1E-98D3-997AF5120DD0}" sibTransId="{53C36298-1247-4AD6-AEEE-BC8D3B84FDE8}"/>
    <dgm:cxn modelId="{461EECD2-B026-4288-AB39-DB022B572CF9}" type="presOf" srcId="{FA17328A-7F2D-40DE-AE27-B9EE18B341C9}" destId="{98AAE3DE-C131-429F-8F34-4B09321FBF09}" srcOrd="0" destOrd="0" presId="urn:microsoft.com/office/officeart/2005/8/layout/vList2"/>
    <dgm:cxn modelId="{09B6D5D3-B440-4F16-B470-6901E810709E}" type="presOf" srcId="{2C1FE05C-FEBA-4387-8D23-CE4239F3D1CD}" destId="{1F37A1AC-8DEC-49B6-9CAC-127F78A5BB48}" srcOrd="0" destOrd="0" presId="urn:microsoft.com/office/officeart/2005/8/layout/vList2"/>
    <dgm:cxn modelId="{1DBE44D6-689B-421F-A678-7774F430EAEB}" type="presOf" srcId="{64A2D4AC-2F9C-4C01-AA1B-0F39888355D9}" destId="{800F28C3-6E7A-478A-AA25-163DACB22579}" srcOrd="0" destOrd="0" presId="urn:microsoft.com/office/officeart/2005/8/layout/vList2"/>
    <dgm:cxn modelId="{2E7BA0EA-02B7-4A67-9AD7-3946661E0CC4}" type="presOf" srcId="{7E1A1B8A-A289-4E4C-953B-79B5DFBA95FA}" destId="{59A7D40E-8747-4CD4-8645-9F6510835CDD}" srcOrd="0" destOrd="0" presId="urn:microsoft.com/office/officeart/2005/8/layout/vList2"/>
    <dgm:cxn modelId="{2FBE24F2-3E7B-45E4-89E4-6B18F9E97CB2}" type="presOf" srcId="{4CBACEE5-C17A-4E6F-9BDC-CF4B3854D147}" destId="{5761FB3A-39C1-4885-8ED8-041A2529F4D3}" srcOrd="0" destOrd="0" presId="urn:microsoft.com/office/officeart/2005/8/layout/vList2"/>
    <dgm:cxn modelId="{F0D543F8-CBE3-4175-9AC6-547533A3B17E}" type="presOf" srcId="{486DBB4F-FB6F-471C-8081-2110D7AC76EF}" destId="{495887E9-43B6-4B0F-BA46-DDBD1213848B}" srcOrd="0" destOrd="0" presId="urn:microsoft.com/office/officeart/2005/8/layout/vList2"/>
    <dgm:cxn modelId="{E5BDEE81-D0CD-41AD-8A4E-E2680F69ED20}" type="presParOf" srcId="{59A7D40E-8747-4CD4-8645-9F6510835CDD}" destId="{800F28C3-6E7A-478A-AA25-163DACB22579}" srcOrd="0" destOrd="0" presId="urn:microsoft.com/office/officeart/2005/8/layout/vList2"/>
    <dgm:cxn modelId="{04E719B5-509D-4795-8A9E-CB2E02587417}" type="presParOf" srcId="{59A7D40E-8747-4CD4-8645-9F6510835CDD}" destId="{FB156736-940B-461D-826B-DEC7DEF62396}" srcOrd="1" destOrd="0" presId="urn:microsoft.com/office/officeart/2005/8/layout/vList2"/>
    <dgm:cxn modelId="{512738AB-95E4-4DC6-85CA-8EC0A1AF815E}" type="presParOf" srcId="{59A7D40E-8747-4CD4-8645-9F6510835CDD}" destId="{3F90BC2A-D4FA-49A5-9E7E-B4BA8349D116}" srcOrd="2" destOrd="0" presId="urn:microsoft.com/office/officeart/2005/8/layout/vList2"/>
    <dgm:cxn modelId="{726539B9-B900-47AE-8FE8-B0AFC577E5B5}" type="presParOf" srcId="{59A7D40E-8747-4CD4-8645-9F6510835CDD}" destId="{1FE5D4B0-D75A-4F52-8649-B479727C26BA}" srcOrd="3" destOrd="0" presId="urn:microsoft.com/office/officeart/2005/8/layout/vList2"/>
    <dgm:cxn modelId="{B56AA29D-F052-4F42-9D89-848F501E6749}" type="presParOf" srcId="{59A7D40E-8747-4CD4-8645-9F6510835CDD}" destId="{C9E1AACA-62DC-4E4F-8FED-0B943BAB4D3F}" srcOrd="4" destOrd="0" presId="urn:microsoft.com/office/officeart/2005/8/layout/vList2"/>
    <dgm:cxn modelId="{F8064156-0184-42BA-9145-D04212D85F61}" type="presParOf" srcId="{59A7D40E-8747-4CD4-8645-9F6510835CDD}" destId="{D14B3445-75E6-4BD3-A413-0ECFD3699EA6}" srcOrd="5" destOrd="0" presId="urn:microsoft.com/office/officeart/2005/8/layout/vList2"/>
    <dgm:cxn modelId="{97461E51-9586-46F1-8C55-64F3C4CC84BB}" type="presParOf" srcId="{59A7D40E-8747-4CD4-8645-9F6510835CDD}" destId="{495887E9-43B6-4B0F-BA46-DDBD1213848B}" srcOrd="6" destOrd="0" presId="urn:microsoft.com/office/officeart/2005/8/layout/vList2"/>
    <dgm:cxn modelId="{3FA7F36F-5A98-43D4-BE02-4EE68B60BB78}" type="presParOf" srcId="{59A7D40E-8747-4CD4-8645-9F6510835CDD}" destId="{23DFC989-F9B5-41C3-9566-6CDF58C9ED2D}" srcOrd="7" destOrd="0" presId="urn:microsoft.com/office/officeart/2005/8/layout/vList2"/>
    <dgm:cxn modelId="{FE0372FB-5279-49AB-94B6-7510B00B4127}" type="presParOf" srcId="{59A7D40E-8747-4CD4-8645-9F6510835CDD}" destId="{98AAE3DE-C131-429F-8F34-4B09321FBF09}" srcOrd="8" destOrd="0" presId="urn:microsoft.com/office/officeart/2005/8/layout/vList2"/>
    <dgm:cxn modelId="{CCDC9C45-BC0B-4511-ADA5-52F9E9C48E42}" type="presParOf" srcId="{59A7D40E-8747-4CD4-8645-9F6510835CDD}" destId="{05F5EA44-E9F1-4057-A1E0-FE3A0B7C44A1}" srcOrd="9" destOrd="0" presId="urn:microsoft.com/office/officeart/2005/8/layout/vList2"/>
    <dgm:cxn modelId="{61AF040B-F656-4A02-9473-B36447E44F97}" type="presParOf" srcId="{59A7D40E-8747-4CD4-8645-9F6510835CDD}" destId="{5761FB3A-39C1-4885-8ED8-041A2529F4D3}" srcOrd="10" destOrd="0" presId="urn:microsoft.com/office/officeart/2005/8/layout/vList2"/>
    <dgm:cxn modelId="{779A33AC-FCFC-47F8-8988-D32B5D8DDC4C}" type="presParOf" srcId="{59A7D40E-8747-4CD4-8645-9F6510835CDD}" destId="{83859829-43BA-4AC1-840D-EB08754B75F6}" srcOrd="11" destOrd="0" presId="urn:microsoft.com/office/officeart/2005/8/layout/vList2"/>
    <dgm:cxn modelId="{F3D3B269-D235-426A-B3F2-B12ED3968F03}" type="presParOf" srcId="{59A7D40E-8747-4CD4-8645-9F6510835CDD}" destId="{0DED77BD-A729-41AD-B9FC-37A5FC87CF6B}" srcOrd="12" destOrd="0" presId="urn:microsoft.com/office/officeart/2005/8/layout/vList2"/>
    <dgm:cxn modelId="{7460F1C2-3C28-43EA-BC60-2F5F1F2AD85D}" type="presParOf" srcId="{59A7D40E-8747-4CD4-8645-9F6510835CDD}" destId="{4D3C9B4C-D630-4137-A052-5CBE20AC2660}" srcOrd="13" destOrd="0" presId="urn:microsoft.com/office/officeart/2005/8/layout/vList2"/>
    <dgm:cxn modelId="{FCB9E127-099A-4348-9BA1-D8B6667FA5E3}" type="presParOf" srcId="{59A7D40E-8747-4CD4-8645-9F6510835CDD}" destId="{1A5D042D-BB0F-43AD-9E8A-D132A6234CC2}" srcOrd="14" destOrd="0" presId="urn:microsoft.com/office/officeart/2005/8/layout/vList2"/>
    <dgm:cxn modelId="{37C92E3D-ED3A-47BB-9EA4-9E1FBF0E0AF2}" type="presParOf" srcId="{59A7D40E-8747-4CD4-8645-9F6510835CDD}" destId="{ECAEBB4E-EC55-4EDB-8231-2F46038FAFA1}" srcOrd="15" destOrd="0" presId="urn:microsoft.com/office/officeart/2005/8/layout/vList2"/>
    <dgm:cxn modelId="{6220E6BC-7A04-4666-BE19-3ADCAD396143}" type="presParOf" srcId="{59A7D40E-8747-4CD4-8645-9F6510835CDD}" destId="{1F37A1AC-8DEC-49B6-9CAC-127F78A5BB48}" srcOrd="16" destOrd="0" presId="urn:microsoft.com/office/officeart/2005/8/layout/vList2"/>
    <dgm:cxn modelId="{10900423-B53D-4F36-88B0-FEE73BFD6B34}" type="presParOf" srcId="{59A7D40E-8747-4CD4-8645-9F6510835CDD}" destId="{BAFB1912-C2ED-4101-8C70-431EFD16829B}" srcOrd="17" destOrd="0" presId="urn:microsoft.com/office/officeart/2005/8/layout/vList2"/>
    <dgm:cxn modelId="{0A6FC005-6B6B-478E-91EC-97686F3F9FF4}" type="presParOf" srcId="{59A7D40E-8747-4CD4-8645-9F6510835CDD}" destId="{36FF323C-C53D-4943-9733-3FA08B690B80}" srcOrd="18" destOrd="0" presId="urn:microsoft.com/office/officeart/2005/8/layout/vList2"/>
    <dgm:cxn modelId="{C2CAB5FE-9C4C-4C90-9911-33A9D9E0D86E}" type="presParOf" srcId="{59A7D40E-8747-4CD4-8645-9F6510835CDD}" destId="{2A16677A-BA10-459C-A92A-05FC2CD83A0A}" srcOrd="19" destOrd="0" presId="urn:microsoft.com/office/officeart/2005/8/layout/vList2"/>
    <dgm:cxn modelId="{8BA2CB05-5E65-4214-801E-DA581E6A1CC9}" type="presParOf" srcId="{59A7D40E-8747-4CD4-8645-9F6510835CDD}" destId="{D767A750-0EE5-424C-A873-ECF82C23478A}" srcOrd="20" destOrd="0" presId="urn:microsoft.com/office/officeart/2005/8/layout/vList2"/>
    <dgm:cxn modelId="{1C65FCA5-1491-4C5F-8762-588695DA4298}" type="presParOf" srcId="{59A7D40E-8747-4CD4-8645-9F6510835CDD}" destId="{DCE73E2C-08AA-4955-B4A1-FBDD08B53067}" srcOrd="21" destOrd="0" presId="urn:microsoft.com/office/officeart/2005/8/layout/vList2"/>
    <dgm:cxn modelId="{97F77E61-2FE8-4F03-AA42-134CE7DC15E3}" type="presParOf" srcId="{59A7D40E-8747-4CD4-8645-9F6510835CDD}" destId="{AEBFDBA5-91BB-4123-A8D6-C09F9BD7643B}" srcOrd="22" destOrd="0" presId="urn:microsoft.com/office/officeart/2005/8/layout/vList2"/>
    <dgm:cxn modelId="{95756EAA-FF7D-4F0E-9BB1-1884353868B8}" type="presParOf" srcId="{59A7D40E-8747-4CD4-8645-9F6510835CDD}" destId="{2EAE9CFB-038C-4BF7-992A-36D37F5B535A}" srcOrd="23" destOrd="0" presId="urn:microsoft.com/office/officeart/2005/8/layout/vList2"/>
    <dgm:cxn modelId="{641E5DEA-7DB3-4D95-A5DB-310C5370368F}" type="presParOf" srcId="{59A7D40E-8747-4CD4-8645-9F6510835CDD}" destId="{386FF26E-C17F-4D15-B1E7-57D404E56B3E}" srcOrd="24" destOrd="0" presId="urn:microsoft.com/office/officeart/2005/8/layout/vList2"/>
    <dgm:cxn modelId="{2A3F2D0C-AA10-48D5-BCA6-8DE9CEBE0F8A}" type="presParOf" srcId="{59A7D40E-8747-4CD4-8645-9F6510835CDD}" destId="{6D9B1E69-A149-40B7-986E-435329DFB4C3}" srcOrd="25" destOrd="0" presId="urn:microsoft.com/office/officeart/2005/8/layout/vList2"/>
    <dgm:cxn modelId="{9FD567DF-983C-4AD3-9C64-B0FBAD858A5A}" type="presParOf" srcId="{59A7D40E-8747-4CD4-8645-9F6510835CDD}" destId="{12D72DE1-4FAE-49F4-90DF-A51C533115BC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 dirty="0"/>
            <a:t>Cálculo:</a:t>
          </a:r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5C13314E-5F47-437A-900C-7CB986AA9CC7}">
      <dgm:prSet phldrT="[Texto]" custT="1"/>
      <dgm:spPr/>
      <dgm:t>
        <a:bodyPr/>
        <a:lstStyle/>
        <a:p>
          <a:pPr algn="just"/>
          <a:r>
            <a:rPr lang="pt-BR" sz="2800" dirty="0"/>
            <a:t>Número de escolas pactuadas na adesão que registraram ações do PSE / Número total de escolas pactuadas na adesão ao PSE no Município</a:t>
          </a:r>
        </a:p>
      </dgm:t>
    </dgm:pt>
    <dgm:pt modelId="{89FE95CD-36CE-4008-83AB-D58D94F4F593}" type="parTrans" cxnId="{7C082CCB-AD12-48FA-A5D0-FA83918DF8E6}">
      <dgm:prSet/>
      <dgm:spPr/>
      <dgm:t>
        <a:bodyPr/>
        <a:lstStyle/>
        <a:p>
          <a:pPr algn="just"/>
          <a:endParaRPr lang="pt-BR" sz="2800"/>
        </a:p>
      </dgm:t>
    </dgm:pt>
    <dgm:pt modelId="{705B81EF-38D8-45A4-830E-4040B16EDAB4}" type="sibTrans" cxnId="{7C082CCB-AD12-48FA-A5D0-FA83918DF8E6}">
      <dgm:prSet/>
      <dgm:spPr/>
      <dgm:t>
        <a:bodyPr/>
        <a:lstStyle/>
        <a:p>
          <a:pPr algn="just"/>
          <a:endParaRPr lang="pt-BR" sz="2800"/>
        </a:p>
      </dgm:t>
    </dgm:pt>
    <dgm:pt modelId="{0175BCEC-935C-438F-8C11-08D550E5F787}">
      <dgm:prSet phldrT="[Texto]" custT="1"/>
      <dgm:spPr/>
      <dgm:t>
        <a:bodyPr/>
        <a:lstStyle/>
        <a:p>
          <a:pPr algn="just"/>
          <a:r>
            <a:rPr lang="pt-BR" sz="2800" dirty="0"/>
            <a:t>Periodicidade: anual</a:t>
          </a:r>
        </a:p>
      </dgm:t>
    </dgm:pt>
    <dgm:pt modelId="{EB895538-CAF0-4D24-B5BB-405C34FB1CA2}" type="parTrans" cxnId="{BF1873CB-7AF2-4F13-B95B-03F00A1A6F6E}">
      <dgm:prSet/>
      <dgm:spPr/>
      <dgm:t>
        <a:bodyPr/>
        <a:lstStyle/>
        <a:p>
          <a:pPr algn="just"/>
          <a:endParaRPr lang="pt-BR" sz="2800"/>
        </a:p>
      </dgm:t>
    </dgm:pt>
    <dgm:pt modelId="{637ADE98-224F-42A0-8E87-C8187CE3913F}" type="sibTrans" cxnId="{BF1873CB-7AF2-4F13-B95B-03F00A1A6F6E}">
      <dgm:prSet/>
      <dgm:spPr/>
      <dgm:t>
        <a:bodyPr/>
        <a:lstStyle/>
        <a:p>
          <a:pPr algn="just"/>
          <a:endParaRPr lang="pt-BR" sz="2800"/>
        </a:p>
      </dgm:t>
    </dgm:pt>
    <dgm:pt modelId="{BD1DAE31-C3C7-46B4-8C87-B43A6656F8D8}">
      <dgm:prSet custT="1"/>
      <dgm:spPr/>
      <dgm:t>
        <a:bodyPr/>
        <a:lstStyle/>
        <a:p>
          <a:pPr algn="just"/>
          <a:r>
            <a:rPr lang="pt-BR" sz="2800" dirty="0"/>
            <a:t>Parâmetro: cobertura de 100% das escolas pactuadas na adesão ao PSE Ciclo 2023/2024</a:t>
          </a:r>
        </a:p>
      </dgm:t>
    </dgm:pt>
    <dgm:pt modelId="{B6D8F273-540F-4DCF-9C68-CE11863E0A27}" type="parTrans" cxnId="{7E32A5D6-2D03-4440-A497-6301B9A7D6CA}">
      <dgm:prSet/>
      <dgm:spPr/>
      <dgm:t>
        <a:bodyPr/>
        <a:lstStyle/>
        <a:p>
          <a:pPr algn="just"/>
          <a:endParaRPr lang="pt-BR" sz="2800"/>
        </a:p>
      </dgm:t>
    </dgm:pt>
    <dgm:pt modelId="{57A59375-7C09-4524-BAA0-5B32EF9CFD7D}" type="sibTrans" cxnId="{7E32A5D6-2D03-4440-A497-6301B9A7D6CA}">
      <dgm:prSet/>
      <dgm:spPr/>
      <dgm:t>
        <a:bodyPr/>
        <a:lstStyle/>
        <a:p>
          <a:pPr algn="just"/>
          <a:endParaRPr lang="pt-BR" sz="2800"/>
        </a:p>
      </dgm:t>
    </dgm:pt>
    <dgm:pt modelId="{8CB9113A-90EE-40CB-83E9-AF20DF0EB55A}">
      <dgm:prSet custT="1"/>
      <dgm:spPr/>
      <dgm:t>
        <a:bodyPr/>
        <a:lstStyle/>
        <a:p>
          <a:pPr algn="just"/>
          <a:r>
            <a:rPr lang="pt-BR" sz="2800" dirty="0"/>
            <a:t>Meta: cobertura de 50% das escolas pactuadas na adesão ao PSE Ciclo 2023/2024</a:t>
          </a:r>
        </a:p>
      </dgm:t>
    </dgm:pt>
    <dgm:pt modelId="{A90BA599-956F-46C0-9FA3-B5690F4B198D}" type="parTrans" cxnId="{3E463C3C-064D-4DEA-87BC-D17F607FC984}">
      <dgm:prSet/>
      <dgm:spPr/>
      <dgm:t>
        <a:bodyPr/>
        <a:lstStyle/>
        <a:p>
          <a:pPr algn="just"/>
          <a:endParaRPr lang="pt-BR" sz="2800"/>
        </a:p>
      </dgm:t>
    </dgm:pt>
    <dgm:pt modelId="{169D04C6-FF12-481A-B4AD-EF987B7099F5}" type="sibTrans" cxnId="{3E463C3C-064D-4DEA-87BC-D17F607FC984}">
      <dgm:prSet/>
      <dgm:spPr/>
      <dgm:t>
        <a:bodyPr/>
        <a:lstStyle/>
        <a:p>
          <a:pPr algn="just"/>
          <a:endParaRPr lang="pt-BR" sz="2800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E53C0C-D9C1-46D4-B197-985B4DB96EDD}" type="pres">
      <dgm:prSet presAssocID="{2D90DD53-0815-4239-8193-7DCD4A141468}" presName="childText" presStyleLbl="revTx" presStyleIdx="0" presStyleCnt="1">
        <dgm:presLayoutVars>
          <dgm:bulletEnabled val="1"/>
        </dgm:presLayoutVars>
      </dgm:prSet>
      <dgm:spPr/>
    </dgm:pt>
    <dgm:pt modelId="{481FD731-5DE3-4FA8-9A14-87546E401772}" type="pres">
      <dgm:prSet presAssocID="{0175BCEC-935C-438F-8C11-08D550E5F7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DA8F14-9DA8-4EB8-A82B-58670AAB44F8}" type="pres">
      <dgm:prSet presAssocID="{637ADE98-224F-42A0-8E87-C8187CE3913F}" presName="spacer" presStyleCnt="0"/>
      <dgm:spPr/>
    </dgm:pt>
    <dgm:pt modelId="{8D2252FA-4BB6-4341-9ADF-86D63B8E2B2A}" type="pres">
      <dgm:prSet presAssocID="{BD1DAE31-C3C7-46B4-8C87-B43A6656F8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50EC35-468E-481D-BB0E-80CC0B43F9F2}" type="pres">
      <dgm:prSet presAssocID="{57A59375-7C09-4524-BAA0-5B32EF9CFD7D}" presName="spacer" presStyleCnt="0"/>
      <dgm:spPr/>
    </dgm:pt>
    <dgm:pt modelId="{13797048-80AD-440D-A952-EB7941810EF8}" type="pres">
      <dgm:prSet presAssocID="{8CB9113A-90EE-40CB-83E9-AF20DF0EB5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375531-033F-4D5A-966F-E4DD035C42D8}" type="presOf" srcId="{BD1DAE31-C3C7-46B4-8C87-B43A6656F8D8}" destId="{8D2252FA-4BB6-4341-9ADF-86D63B8E2B2A}" srcOrd="0" destOrd="0" presId="urn:microsoft.com/office/officeart/2005/8/layout/vList2"/>
    <dgm:cxn modelId="{3E463C3C-064D-4DEA-87BC-D17F607FC984}" srcId="{42F4482E-EE28-4A85-A6CB-A59CC6D82146}" destId="{8CB9113A-90EE-40CB-83E9-AF20DF0EB55A}" srcOrd="3" destOrd="0" parTransId="{A90BA599-956F-46C0-9FA3-B5690F4B198D}" sibTransId="{169D04C6-FF12-481A-B4AD-EF987B7099F5}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1F3F8669-A765-4918-8C3E-CCC5507F6094}" type="presOf" srcId="{8CB9113A-90EE-40CB-83E9-AF20DF0EB55A}" destId="{13797048-80AD-440D-A952-EB7941810EF8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7C082CCB-AD12-48FA-A5D0-FA83918DF8E6}" srcId="{2D90DD53-0815-4239-8193-7DCD4A141468}" destId="{5C13314E-5F47-437A-900C-7CB986AA9CC7}" srcOrd="0" destOrd="0" parTransId="{89FE95CD-36CE-4008-83AB-D58D94F4F593}" sibTransId="{705B81EF-38D8-45A4-830E-4040B16EDAB4}"/>
    <dgm:cxn modelId="{BF1873CB-7AF2-4F13-B95B-03F00A1A6F6E}" srcId="{42F4482E-EE28-4A85-A6CB-A59CC6D82146}" destId="{0175BCEC-935C-438F-8C11-08D550E5F787}" srcOrd="1" destOrd="0" parTransId="{EB895538-CAF0-4D24-B5BB-405C34FB1CA2}" sibTransId="{637ADE98-224F-42A0-8E87-C8187CE3913F}"/>
    <dgm:cxn modelId="{7E32A5D6-2D03-4440-A497-6301B9A7D6CA}" srcId="{42F4482E-EE28-4A85-A6CB-A59CC6D82146}" destId="{BD1DAE31-C3C7-46B4-8C87-B43A6656F8D8}" srcOrd="2" destOrd="0" parTransId="{B6D8F273-540F-4DCF-9C68-CE11863E0A27}" sibTransId="{57A59375-7C09-4524-BAA0-5B32EF9CFD7D}"/>
    <dgm:cxn modelId="{24AF50EB-0E9D-4A09-A96D-554169B71AFE}" type="presOf" srcId="{5C13314E-5F47-437A-900C-7CB986AA9CC7}" destId="{1AE53C0C-D9C1-46D4-B197-985B4DB96EDD}" srcOrd="0" destOrd="0" presId="urn:microsoft.com/office/officeart/2005/8/layout/vList2"/>
    <dgm:cxn modelId="{99D563F7-C98C-4725-9116-0195F2F6F8F3}" type="presOf" srcId="{0175BCEC-935C-438F-8C11-08D550E5F787}" destId="{481FD731-5DE3-4FA8-9A14-87546E401772}" srcOrd="0" destOrd="0" presId="urn:microsoft.com/office/officeart/2005/8/layout/vList2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521AC9D1-D39A-4299-9741-7D4947847A99}" type="presParOf" srcId="{2CC1EAAB-4B2B-4898-8D7F-D1457629712F}" destId="{1AE53C0C-D9C1-46D4-B197-985B4DB96EDD}" srcOrd="1" destOrd="0" presId="urn:microsoft.com/office/officeart/2005/8/layout/vList2"/>
    <dgm:cxn modelId="{D091B60C-9940-42FC-B7C4-F408279C235E}" type="presParOf" srcId="{2CC1EAAB-4B2B-4898-8D7F-D1457629712F}" destId="{481FD731-5DE3-4FA8-9A14-87546E401772}" srcOrd="2" destOrd="0" presId="urn:microsoft.com/office/officeart/2005/8/layout/vList2"/>
    <dgm:cxn modelId="{4DFF2A38-E8F6-4266-898B-A448338A1735}" type="presParOf" srcId="{2CC1EAAB-4B2B-4898-8D7F-D1457629712F}" destId="{1FDA8F14-9DA8-4EB8-A82B-58670AAB44F8}" srcOrd="3" destOrd="0" presId="urn:microsoft.com/office/officeart/2005/8/layout/vList2"/>
    <dgm:cxn modelId="{4E9AA9E5-A0ED-47FF-B670-DF097220D293}" type="presParOf" srcId="{2CC1EAAB-4B2B-4898-8D7F-D1457629712F}" destId="{8D2252FA-4BB6-4341-9ADF-86D63B8E2B2A}" srcOrd="4" destOrd="0" presId="urn:microsoft.com/office/officeart/2005/8/layout/vList2"/>
    <dgm:cxn modelId="{59679C51-7840-4A5A-9694-95A6C45A69EE}" type="presParOf" srcId="{2CC1EAAB-4B2B-4898-8D7F-D1457629712F}" destId="{ED50EC35-468E-481D-BB0E-80CC0B43F9F2}" srcOrd="5" destOrd="0" presId="urn:microsoft.com/office/officeart/2005/8/layout/vList2"/>
    <dgm:cxn modelId="{38DB8009-4E3C-4D79-83F6-034C63488BA0}" type="presParOf" srcId="{2CC1EAAB-4B2B-4898-8D7F-D1457629712F}" destId="{13797048-80AD-440D-A952-EB7941810E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/>
            <a:t>Cálculo:</a:t>
          </a:r>
          <a:endParaRPr lang="pt-BR" sz="2800" dirty="0"/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A4CAAAEE-A6D6-4CDF-982D-24708F4DB85E}">
      <dgm:prSet/>
      <dgm:spPr/>
      <dgm:t>
        <a:bodyPr/>
        <a:lstStyle/>
        <a:p>
          <a:pPr algn="just"/>
          <a:r>
            <a:rPr lang="pt-BR"/>
            <a:t>Número de escolas pactuadas na adesão que registraram ações de alimentação saudável mais outra atividade prioritária/ Número total de escolas pactuadas na adesão ao PSE no Município</a:t>
          </a:r>
          <a:endParaRPr lang="pt-BR" dirty="0"/>
        </a:p>
      </dgm:t>
    </dgm:pt>
    <dgm:pt modelId="{242E258A-9F6C-4C80-80D5-2246CF16126F}" type="parTrans" cxnId="{D1E893BF-6511-4518-BD46-ADC671825D9B}">
      <dgm:prSet/>
      <dgm:spPr/>
      <dgm:t>
        <a:bodyPr/>
        <a:lstStyle/>
        <a:p>
          <a:endParaRPr lang="pt-BR"/>
        </a:p>
      </dgm:t>
    </dgm:pt>
    <dgm:pt modelId="{A6101513-7E6E-4240-9795-E22C3721E493}" type="sibTrans" cxnId="{D1E893BF-6511-4518-BD46-ADC671825D9B}">
      <dgm:prSet/>
      <dgm:spPr/>
      <dgm:t>
        <a:bodyPr/>
        <a:lstStyle/>
        <a:p>
          <a:endParaRPr lang="pt-BR"/>
        </a:p>
      </dgm:t>
    </dgm:pt>
    <dgm:pt modelId="{BB4ADF53-646C-4089-A950-89700A46ACF5}">
      <dgm:prSet/>
      <dgm:spPr/>
      <dgm:t>
        <a:bodyPr/>
        <a:lstStyle/>
        <a:p>
          <a:pPr algn="just"/>
          <a:r>
            <a:rPr lang="pt-BR"/>
            <a:t>Periodicidade: anual</a:t>
          </a:r>
          <a:endParaRPr lang="pt-BR" dirty="0"/>
        </a:p>
      </dgm:t>
    </dgm:pt>
    <dgm:pt modelId="{DC02152B-AB5D-4DD7-A1CA-6A31EF673559}" type="parTrans" cxnId="{4918E206-14D8-4C3F-B0A2-483D0DC8AA06}">
      <dgm:prSet/>
      <dgm:spPr/>
      <dgm:t>
        <a:bodyPr/>
        <a:lstStyle/>
        <a:p>
          <a:endParaRPr lang="pt-BR"/>
        </a:p>
      </dgm:t>
    </dgm:pt>
    <dgm:pt modelId="{0D60587B-ACA3-483F-8771-4F5BD7C23741}" type="sibTrans" cxnId="{4918E206-14D8-4C3F-B0A2-483D0DC8AA06}">
      <dgm:prSet/>
      <dgm:spPr/>
      <dgm:t>
        <a:bodyPr/>
        <a:lstStyle/>
        <a:p>
          <a:endParaRPr lang="pt-BR"/>
        </a:p>
      </dgm:t>
    </dgm:pt>
    <dgm:pt modelId="{2AF92C9B-014F-411C-8739-139F9D835128}">
      <dgm:prSet/>
      <dgm:spPr/>
      <dgm:t>
        <a:bodyPr/>
        <a:lstStyle/>
        <a:p>
          <a:pPr algn="just"/>
          <a:r>
            <a:rPr lang="pt-BR"/>
            <a:t>Parâmetro: 100%</a:t>
          </a:r>
          <a:endParaRPr lang="pt-BR" dirty="0"/>
        </a:p>
      </dgm:t>
    </dgm:pt>
    <dgm:pt modelId="{79594569-EA8B-4314-9C96-478831B95960}" type="parTrans" cxnId="{60474C8B-2D31-46B2-BEEE-B5ADF195F855}">
      <dgm:prSet/>
      <dgm:spPr/>
      <dgm:t>
        <a:bodyPr/>
        <a:lstStyle/>
        <a:p>
          <a:endParaRPr lang="pt-BR"/>
        </a:p>
      </dgm:t>
    </dgm:pt>
    <dgm:pt modelId="{A22C4E67-0908-4EDF-960C-ECCDFEDAF932}" type="sibTrans" cxnId="{60474C8B-2D31-46B2-BEEE-B5ADF195F855}">
      <dgm:prSet/>
      <dgm:spPr/>
      <dgm:t>
        <a:bodyPr/>
        <a:lstStyle/>
        <a:p>
          <a:endParaRPr lang="pt-BR"/>
        </a:p>
      </dgm:t>
    </dgm:pt>
    <dgm:pt modelId="{BF95EB03-B2AF-4584-BA55-2F1088147CFD}">
      <dgm:prSet/>
      <dgm:spPr/>
      <dgm:t>
        <a:bodyPr/>
        <a:lstStyle/>
        <a:p>
          <a:pPr algn="just"/>
          <a:r>
            <a:rPr lang="pt-BR"/>
            <a:t>Meta: 50%</a:t>
          </a:r>
          <a:endParaRPr lang="pt-BR" dirty="0"/>
        </a:p>
      </dgm:t>
    </dgm:pt>
    <dgm:pt modelId="{15C577D7-6CBA-4F12-8612-60A3D069B301}" type="parTrans" cxnId="{12BFE81E-2563-4626-83CC-0629C5C8CD2E}">
      <dgm:prSet/>
      <dgm:spPr/>
      <dgm:t>
        <a:bodyPr/>
        <a:lstStyle/>
        <a:p>
          <a:endParaRPr lang="pt-BR"/>
        </a:p>
      </dgm:t>
    </dgm:pt>
    <dgm:pt modelId="{795963C9-9E5B-4FFF-847B-FF2A288EE8F0}" type="sibTrans" cxnId="{12BFE81E-2563-4626-83CC-0629C5C8CD2E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2B065B-6867-4B10-AB45-2B4C03FECED6}" type="pres">
      <dgm:prSet presAssocID="{2D90DD53-0815-4239-8193-7DCD4A141468}" presName="childText" presStyleLbl="revTx" presStyleIdx="0" presStyleCnt="1">
        <dgm:presLayoutVars>
          <dgm:bulletEnabled val="1"/>
        </dgm:presLayoutVars>
      </dgm:prSet>
      <dgm:spPr/>
    </dgm:pt>
    <dgm:pt modelId="{390EC1B8-96BA-4B5D-BC0D-7B5A3D83F985}" type="pres">
      <dgm:prSet presAssocID="{BB4ADF53-646C-4089-A950-89700A46AC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CBBADA-54C5-40C6-A790-59C58B506F98}" type="pres">
      <dgm:prSet presAssocID="{0D60587B-ACA3-483F-8771-4F5BD7C23741}" presName="spacer" presStyleCnt="0"/>
      <dgm:spPr/>
    </dgm:pt>
    <dgm:pt modelId="{6A3DF5B8-0037-44AE-BD90-2FA18992721A}" type="pres">
      <dgm:prSet presAssocID="{2AF92C9B-014F-411C-8739-139F9D8351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D8249C-3E65-46D7-92C4-9FD0DC53F6D5}" type="pres">
      <dgm:prSet presAssocID="{A22C4E67-0908-4EDF-960C-ECCDFEDAF932}" presName="spacer" presStyleCnt="0"/>
      <dgm:spPr/>
    </dgm:pt>
    <dgm:pt modelId="{609BC6F4-1745-4DC0-86AA-38F4996274F1}" type="pres">
      <dgm:prSet presAssocID="{BF95EB03-B2AF-4584-BA55-2F1088147C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18E206-14D8-4C3F-B0A2-483D0DC8AA06}" srcId="{42F4482E-EE28-4A85-A6CB-A59CC6D82146}" destId="{BB4ADF53-646C-4089-A950-89700A46ACF5}" srcOrd="1" destOrd="0" parTransId="{DC02152B-AB5D-4DD7-A1CA-6A31EF673559}" sibTransId="{0D60587B-ACA3-483F-8771-4F5BD7C23741}"/>
    <dgm:cxn modelId="{1AA84D16-F7DE-40BB-839C-1796C92632CE}" type="presOf" srcId="{A4CAAAEE-A6D6-4CDF-982D-24708F4DB85E}" destId="{3F2B065B-6867-4B10-AB45-2B4C03FECED6}" srcOrd="0" destOrd="0" presId="urn:microsoft.com/office/officeart/2005/8/layout/vList2"/>
    <dgm:cxn modelId="{12BFE81E-2563-4626-83CC-0629C5C8CD2E}" srcId="{42F4482E-EE28-4A85-A6CB-A59CC6D82146}" destId="{BF95EB03-B2AF-4584-BA55-2F1088147CFD}" srcOrd="3" destOrd="0" parTransId="{15C577D7-6CBA-4F12-8612-60A3D069B301}" sibTransId="{795963C9-9E5B-4FFF-847B-FF2A288EE8F0}"/>
    <dgm:cxn modelId="{C6C9C862-190A-43FF-938C-56B1F5A2B1EE}" type="presOf" srcId="{BF95EB03-B2AF-4584-BA55-2F1088147CFD}" destId="{609BC6F4-1745-4DC0-86AA-38F4996274F1}" srcOrd="0" destOrd="0" presId="urn:microsoft.com/office/officeart/2005/8/layout/vList2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60474C8B-2D31-46B2-BEEE-B5ADF195F855}" srcId="{42F4482E-EE28-4A85-A6CB-A59CC6D82146}" destId="{2AF92C9B-014F-411C-8739-139F9D835128}" srcOrd="2" destOrd="0" parTransId="{79594569-EA8B-4314-9C96-478831B95960}" sibTransId="{A22C4E67-0908-4EDF-960C-ECCDFEDAF932}"/>
    <dgm:cxn modelId="{361B6AB1-82D0-46FF-A79F-DE9E073FD118}" type="presOf" srcId="{BB4ADF53-646C-4089-A950-89700A46ACF5}" destId="{390EC1B8-96BA-4B5D-BC0D-7B5A3D83F985}" srcOrd="0" destOrd="0" presId="urn:microsoft.com/office/officeart/2005/8/layout/vList2"/>
    <dgm:cxn modelId="{D1E893BF-6511-4518-BD46-ADC671825D9B}" srcId="{2D90DD53-0815-4239-8193-7DCD4A141468}" destId="{A4CAAAEE-A6D6-4CDF-982D-24708F4DB85E}" srcOrd="0" destOrd="0" parTransId="{242E258A-9F6C-4C80-80D5-2246CF16126F}" sibTransId="{A6101513-7E6E-4240-9795-E22C3721E493}"/>
    <dgm:cxn modelId="{BE4CDEFD-411B-4B8C-917E-594BD1960979}" type="presOf" srcId="{2AF92C9B-014F-411C-8739-139F9D835128}" destId="{6A3DF5B8-0037-44AE-BD90-2FA18992721A}" srcOrd="0" destOrd="0" presId="urn:microsoft.com/office/officeart/2005/8/layout/vList2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ABAD63BE-1C4C-4897-91C0-1C36F391BF6A}" type="presParOf" srcId="{2CC1EAAB-4B2B-4898-8D7F-D1457629712F}" destId="{3F2B065B-6867-4B10-AB45-2B4C03FECED6}" srcOrd="1" destOrd="0" presId="urn:microsoft.com/office/officeart/2005/8/layout/vList2"/>
    <dgm:cxn modelId="{0A369444-2A06-4F36-8CE9-89965E88CE37}" type="presParOf" srcId="{2CC1EAAB-4B2B-4898-8D7F-D1457629712F}" destId="{390EC1B8-96BA-4B5D-BC0D-7B5A3D83F985}" srcOrd="2" destOrd="0" presId="urn:microsoft.com/office/officeart/2005/8/layout/vList2"/>
    <dgm:cxn modelId="{26D172D4-4793-48DF-9CCA-38DCB961EEF5}" type="presParOf" srcId="{2CC1EAAB-4B2B-4898-8D7F-D1457629712F}" destId="{BECBBADA-54C5-40C6-A790-59C58B506F98}" srcOrd="3" destOrd="0" presId="urn:microsoft.com/office/officeart/2005/8/layout/vList2"/>
    <dgm:cxn modelId="{B6EFBE2D-F7A3-4B02-88BA-D2910E553703}" type="presParOf" srcId="{2CC1EAAB-4B2B-4898-8D7F-D1457629712F}" destId="{6A3DF5B8-0037-44AE-BD90-2FA18992721A}" srcOrd="4" destOrd="0" presId="urn:microsoft.com/office/officeart/2005/8/layout/vList2"/>
    <dgm:cxn modelId="{FD057A4F-2914-41CE-BCCC-642C90FA5EAB}" type="presParOf" srcId="{2CC1EAAB-4B2B-4898-8D7F-D1457629712F}" destId="{CFD8249C-3E65-46D7-92C4-9FD0DC53F6D5}" srcOrd="5" destOrd="0" presId="urn:microsoft.com/office/officeart/2005/8/layout/vList2"/>
    <dgm:cxn modelId="{E4239C68-4EB2-4261-ACEF-A174AAE44491}" type="presParOf" srcId="{2CC1EAAB-4B2B-4898-8D7F-D1457629712F}" destId="{609BC6F4-1745-4DC0-86AA-38F4996274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F4482E-EE28-4A85-A6CB-A59CC6D82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D90DD53-0815-4239-8193-7DCD4A141468}">
      <dgm:prSet phldrT="[Texto]" custT="1"/>
      <dgm:spPr/>
      <dgm:t>
        <a:bodyPr/>
        <a:lstStyle/>
        <a:p>
          <a:pPr algn="just"/>
          <a:r>
            <a:rPr lang="pt-BR" sz="2800"/>
            <a:t>Atividade prioritária obrigatória:</a:t>
          </a:r>
          <a:endParaRPr lang="pt-BR" sz="2800" dirty="0"/>
        </a:p>
      </dgm:t>
    </dgm:pt>
    <dgm:pt modelId="{DDE10A83-2F91-45A1-8941-764D6930D496}" type="par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6C6A5E77-A2CA-420B-B625-E66A2843330F}" type="sibTrans" cxnId="{4CDF3385-CC9A-4EA2-B216-38A454EED1E9}">
      <dgm:prSet/>
      <dgm:spPr/>
      <dgm:t>
        <a:bodyPr/>
        <a:lstStyle/>
        <a:p>
          <a:pPr algn="just"/>
          <a:endParaRPr lang="pt-BR" sz="2800"/>
        </a:p>
      </dgm:t>
    </dgm:pt>
    <dgm:pt modelId="{8FD119F0-CC71-448D-94A5-D29530599826}">
      <dgm:prSet/>
      <dgm:spPr/>
      <dgm:t>
        <a:bodyPr/>
        <a:lstStyle/>
        <a:p>
          <a:pPr algn="just"/>
          <a:r>
            <a:rPr lang="pt-BR"/>
            <a:t>Temas para Saúde – 03 Alimentação Saudável/ Práticas em Saúde - 01 Antropometria</a:t>
          </a:r>
          <a:endParaRPr lang="pt-BR" dirty="0"/>
        </a:p>
      </dgm:t>
    </dgm:pt>
    <dgm:pt modelId="{B73AFA84-567A-4136-A246-FE595162EE24}" type="parTrans" cxnId="{612E6FF3-97BA-4E23-B0AA-341E74F0ABFC}">
      <dgm:prSet/>
      <dgm:spPr/>
      <dgm:t>
        <a:bodyPr/>
        <a:lstStyle/>
        <a:p>
          <a:endParaRPr lang="pt-BR"/>
        </a:p>
      </dgm:t>
    </dgm:pt>
    <dgm:pt modelId="{08287599-B9A1-4877-9F68-0B9D1705580D}" type="sibTrans" cxnId="{612E6FF3-97BA-4E23-B0AA-341E74F0ABFC}">
      <dgm:prSet/>
      <dgm:spPr/>
      <dgm:t>
        <a:bodyPr/>
        <a:lstStyle/>
        <a:p>
          <a:endParaRPr lang="pt-BR"/>
        </a:p>
      </dgm:t>
    </dgm:pt>
    <dgm:pt modelId="{C8FA9226-A9F8-400C-8067-DB81551EDB4C}">
      <dgm:prSet/>
      <dgm:spPr/>
      <dgm:t>
        <a:bodyPr/>
        <a:lstStyle/>
        <a:p>
          <a:pPr algn="just"/>
          <a:r>
            <a:rPr lang="pt-BR"/>
            <a:t>Mais outra atividade prioritária:</a:t>
          </a:r>
          <a:endParaRPr lang="pt-BR" dirty="0"/>
        </a:p>
      </dgm:t>
    </dgm:pt>
    <dgm:pt modelId="{234E3272-8DB9-4145-90AA-ADF78A004E4A}" type="parTrans" cxnId="{8B2038F7-4344-428A-AC01-55D2F0F8D0C6}">
      <dgm:prSet/>
      <dgm:spPr/>
      <dgm:t>
        <a:bodyPr/>
        <a:lstStyle/>
        <a:p>
          <a:endParaRPr lang="pt-BR"/>
        </a:p>
      </dgm:t>
    </dgm:pt>
    <dgm:pt modelId="{DF61BB72-7D5B-4B29-9F22-ABAE1306D286}" type="sibTrans" cxnId="{8B2038F7-4344-428A-AC01-55D2F0F8D0C6}">
      <dgm:prSet/>
      <dgm:spPr/>
      <dgm:t>
        <a:bodyPr/>
        <a:lstStyle/>
        <a:p>
          <a:endParaRPr lang="pt-BR"/>
        </a:p>
      </dgm:t>
    </dgm:pt>
    <dgm:pt modelId="{42AAD5E4-0421-496F-BE01-7F48E1118347}">
      <dgm:prSet/>
      <dgm:spPr/>
      <dgm:t>
        <a:bodyPr/>
        <a:lstStyle/>
        <a:p>
          <a:pPr algn="just"/>
          <a:r>
            <a:rPr lang="pt-BR"/>
            <a:t>Práticas em Saúde – 05 Práticas Corporais e Atividade Física</a:t>
          </a:r>
          <a:endParaRPr lang="pt-BR" dirty="0"/>
        </a:p>
      </dgm:t>
    </dgm:pt>
    <dgm:pt modelId="{5FBEBD95-4841-4031-BB46-3DEDDE521043}" type="parTrans" cxnId="{FE9B3C95-BA1D-4521-BC5E-A077D655B1B3}">
      <dgm:prSet/>
      <dgm:spPr/>
      <dgm:t>
        <a:bodyPr/>
        <a:lstStyle/>
        <a:p>
          <a:endParaRPr lang="pt-BR"/>
        </a:p>
      </dgm:t>
    </dgm:pt>
    <dgm:pt modelId="{6C2AC684-500F-4843-A831-7A6A76A711C1}" type="sibTrans" cxnId="{FE9B3C95-BA1D-4521-BC5E-A077D655B1B3}">
      <dgm:prSet/>
      <dgm:spPr/>
      <dgm:t>
        <a:bodyPr/>
        <a:lstStyle/>
        <a:p>
          <a:endParaRPr lang="pt-BR"/>
        </a:p>
      </dgm:t>
    </dgm:pt>
    <dgm:pt modelId="{8C767BCB-1059-4CBE-9700-1834F774D2FB}">
      <dgm:prSet/>
      <dgm:spPr/>
      <dgm:t>
        <a:bodyPr/>
        <a:lstStyle/>
        <a:p>
          <a:pPr algn="just"/>
          <a:r>
            <a:rPr lang="pt-BR"/>
            <a:t>Temas para Saúde – 13 Saúde mental</a:t>
          </a:r>
          <a:endParaRPr lang="pt-BR" dirty="0"/>
        </a:p>
      </dgm:t>
    </dgm:pt>
    <dgm:pt modelId="{DDA86768-8DE5-4144-9235-76A50D1A0672}" type="parTrans" cxnId="{7B4D3E57-F5CC-407C-9290-760F7CB13DCD}">
      <dgm:prSet/>
      <dgm:spPr/>
      <dgm:t>
        <a:bodyPr/>
        <a:lstStyle/>
        <a:p>
          <a:endParaRPr lang="pt-BR"/>
        </a:p>
      </dgm:t>
    </dgm:pt>
    <dgm:pt modelId="{19AB001F-2CA8-41C9-85AB-DD2616EADCD0}" type="sibTrans" cxnId="{7B4D3E57-F5CC-407C-9290-760F7CB13DCD}">
      <dgm:prSet/>
      <dgm:spPr/>
      <dgm:t>
        <a:bodyPr/>
        <a:lstStyle/>
        <a:p>
          <a:endParaRPr lang="pt-BR"/>
        </a:p>
      </dgm:t>
    </dgm:pt>
    <dgm:pt modelId="{31180F55-6D1B-482A-A0F8-7A82C071874B}">
      <dgm:prSet/>
      <dgm:spPr/>
      <dgm:t>
        <a:bodyPr/>
        <a:lstStyle/>
        <a:p>
          <a:pPr algn="just"/>
          <a:r>
            <a:rPr lang="pt-BR"/>
            <a:t>Temas para Saúde – 09 Prevenção da violência e promoção da cultura da paz</a:t>
          </a:r>
          <a:endParaRPr lang="pt-BR" dirty="0"/>
        </a:p>
      </dgm:t>
    </dgm:pt>
    <dgm:pt modelId="{9AD96EAF-186D-42E5-9FC7-97ABB97E691A}" type="parTrans" cxnId="{1F7ACAB0-5C29-4B21-B8D8-4904904C5A4F}">
      <dgm:prSet/>
      <dgm:spPr/>
      <dgm:t>
        <a:bodyPr/>
        <a:lstStyle/>
        <a:p>
          <a:endParaRPr lang="pt-BR"/>
        </a:p>
      </dgm:t>
    </dgm:pt>
    <dgm:pt modelId="{A5138255-7BE9-4F5D-83A2-3B326FBEA7D2}" type="sibTrans" cxnId="{1F7ACAB0-5C29-4B21-B8D8-4904904C5A4F}">
      <dgm:prSet/>
      <dgm:spPr/>
      <dgm:t>
        <a:bodyPr/>
        <a:lstStyle/>
        <a:p>
          <a:endParaRPr lang="pt-BR"/>
        </a:p>
      </dgm:t>
    </dgm:pt>
    <dgm:pt modelId="{82E4F8B5-2142-4B47-A1FB-5BBFD7CA26C3}">
      <dgm:prSet/>
      <dgm:spPr/>
      <dgm:t>
        <a:bodyPr/>
        <a:lstStyle/>
        <a:p>
          <a:pPr algn="just"/>
          <a:r>
            <a:rPr lang="pt-BR"/>
            <a:t>Temas para Saúde – 05 Cidadania e direitos humanos</a:t>
          </a:r>
          <a:endParaRPr lang="pt-BR" dirty="0"/>
        </a:p>
      </dgm:t>
    </dgm:pt>
    <dgm:pt modelId="{15AA3402-2CD3-4D61-A937-09A3C530FB99}" type="parTrans" cxnId="{580DB85F-11ED-456F-8574-D9AB62CE54E9}">
      <dgm:prSet/>
      <dgm:spPr/>
      <dgm:t>
        <a:bodyPr/>
        <a:lstStyle/>
        <a:p>
          <a:endParaRPr lang="pt-BR"/>
        </a:p>
      </dgm:t>
    </dgm:pt>
    <dgm:pt modelId="{E7CB2920-3DA9-4385-9F92-2FABFCEA13A7}" type="sibTrans" cxnId="{580DB85F-11ED-456F-8574-D9AB62CE54E9}">
      <dgm:prSet/>
      <dgm:spPr/>
      <dgm:t>
        <a:bodyPr/>
        <a:lstStyle/>
        <a:p>
          <a:endParaRPr lang="pt-BR"/>
        </a:p>
      </dgm:t>
    </dgm:pt>
    <dgm:pt modelId="{419A5321-2762-4F95-8945-BE93FC75BC73}">
      <dgm:prSet/>
      <dgm:spPr/>
      <dgm:t>
        <a:bodyPr/>
        <a:lstStyle/>
        <a:p>
          <a:pPr algn="just"/>
          <a:r>
            <a:rPr lang="pt-BR"/>
            <a:t>Temas para Saúde – 14 Saúde sexual e reprodutiva</a:t>
          </a:r>
          <a:endParaRPr lang="pt-BR" dirty="0"/>
        </a:p>
      </dgm:t>
    </dgm:pt>
    <dgm:pt modelId="{28250AA2-4211-4EE1-A17B-3CA0B9CA7237}" type="parTrans" cxnId="{8F99D7EF-A318-4F2F-B957-0E3ADD6BB21F}">
      <dgm:prSet/>
      <dgm:spPr/>
      <dgm:t>
        <a:bodyPr/>
        <a:lstStyle/>
        <a:p>
          <a:endParaRPr lang="pt-BR"/>
        </a:p>
      </dgm:t>
    </dgm:pt>
    <dgm:pt modelId="{DDA76567-2E3F-4334-8592-745D6B0D3E48}" type="sibTrans" cxnId="{8F99D7EF-A318-4F2F-B957-0E3ADD6BB21F}">
      <dgm:prSet/>
      <dgm:spPr/>
      <dgm:t>
        <a:bodyPr/>
        <a:lstStyle/>
        <a:p>
          <a:endParaRPr lang="pt-BR"/>
        </a:p>
      </dgm:t>
    </dgm:pt>
    <dgm:pt modelId="{2CC1EAAB-4B2B-4898-8D7F-D1457629712F}" type="pres">
      <dgm:prSet presAssocID="{42F4482E-EE28-4A85-A6CB-A59CC6D82146}" presName="linear" presStyleCnt="0">
        <dgm:presLayoutVars>
          <dgm:animLvl val="lvl"/>
          <dgm:resizeHandles val="exact"/>
        </dgm:presLayoutVars>
      </dgm:prSet>
      <dgm:spPr/>
    </dgm:pt>
    <dgm:pt modelId="{BAE1E87D-D7CA-44E1-8B67-9D2AAFAB8DF2}" type="pres">
      <dgm:prSet presAssocID="{2D90DD53-0815-4239-8193-7DCD4A1414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36046F-882A-43BB-A5BA-53146E58C60C}" type="pres">
      <dgm:prSet presAssocID="{2D90DD53-0815-4239-8193-7DCD4A141468}" presName="childText" presStyleLbl="revTx" presStyleIdx="0" presStyleCnt="2">
        <dgm:presLayoutVars>
          <dgm:bulletEnabled val="1"/>
        </dgm:presLayoutVars>
      </dgm:prSet>
      <dgm:spPr/>
    </dgm:pt>
    <dgm:pt modelId="{4B3F92FA-789C-4556-B8FD-AFEB5DAB10DC}" type="pres">
      <dgm:prSet presAssocID="{C8FA9226-A9F8-400C-8067-DB81551EDB4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6F582F8-73DE-4802-974B-F85C0B6E8C45}" type="pres">
      <dgm:prSet presAssocID="{C8FA9226-A9F8-400C-8067-DB81551EDB4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32E2011-AE79-4100-8598-0004A086471F}" type="presOf" srcId="{82E4F8B5-2142-4B47-A1FB-5BBFD7CA26C3}" destId="{16F582F8-73DE-4802-974B-F85C0B6E8C45}" srcOrd="0" destOrd="3" presId="urn:microsoft.com/office/officeart/2005/8/layout/vList2"/>
    <dgm:cxn modelId="{1915E014-371A-47FF-9F4E-E6D664370110}" type="presOf" srcId="{31180F55-6D1B-482A-A0F8-7A82C071874B}" destId="{16F582F8-73DE-4802-974B-F85C0B6E8C45}" srcOrd="0" destOrd="2" presId="urn:microsoft.com/office/officeart/2005/8/layout/vList2"/>
    <dgm:cxn modelId="{243E913E-3BA6-4FFE-8426-1D9F5EC6BB51}" type="presOf" srcId="{C8FA9226-A9F8-400C-8067-DB81551EDB4C}" destId="{4B3F92FA-789C-4556-B8FD-AFEB5DAB10DC}" srcOrd="0" destOrd="0" presId="urn:microsoft.com/office/officeart/2005/8/layout/vList2"/>
    <dgm:cxn modelId="{580DB85F-11ED-456F-8574-D9AB62CE54E9}" srcId="{C8FA9226-A9F8-400C-8067-DB81551EDB4C}" destId="{82E4F8B5-2142-4B47-A1FB-5BBFD7CA26C3}" srcOrd="3" destOrd="0" parTransId="{15AA3402-2CD3-4D61-A937-09A3C530FB99}" sibTransId="{E7CB2920-3DA9-4385-9F92-2FABFCEA13A7}"/>
    <dgm:cxn modelId="{0F56B641-38FC-463C-917D-1EEE5E5297FD}" type="presOf" srcId="{42AAD5E4-0421-496F-BE01-7F48E1118347}" destId="{16F582F8-73DE-4802-974B-F85C0B6E8C45}" srcOrd="0" destOrd="0" presId="urn:microsoft.com/office/officeart/2005/8/layout/vList2"/>
    <dgm:cxn modelId="{EDAD6E49-5B03-4FFC-9FD4-E6A9A0CBAD46}" type="presOf" srcId="{2D90DD53-0815-4239-8193-7DCD4A141468}" destId="{BAE1E87D-D7CA-44E1-8B67-9D2AAFAB8DF2}" srcOrd="0" destOrd="0" presId="urn:microsoft.com/office/officeart/2005/8/layout/vList2"/>
    <dgm:cxn modelId="{A488E351-B797-4106-B6A7-6F6C1013B0D7}" type="presOf" srcId="{42F4482E-EE28-4A85-A6CB-A59CC6D82146}" destId="{2CC1EAAB-4B2B-4898-8D7F-D1457629712F}" srcOrd="0" destOrd="0" presId="urn:microsoft.com/office/officeart/2005/8/layout/vList2"/>
    <dgm:cxn modelId="{7B4D3E57-F5CC-407C-9290-760F7CB13DCD}" srcId="{C8FA9226-A9F8-400C-8067-DB81551EDB4C}" destId="{8C767BCB-1059-4CBE-9700-1834F774D2FB}" srcOrd="1" destOrd="0" parTransId="{DDA86768-8DE5-4144-9235-76A50D1A0672}" sibTransId="{19AB001F-2CA8-41C9-85AB-DD2616EADCD0}"/>
    <dgm:cxn modelId="{8E1AD97A-4AF3-4DBB-88E7-6A6CD76149F6}" type="presOf" srcId="{8C767BCB-1059-4CBE-9700-1834F774D2FB}" destId="{16F582F8-73DE-4802-974B-F85C0B6E8C45}" srcOrd="0" destOrd="1" presId="urn:microsoft.com/office/officeart/2005/8/layout/vList2"/>
    <dgm:cxn modelId="{4CDF3385-CC9A-4EA2-B216-38A454EED1E9}" srcId="{42F4482E-EE28-4A85-A6CB-A59CC6D82146}" destId="{2D90DD53-0815-4239-8193-7DCD4A141468}" srcOrd="0" destOrd="0" parTransId="{DDE10A83-2F91-45A1-8941-764D6930D496}" sibTransId="{6C6A5E77-A2CA-420B-B625-E66A2843330F}"/>
    <dgm:cxn modelId="{FE9B3C95-BA1D-4521-BC5E-A077D655B1B3}" srcId="{C8FA9226-A9F8-400C-8067-DB81551EDB4C}" destId="{42AAD5E4-0421-496F-BE01-7F48E1118347}" srcOrd="0" destOrd="0" parTransId="{5FBEBD95-4841-4031-BB46-3DEDDE521043}" sibTransId="{6C2AC684-500F-4843-A831-7A6A76A711C1}"/>
    <dgm:cxn modelId="{1F7ACAB0-5C29-4B21-B8D8-4904904C5A4F}" srcId="{C8FA9226-A9F8-400C-8067-DB81551EDB4C}" destId="{31180F55-6D1B-482A-A0F8-7A82C071874B}" srcOrd="2" destOrd="0" parTransId="{9AD96EAF-186D-42E5-9FC7-97ABB97E691A}" sibTransId="{A5138255-7BE9-4F5D-83A2-3B326FBEA7D2}"/>
    <dgm:cxn modelId="{CA667BC6-22BF-4205-A84E-BFEB1032500E}" type="presOf" srcId="{8FD119F0-CC71-448D-94A5-D29530599826}" destId="{8336046F-882A-43BB-A5BA-53146E58C60C}" srcOrd="0" destOrd="0" presId="urn:microsoft.com/office/officeart/2005/8/layout/vList2"/>
    <dgm:cxn modelId="{156BDFEE-545C-4BF4-91B6-7CCB2FCCC58B}" type="presOf" srcId="{419A5321-2762-4F95-8945-BE93FC75BC73}" destId="{16F582F8-73DE-4802-974B-F85C0B6E8C45}" srcOrd="0" destOrd="4" presId="urn:microsoft.com/office/officeart/2005/8/layout/vList2"/>
    <dgm:cxn modelId="{8F99D7EF-A318-4F2F-B957-0E3ADD6BB21F}" srcId="{C8FA9226-A9F8-400C-8067-DB81551EDB4C}" destId="{419A5321-2762-4F95-8945-BE93FC75BC73}" srcOrd="4" destOrd="0" parTransId="{28250AA2-4211-4EE1-A17B-3CA0B9CA7237}" sibTransId="{DDA76567-2E3F-4334-8592-745D6B0D3E48}"/>
    <dgm:cxn modelId="{612E6FF3-97BA-4E23-B0AA-341E74F0ABFC}" srcId="{2D90DD53-0815-4239-8193-7DCD4A141468}" destId="{8FD119F0-CC71-448D-94A5-D29530599826}" srcOrd="0" destOrd="0" parTransId="{B73AFA84-567A-4136-A246-FE595162EE24}" sibTransId="{08287599-B9A1-4877-9F68-0B9D1705580D}"/>
    <dgm:cxn modelId="{8B2038F7-4344-428A-AC01-55D2F0F8D0C6}" srcId="{42F4482E-EE28-4A85-A6CB-A59CC6D82146}" destId="{C8FA9226-A9F8-400C-8067-DB81551EDB4C}" srcOrd="1" destOrd="0" parTransId="{234E3272-8DB9-4145-90AA-ADF78A004E4A}" sibTransId="{DF61BB72-7D5B-4B29-9F22-ABAE1306D286}"/>
    <dgm:cxn modelId="{6DD5D268-8971-4FBC-9E59-933ECEF16D4F}" type="presParOf" srcId="{2CC1EAAB-4B2B-4898-8D7F-D1457629712F}" destId="{BAE1E87D-D7CA-44E1-8B67-9D2AAFAB8DF2}" srcOrd="0" destOrd="0" presId="urn:microsoft.com/office/officeart/2005/8/layout/vList2"/>
    <dgm:cxn modelId="{B912FA47-0853-4BD1-904F-748DAE4BC781}" type="presParOf" srcId="{2CC1EAAB-4B2B-4898-8D7F-D1457629712F}" destId="{8336046F-882A-43BB-A5BA-53146E58C60C}" srcOrd="1" destOrd="0" presId="urn:microsoft.com/office/officeart/2005/8/layout/vList2"/>
    <dgm:cxn modelId="{93EBC0E8-5C89-43F2-993D-3D1CE1B8C636}" type="presParOf" srcId="{2CC1EAAB-4B2B-4898-8D7F-D1457629712F}" destId="{4B3F92FA-789C-4556-B8FD-AFEB5DAB10DC}" srcOrd="2" destOrd="0" presId="urn:microsoft.com/office/officeart/2005/8/layout/vList2"/>
    <dgm:cxn modelId="{8A92F3C4-49A1-491A-9219-BD3679CEEE55}" type="presParOf" srcId="{2CC1EAAB-4B2B-4898-8D7F-D1457629712F}" destId="{16F582F8-73DE-4802-974B-F85C0B6E8C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74058-8D36-416E-9FFA-DCE6FB4A4E1A}">
      <dsp:nvSpPr>
        <dsp:cNvPr id="0" name=""/>
        <dsp:cNvSpPr/>
      </dsp:nvSpPr>
      <dsp:spPr>
        <a:xfrm>
          <a:off x="2621863" y="0"/>
          <a:ext cx="6673634" cy="6675119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03724-3D76-4B96-9601-8AD8002CBB7B}">
      <dsp:nvSpPr>
        <dsp:cNvPr id="0" name=""/>
        <dsp:cNvSpPr/>
      </dsp:nvSpPr>
      <dsp:spPr>
        <a:xfrm>
          <a:off x="4095637" y="2416393"/>
          <a:ext cx="3723950" cy="1861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>
              <a:solidFill>
                <a:srgbClr val="0066B9"/>
              </a:solidFill>
            </a:rPr>
            <a:t>Quais são os elementos-chave para o sucesso na implementação do PSE?</a:t>
          </a:r>
          <a:endParaRPr lang="pt-BR" sz="2400" b="1" kern="1200" dirty="0">
            <a:solidFill>
              <a:srgbClr val="0066B9"/>
            </a:solidFill>
          </a:endParaRPr>
        </a:p>
      </dsp:txBody>
      <dsp:txXfrm>
        <a:off x="4095637" y="2416393"/>
        <a:ext cx="3723950" cy="1861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4307-5455-404B-9703-36BA660B72B3}">
      <dsp:nvSpPr>
        <dsp:cNvPr id="0" name=""/>
        <dsp:cNvSpPr/>
      </dsp:nvSpPr>
      <dsp:spPr>
        <a:xfrm>
          <a:off x="1236" y="52478"/>
          <a:ext cx="4649604" cy="4649604"/>
        </a:xfrm>
        <a:prstGeom prst="ellipse">
          <a:avLst/>
        </a:prstGeom>
        <a:solidFill>
          <a:srgbClr val="0066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Ação</a:t>
          </a:r>
        </a:p>
      </dsp:txBody>
      <dsp:txXfrm>
        <a:off x="682155" y="733397"/>
        <a:ext cx="3287766" cy="3287766"/>
      </dsp:txXfrm>
    </dsp:sp>
    <dsp:sp modelId="{9F24AB0F-D4AB-4495-AA4D-0F3C9988C8DF}">
      <dsp:nvSpPr>
        <dsp:cNvPr id="0" name=""/>
        <dsp:cNvSpPr/>
      </dsp:nvSpPr>
      <dsp:spPr>
        <a:xfrm>
          <a:off x="4286438" y="-60419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>
        <a:off x="4286438" y="-290343"/>
        <a:ext cx="2419595" cy="941545"/>
      </dsp:txXfrm>
    </dsp:sp>
    <dsp:sp modelId="{25286E01-1AB6-4F17-A824-39C54586ADD4}">
      <dsp:nvSpPr>
        <dsp:cNvPr id="0" name=""/>
        <dsp:cNvSpPr/>
      </dsp:nvSpPr>
      <dsp:spPr>
        <a:xfrm>
          <a:off x="6976009" y="52478"/>
          <a:ext cx="4649604" cy="4649604"/>
        </a:xfrm>
        <a:prstGeom prst="ellipse">
          <a:avLst/>
        </a:prstGeom>
        <a:solidFill>
          <a:srgbClr val="0066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>
              <a:solidFill>
                <a:srgbClr val="FFD803"/>
              </a:solidFill>
            </a:rPr>
            <a:t>Registro</a:t>
          </a:r>
        </a:p>
      </dsp:txBody>
      <dsp:txXfrm>
        <a:off x="7656928" y="733397"/>
        <a:ext cx="3287766" cy="3287766"/>
      </dsp:txXfrm>
    </dsp:sp>
    <dsp:sp modelId="{1D87EE53-9CB1-45D4-9E61-88DA4875D863}">
      <dsp:nvSpPr>
        <dsp:cNvPr id="0" name=""/>
        <dsp:cNvSpPr/>
      </dsp:nvSpPr>
      <dsp:spPr>
        <a:xfrm rot="10800000">
          <a:off x="4450043" y="3789511"/>
          <a:ext cx="2890367" cy="156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500" kern="1200">
            <a:solidFill>
              <a:srgbClr val="FFD803"/>
            </a:solidFill>
          </a:endParaRPr>
        </a:p>
      </dsp:txBody>
      <dsp:txXfrm rot="10800000">
        <a:off x="4920815" y="4103359"/>
        <a:ext cx="2419595" cy="941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460725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PSE não é a Semana de Saúde na Escola!</a:t>
          </a:r>
          <a:endParaRPr lang="pt-BR" sz="2800" kern="1200" dirty="0"/>
        </a:p>
      </dsp:txBody>
      <dsp:txXfrm>
        <a:off x="34162" y="494887"/>
        <a:ext cx="11558526" cy="631482"/>
      </dsp:txXfrm>
    </dsp:sp>
    <dsp:sp modelId="{93D3C4AC-4C02-4D63-9A43-B6E31966D78D}">
      <dsp:nvSpPr>
        <dsp:cNvPr id="0" name=""/>
        <dsp:cNvSpPr/>
      </dsp:nvSpPr>
      <dsp:spPr>
        <a:xfrm>
          <a:off x="0" y="1244051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É fundamental ir além das palestras para obter o engajamento dos alunos</a:t>
          </a:r>
          <a:endParaRPr lang="pt-BR" sz="2900" kern="1200" dirty="0"/>
        </a:p>
      </dsp:txBody>
      <dsp:txXfrm>
        <a:off x="34162" y="1278213"/>
        <a:ext cx="11558526" cy="631482"/>
      </dsp:txXfrm>
    </dsp:sp>
    <dsp:sp modelId="{2D08EC10-DE4A-46CF-8D0D-A9A2D4E91DA7}">
      <dsp:nvSpPr>
        <dsp:cNvPr id="0" name=""/>
        <dsp:cNvSpPr/>
      </dsp:nvSpPr>
      <dsp:spPr>
        <a:xfrm>
          <a:off x="0" y="2027377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Fazer atividades planejadas com a escola</a:t>
          </a:r>
          <a:endParaRPr lang="pt-BR" sz="2900" kern="1200" dirty="0"/>
        </a:p>
      </dsp:txBody>
      <dsp:txXfrm>
        <a:off x="34162" y="2061539"/>
        <a:ext cx="11558526" cy="631482"/>
      </dsp:txXfrm>
    </dsp:sp>
    <dsp:sp modelId="{12DB66B8-D76D-4627-9BD2-FF51085EF18B}">
      <dsp:nvSpPr>
        <dsp:cNvPr id="0" name=""/>
        <dsp:cNvSpPr/>
      </dsp:nvSpPr>
      <dsp:spPr>
        <a:xfrm>
          <a:off x="0" y="2810704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Fazer cronogramas para não ser em cima dos prazos</a:t>
          </a:r>
          <a:endParaRPr lang="pt-BR" sz="2900" kern="1200" dirty="0"/>
        </a:p>
      </dsp:txBody>
      <dsp:txXfrm>
        <a:off x="34162" y="2844866"/>
        <a:ext cx="11558526" cy="631482"/>
      </dsp:txXfrm>
    </dsp:sp>
    <dsp:sp modelId="{D934F318-DE97-4A86-B868-3048BE36D1C8}">
      <dsp:nvSpPr>
        <dsp:cNvPr id="0" name=""/>
        <dsp:cNvSpPr/>
      </dsp:nvSpPr>
      <dsp:spPr>
        <a:xfrm>
          <a:off x="0" y="3594030"/>
          <a:ext cx="11626850" cy="699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Evitar atividades chatas e monótonas</a:t>
          </a:r>
          <a:endParaRPr lang="pt-BR" sz="2900" kern="1200" dirty="0"/>
        </a:p>
      </dsp:txBody>
      <dsp:txXfrm>
        <a:off x="34162" y="3628192"/>
        <a:ext cx="11558526" cy="631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9651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Professores e profissionais da educação (porém o registro no prontuário eletrônico é dos profissionais de saúde)</a:t>
          </a:r>
        </a:p>
      </dsp:txBody>
      <dsp:txXfrm>
        <a:off x="53888" y="63539"/>
        <a:ext cx="11519074" cy="996119"/>
      </dsp:txXfrm>
    </dsp:sp>
    <dsp:sp modelId="{A72C0064-21A4-4B7A-988B-A5352D91C195}">
      <dsp:nvSpPr>
        <dsp:cNvPr id="0" name=""/>
        <dsp:cNvSpPr/>
      </dsp:nvSpPr>
      <dsp:spPr>
        <a:xfrm>
          <a:off x="0" y="1220106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Profissionais das ESF</a:t>
          </a:r>
        </a:p>
      </dsp:txBody>
      <dsp:txXfrm>
        <a:off x="53888" y="1273994"/>
        <a:ext cx="11519074" cy="996119"/>
      </dsp:txXfrm>
    </dsp:sp>
    <dsp:sp modelId="{F46BEB45-417F-40E6-830D-5D1BB64F9878}">
      <dsp:nvSpPr>
        <dsp:cNvPr id="0" name=""/>
        <dsp:cNvSpPr/>
      </dsp:nvSpPr>
      <dsp:spPr>
        <a:xfrm>
          <a:off x="0" y="2430560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Profissionais das </a:t>
          </a:r>
          <a:r>
            <a:rPr lang="pt-BR" sz="3700" kern="1200" dirty="0" err="1"/>
            <a:t>eMULTIs</a:t>
          </a:r>
          <a:endParaRPr lang="pt-BR" sz="3700" kern="1200" dirty="0"/>
        </a:p>
      </dsp:txBody>
      <dsp:txXfrm>
        <a:off x="53888" y="2484448"/>
        <a:ext cx="11519074" cy="996119"/>
      </dsp:txXfrm>
    </dsp:sp>
    <dsp:sp modelId="{3C287F7E-782C-4FBF-8E45-E52964F6D74C}">
      <dsp:nvSpPr>
        <dsp:cNvPr id="0" name=""/>
        <dsp:cNvSpPr/>
      </dsp:nvSpPr>
      <dsp:spPr>
        <a:xfrm>
          <a:off x="0" y="3641016"/>
          <a:ext cx="11626850" cy="1103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Profissionais das ESB</a:t>
          </a:r>
        </a:p>
      </dsp:txBody>
      <dsp:txXfrm>
        <a:off x="53888" y="3694904"/>
        <a:ext cx="11519074" cy="996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F28C3-6E7A-478A-AA25-163DACB22579}">
      <dsp:nvSpPr>
        <dsp:cNvPr id="0" name=""/>
        <dsp:cNvSpPr/>
      </dsp:nvSpPr>
      <dsp:spPr>
        <a:xfrm>
          <a:off x="0" y="741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Alimentação saudável e prevenção da obesidade</a:t>
          </a:r>
        </a:p>
      </dsp:txBody>
      <dsp:txXfrm>
        <a:off x="16203" y="16944"/>
        <a:ext cx="11594444" cy="299512"/>
      </dsp:txXfrm>
    </dsp:sp>
    <dsp:sp modelId="{3F90BC2A-D4FA-49A5-9E7E-B4BA8349D116}">
      <dsp:nvSpPr>
        <dsp:cNvPr id="0" name=""/>
        <dsp:cNvSpPr/>
      </dsp:nvSpPr>
      <dsp:spPr>
        <a:xfrm>
          <a:off x="0" y="340830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Promoção da atividade física</a:t>
          </a:r>
          <a:endParaRPr lang="pt-BR" sz="2400" kern="1200" dirty="0"/>
        </a:p>
      </dsp:txBody>
      <dsp:txXfrm>
        <a:off x="16203" y="357033"/>
        <a:ext cx="11594444" cy="299512"/>
      </dsp:txXfrm>
    </dsp:sp>
    <dsp:sp modelId="{C9E1AACA-62DC-4E4F-8FED-0B943BAB4D3F}">
      <dsp:nvSpPr>
        <dsp:cNvPr id="0" name=""/>
        <dsp:cNvSpPr/>
      </dsp:nvSpPr>
      <dsp:spPr>
        <a:xfrm>
          <a:off x="0" y="680919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Promoção da cultura de paz e direitos humanos</a:t>
          </a:r>
          <a:endParaRPr lang="pt-BR" sz="2400" kern="1200" dirty="0"/>
        </a:p>
      </dsp:txBody>
      <dsp:txXfrm>
        <a:off x="16203" y="697122"/>
        <a:ext cx="11594444" cy="299512"/>
      </dsp:txXfrm>
    </dsp:sp>
    <dsp:sp modelId="{495887E9-43B6-4B0F-BA46-DDBD1213848B}">
      <dsp:nvSpPr>
        <dsp:cNvPr id="0" name=""/>
        <dsp:cNvSpPr/>
      </dsp:nvSpPr>
      <dsp:spPr>
        <a:xfrm>
          <a:off x="0" y="1021009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das violências e dos acidentes</a:t>
          </a:r>
          <a:endParaRPr lang="pt-BR" sz="2400" kern="1200" dirty="0"/>
        </a:p>
      </dsp:txBody>
      <dsp:txXfrm>
        <a:off x="16203" y="1037212"/>
        <a:ext cx="11594444" cy="299512"/>
      </dsp:txXfrm>
    </dsp:sp>
    <dsp:sp modelId="{98AAE3DE-C131-429F-8F34-4B09321FBF09}">
      <dsp:nvSpPr>
        <dsp:cNvPr id="0" name=""/>
        <dsp:cNvSpPr/>
      </dsp:nvSpPr>
      <dsp:spPr>
        <a:xfrm>
          <a:off x="0" y="1361098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de doenças negligenciadas</a:t>
          </a:r>
          <a:endParaRPr lang="pt-BR" sz="2400" kern="1200" dirty="0"/>
        </a:p>
      </dsp:txBody>
      <dsp:txXfrm>
        <a:off x="16203" y="1377301"/>
        <a:ext cx="11594444" cy="299512"/>
      </dsp:txXfrm>
    </dsp:sp>
    <dsp:sp modelId="{5761FB3A-39C1-4885-8ED8-041A2529F4D3}">
      <dsp:nvSpPr>
        <dsp:cNvPr id="0" name=""/>
        <dsp:cNvSpPr/>
      </dsp:nvSpPr>
      <dsp:spPr>
        <a:xfrm>
          <a:off x="0" y="1701187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ao uso de álcool, tabaco e outras drogas</a:t>
          </a:r>
          <a:endParaRPr lang="pt-BR" sz="2400" kern="1200" dirty="0"/>
        </a:p>
      </dsp:txBody>
      <dsp:txXfrm>
        <a:off x="16203" y="1717390"/>
        <a:ext cx="11594444" cy="299512"/>
      </dsp:txXfrm>
    </dsp:sp>
    <dsp:sp modelId="{0DED77BD-A729-41AD-B9FC-37A5FC87CF6B}">
      <dsp:nvSpPr>
        <dsp:cNvPr id="0" name=""/>
        <dsp:cNvSpPr/>
      </dsp:nvSpPr>
      <dsp:spPr>
        <a:xfrm>
          <a:off x="0" y="2041276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Prevenção à covid-19</a:t>
          </a:r>
          <a:endParaRPr lang="pt-BR" sz="2400" kern="1200" dirty="0"/>
        </a:p>
      </dsp:txBody>
      <dsp:txXfrm>
        <a:off x="16203" y="2057479"/>
        <a:ext cx="11594444" cy="299512"/>
      </dsp:txXfrm>
    </dsp:sp>
    <dsp:sp modelId="{1A5D042D-BB0F-43AD-9E8A-D132A6234CC2}">
      <dsp:nvSpPr>
        <dsp:cNvPr id="0" name=""/>
        <dsp:cNvSpPr/>
      </dsp:nvSpPr>
      <dsp:spPr>
        <a:xfrm>
          <a:off x="0" y="2381366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ambiental</a:t>
          </a:r>
          <a:endParaRPr lang="pt-BR" sz="2400" kern="1200" dirty="0"/>
        </a:p>
      </dsp:txBody>
      <dsp:txXfrm>
        <a:off x="16203" y="2397569"/>
        <a:ext cx="11594444" cy="299512"/>
      </dsp:txXfrm>
    </dsp:sp>
    <dsp:sp modelId="{1F37A1AC-8DEC-49B6-9CAC-127F78A5BB48}">
      <dsp:nvSpPr>
        <dsp:cNvPr id="0" name=""/>
        <dsp:cNvSpPr/>
      </dsp:nvSpPr>
      <dsp:spPr>
        <a:xfrm>
          <a:off x="0" y="2721455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bucal</a:t>
          </a:r>
          <a:endParaRPr lang="pt-BR" sz="2400" kern="1200" dirty="0"/>
        </a:p>
      </dsp:txBody>
      <dsp:txXfrm>
        <a:off x="16203" y="2737658"/>
        <a:ext cx="11594444" cy="299512"/>
      </dsp:txXfrm>
    </dsp:sp>
    <dsp:sp modelId="{36FF323C-C53D-4943-9733-3FA08B690B80}">
      <dsp:nvSpPr>
        <dsp:cNvPr id="0" name=""/>
        <dsp:cNvSpPr/>
      </dsp:nvSpPr>
      <dsp:spPr>
        <a:xfrm>
          <a:off x="0" y="3061544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auditiva</a:t>
          </a:r>
          <a:endParaRPr lang="pt-BR" sz="2400" kern="1200" dirty="0"/>
        </a:p>
      </dsp:txBody>
      <dsp:txXfrm>
        <a:off x="16203" y="3077747"/>
        <a:ext cx="11594444" cy="299512"/>
      </dsp:txXfrm>
    </dsp:sp>
    <dsp:sp modelId="{D767A750-0EE5-424C-A873-ECF82C23478A}">
      <dsp:nvSpPr>
        <dsp:cNvPr id="0" name=""/>
        <dsp:cNvSpPr/>
      </dsp:nvSpPr>
      <dsp:spPr>
        <a:xfrm>
          <a:off x="0" y="3401633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ocular</a:t>
          </a:r>
          <a:endParaRPr lang="pt-BR" sz="2400" kern="1200" dirty="0"/>
        </a:p>
      </dsp:txBody>
      <dsp:txXfrm>
        <a:off x="16203" y="3417836"/>
        <a:ext cx="11594444" cy="299512"/>
      </dsp:txXfrm>
    </dsp:sp>
    <dsp:sp modelId="{AEBFDBA5-91BB-4123-A8D6-C09F9BD7643B}">
      <dsp:nvSpPr>
        <dsp:cNvPr id="0" name=""/>
        <dsp:cNvSpPr/>
      </dsp:nvSpPr>
      <dsp:spPr>
        <a:xfrm>
          <a:off x="0" y="3741723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mental</a:t>
          </a:r>
          <a:endParaRPr lang="pt-BR" sz="2400" kern="1200" dirty="0"/>
        </a:p>
      </dsp:txBody>
      <dsp:txXfrm>
        <a:off x="16203" y="3757926"/>
        <a:ext cx="11594444" cy="299512"/>
      </dsp:txXfrm>
    </dsp:sp>
    <dsp:sp modelId="{386FF26E-C17F-4D15-B1E7-57D404E56B3E}">
      <dsp:nvSpPr>
        <dsp:cNvPr id="0" name=""/>
        <dsp:cNvSpPr/>
      </dsp:nvSpPr>
      <dsp:spPr>
        <a:xfrm>
          <a:off x="0" y="4081812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Saúde sexual e reprodutiva e prevenção do HIV/IST</a:t>
          </a:r>
          <a:endParaRPr lang="pt-BR" sz="2400" kern="1200" dirty="0"/>
        </a:p>
      </dsp:txBody>
      <dsp:txXfrm>
        <a:off x="16203" y="4098015"/>
        <a:ext cx="11594444" cy="299512"/>
      </dsp:txXfrm>
    </dsp:sp>
    <dsp:sp modelId="{12D72DE1-4FAE-49F4-90DF-A51C533115BC}">
      <dsp:nvSpPr>
        <dsp:cNvPr id="0" name=""/>
        <dsp:cNvSpPr/>
      </dsp:nvSpPr>
      <dsp:spPr>
        <a:xfrm>
          <a:off x="0" y="4421901"/>
          <a:ext cx="11626850" cy="331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Verificação da situação vacinal</a:t>
          </a:r>
          <a:endParaRPr lang="pt-BR" sz="2400" kern="1200" dirty="0"/>
        </a:p>
      </dsp:txBody>
      <dsp:txXfrm>
        <a:off x="16203" y="4438104"/>
        <a:ext cx="11594444" cy="299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110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Cálculo:</a:t>
          </a:r>
        </a:p>
      </dsp:txBody>
      <dsp:txXfrm>
        <a:off x="48206" y="48316"/>
        <a:ext cx="11530438" cy="891086"/>
      </dsp:txXfrm>
    </dsp:sp>
    <dsp:sp modelId="{1AE53C0C-D9C1-46D4-B197-985B4DB96EDD}">
      <dsp:nvSpPr>
        <dsp:cNvPr id="0" name=""/>
        <dsp:cNvSpPr/>
      </dsp:nvSpPr>
      <dsp:spPr>
        <a:xfrm>
          <a:off x="0" y="987609"/>
          <a:ext cx="11626850" cy="778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5560" rIns="199136" bIns="35560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800" kern="1200" dirty="0"/>
            <a:t>Número de escolas pactuadas na adesão que registraram ações do PSE / Número total de escolas pactuadas na adesão ao PSE no Município</a:t>
          </a:r>
        </a:p>
      </dsp:txBody>
      <dsp:txXfrm>
        <a:off x="0" y="987609"/>
        <a:ext cx="11626850" cy="778554"/>
      </dsp:txXfrm>
    </dsp:sp>
    <dsp:sp modelId="{481FD731-5DE3-4FA8-9A14-87546E401772}">
      <dsp:nvSpPr>
        <dsp:cNvPr id="0" name=""/>
        <dsp:cNvSpPr/>
      </dsp:nvSpPr>
      <dsp:spPr>
        <a:xfrm>
          <a:off x="0" y="1766164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Periodicidade: anual</a:t>
          </a:r>
        </a:p>
      </dsp:txBody>
      <dsp:txXfrm>
        <a:off x="48206" y="1814370"/>
        <a:ext cx="11530438" cy="891086"/>
      </dsp:txXfrm>
    </dsp:sp>
    <dsp:sp modelId="{8D2252FA-4BB6-4341-9ADF-86D63B8E2B2A}">
      <dsp:nvSpPr>
        <dsp:cNvPr id="0" name=""/>
        <dsp:cNvSpPr/>
      </dsp:nvSpPr>
      <dsp:spPr>
        <a:xfrm>
          <a:off x="0" y="2766558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Parâmetro: cobertura de 100% das escolas pactuadas na adesão ao PSE Ciclo 2023/2024</a:t>
          </a:r>
        </a:p>
      </dsp:txBody>
      <dsp:txXfrm>
        <a:off x="48206" y="2814764"/>
        <a:ext cx="11530438" cy="891086"/>
      </dsp:txXfrm>
    </dsp:sp>
    <dsp:sp modelId="{13797048-80AD-440D-A952-EB7941810EF8}">
      <dsp:nvSpPr>
        <dsp:cNvPr id="0" name=""/>
        <dsp:cNvSpPr/>
      </dsp:nvSpPr>
      <dsp:spPr>
        <a:xfrm>
          <a:off x="0" y="3766952"/>
          <a:ext cx="11626850" cy="987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Meta: cobertura de 50% das escolas pactuadas na adesão ao PSE Ciclo 2023/2024</a:t>
          </a:r>
        </a:p>
      </dsp:txBody>
      <dsp:txXfrm>
        <a:off x="48206" y="3815158"/>
        <a:ext cx="11530438" cy="8910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15152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Cálculo:</a:t>
          </a:r>
          <a:endParaRPr lang="pt-BR" sz="2800" kern="1200" dirty="0"/>
        </a:p>
      </dsp:txBody>
      <dsp:txXfrm>
        <a:off x="40234" y="55386"/>
        <a:ext cx="11546382" cy="743723"/>
      </dsp:txXfrm>
    </dsp:sp>
    <dsp:sp modelId="{3F2B065B-6867-4B10-AB45-2B4C03FECED6}">
      <dsp:nvSpPr>
        <dsp:cNvPr id="0" name=""/>
        <dsp:cNvSpPr/>
      </dsp:nvSpPr>
      <dsp:spPr>
        <a:xfrm>
          <a:off x="0" y="839344"/>
          <a:ext cx="11626850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43180" rIns="241808" bIns="43180" numCol="1" spcCol="1270" anchor="t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700" kern="1200"/>
            <a:t>Número de escolas pactuadas na adesão que registraram ações de alimentação saudável mais outra atividade prioritária/ Número total de escolas pactuadas na adesão ao PSE no Município</a:t>
          </a:r>
          <a:endParaRPr lang="pt-BR" sz="2700" kern="1200" dirty="0"/>
        </a:p>
      </dsp:txBody>
      <dsp:txXfrm>
        <a:off x="0" y="839344"/>
        <a:ext cx="11626850" cy="1231650"/>
      </dsp:txXfrm>
    </dsp:sp>
    <dsp:sp modelId="{390EC1B8-96BA-4B5D-BC0D-7B5A3D83F985}">
      <dsp:nvSpPr>
        <dsp:cNvPr id="0" name=""/>
        <dsp:cNvSpPr/>
      </dsp:nvSpPr>
      <dsp:spPr>
        <a:xfrm>
          <a:off x="0" y="2070994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Periodicidade: anual</a:t>
          </a:r>
          <a:endParaRPr lang="pt-BR" sz="3400" kern="1200" dirty="0"/>
        </a:p>
      </dsp:txBody>
      <dsp:txXfrm>
        <a:off x="40234" y="2111228"/>
        <a:ext cx="11546382" cy="743723"/>
      </dsp:txXfrm>
    </dsp:sp>
    <dsp:sp modelId="{6A3DF5B8-0037-44AE-BD90-2FA18992721A}">
      <dsp:nvSpPr>
        <dsp:cNvPr id="0" name=""/>
        <dsp:cNvSpPr/>
      </dsp:nvSpPr>
      <dsp:spPr>
        <a:xfrm>
          <a:off x="0" y="2993106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Parâmetro: 100%</a:t>
          </a:r>
          <a:endParaRPr lang="pt-BR" sz="3400" kern="1200" dirty="0"/>
        </a:p>
      </dsp:txBody>
      <dsp:txXfrm>
        <a:off x="40234" y="3033340"/>
        <a:ext cx="11546382" cy="743723"/>
      </dsp:txXfrm>
    </dsp:sp>
    <dsp:sp modelId="{609BC6F4-1745-4DC0-86AA-38F4996274F1}">
      <dsp:nvSpPr>
        <dsp:cNvPr id="0" name=""/>
        <dsp:cNvSpPr/>
      </dsp:nvSpPr>
      <dsp:spPr>
        <a:xfrm>
          <a:off x="0" y="3915217"/>
          <a:ext cx="11626850" cy="824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just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/>
            <a:t>Meta: 50%</a:t>
          </a:r>
          <a:endParaRPr lang="pt-BR" sz="3400" kern="1200" dirty="0"/>
        </a:p>
      </dsp:txBody>
      <dsp:txXfrm>
        <a:off x="40234" y="3955451"/>
        <a:ext cx="11546382" cy="743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1E87D-D7CA-44E1-8B67-9D2AAFAB8DF2}">
      <dsp:nvSpPr>
        <dsp:cNvPr id="0" name=""/>
        <dsp:cNvSpPr/>
      </dsp:nvSpPr>
      <dsp:spPr>
        <a:xfrm>
          <a:off x="0" y="37941"/>
          <a:ext cx="11626850" cy="802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Atividade prioritária obrigatória:</a:t>
          </a:r>
          <a:endParaRPr lang="pt-BR" sz="2800" kern="1200" dirty="0"/>
        </a:p>
      </dsp:txBody>
      <dsp:txXfrm>
        <a:off x="39168" y="77109"/>
        <a:ext cx="11548514" cy="724028"/>
      </dsp:txXfrm>
    </dsp:sp>
    <dsp:sp modelId="{8336046F-882A-43BB-A5BA-53146E58C60C}">
      <dsp:nvSpPr>
        <dsp:cNvPr id="0" name=""/>
        <dsp:cNvSpPr/>
      </dsp:nvSpPr>
      <dsp:spPr>
        <a:xfrm>
          <a:off x="0" y="840305"/>
          <a:ext cx="1162685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03 Alimentação Saudável/ Práticas em Saúde - 01 Antropometria</a:t>
          </a:r>
          <a:endParaRPr lang="pt-BR" sz="2600" kern="1200" dirty="0"/>
        </a:p>
      </dsp:txBody>
      <dsp:txXfrm>
        <a:off x="0" y="840305"/>
        <a:ext cx="11626850" cy="819720"/>
      </dsp:txXfrm>
    </dsp:sp>
    <dsp:sp modelId="{4B3F92FA-789C-4556-B8FD-AFEB5DAB10DC}">
      <dsp:nvSpPr>
        <dsp:cNvPr id="0" name=""/>
        <dsp:cNvSpPr/>
      </dsp:nvSpPr>
      <dsp:spPr>
        <a:xfrm>
          <a:off x="0" y="1660025"/>
          <a:ext cx="11626850" cy="802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Mais outra atividade prioritária:</a:t>
          </a:r>
          <a:endParaRPr lang="pt-BR" sz="3300" kern="1200" dirty="0"/>
        </a:p>
      </dsp:txBody>
      <dsp:txXfrm>
        <a:off x="39168" y="1699193"/>
        <a:ext cx="11548514" cy="724028"/>
      </dsp:txXfrm>
    </dsp:sp>
    <dsp:sp modelId="{16F582F8-73DE-4802-974B-F85C0B6E8C45}">
      <dsp:nvSpPr>
        <dsp:cNvPr id="0" name=""/>
        <dsp:cNvSpPr/>
      </dsp:nvSpPr>
      <dsp:spPr>
        <a:xfrm>
          <a:off x="0" y="2462390"/>
          <a:ext cx="11626850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Práticas em Saúde – 05 Práticas Corporais e Atividade Física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13 Saúde mental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09 Prevenção da violência e promoção da cultura da paz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05 Cidadania e direitos humanos</a:t>
          </a:r>
          <a:endParaRPr lang="pt-BR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kern="1200"/>
            <a:t>Temas para Saúde – 14 Saúde sexual e reprodutiva</a:t>
          </a:r>
          <a:endParaRPr lang="pt-BR" sz="2600" kern="1200" dirty="0"/>
        </a:p>
      </dsp:txBody>
      <dsp:txXfrm>
        <a:off x="0" y="2462390"/>
        <a:ext cx="11626850" cy="2254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EE91F7-53AF-9DFC-6D55-B6BF8FF6C8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4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BEE7B-C266-DF0A-284C-13C1DCB8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52A308-3CA3-6004-5A7E-772D33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3DFF4-C3C3-AA28-F3DF-03EA0DDA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33563-5863-E062-89F3-4A79AF80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91F8B-11B5-DC45-3C8B-FFAAC0B1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2B80C-E3CD-E08C-F4F7-F7CA95B7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0620C-49FF-D850-4AEC-C60A21AC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B0FA7-4B07-C6CD-C247-F5076E8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07D27-230A-58BA-B048-D277A760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3D93B-8D1B-E77C-7C79-BB4E7D2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3EC8-32D1-8F2C-6D4F-7147186F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91439"/>
            <a:ext cx="1162594" cy="5956663"/>
          </a:xfrm>
        </p:spPr>
        <p:txBody>
          <a:bodyPr vert="vert270"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F17B7E-AB0B-C7E6-FB76-4661FEE616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3225" y="91439"/>
            <a:ext cx="10768146" cy="5956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82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84041-90DD-42CA-7954-9F709C67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B604D-BAA3-3966-8FFB-8740B41D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3243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9D10-E143-BCC9-91EF-A935685A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69BE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21C59-4D51-8A21-E7BD-901C4B46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rgbClr val="055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98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811F-FDFA-C39F-AF13-EC7ECF9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44733-4FC3-8601-55BF-00DEB6E8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3B4966-0108-42C8-862E-1BDC12D3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E85F4-9007-56AD-1CDD-5E98B8CE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CF1C1-5DFA-D66C-66E2-3E66B81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E34C3-01D2-63EE-7358-95AE02D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55C1D-F78A-59B1-E4B5-FE5C8B1D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2793C-ADCC-D6C8-794D-17B13EDD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3FEE6-7387-6FE3-E06F-0B7DD3B8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0D552E-63A1-F7A5-F107-519E935A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D15DF6-1F76-B392-DA14-18386B33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F8C27-45F4-4421-7F47-607FDEC8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8C512D-14F0-22A4-30E6-CE867EC0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A405B4-0E44-9DD3-4BAC-9F96DF9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1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EC383-797F-0F23-4427-2FA51D5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94348D-F763-110B-36CE-B60B2E9E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D18C4-D9EB-3F39-DC7E-BF9A184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BB31F9-A672-27AD-491B-4FEF076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7D2DE2-82CD-5969-3026-310325D6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24C027-8EF7-9127-6CA4-EF8CB8DE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D25395-C55C-FC80-05E8-5E3DFC32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80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E82EB-7A83-1916-A66B-CE461F80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41795-B034-42EF-931F-22EE41BE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6E752-0E39-D8F1-7EF0-7147DA71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3DD89-C56B-9D07-5B2D-D8EA7D6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063B0A-526F-5F29-4639-83D770B1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64B2C-611B-7177-50FD-CDBD19F7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950-0F27-A236-2CF9-D0A9FF58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34F64E-BDC4-C016-83FF-21C4CE74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858FF-0A1C-087F-6B07-06092B0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181164-5BF9-B6FC-B84A-AC94E4A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17E91C-AB65-4EB7-BC03-0D16B68FEED2}" type="datetimeFigureOut">
              <a:rPr lang="pt-BR" smtClean="0"/>
              <a:t>27/06/2023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2B4608-2776-92F5-78DA-9FBFA4F9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D4AB-E37B-B8AE-597E-B428516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B40224-20A4-480B-952D-D707A480C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8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F946A1-6CAF-D793-A3BE-E944354A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116929"/>
            <a:ext cx="11626947" cy="109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C30911-6DFB-CFEB-4781-BFE9108E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1" y="1271115"/>
            <a:ext cx="11626947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13A802-3F14-63F1-C9DF-90FF60EF87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" y="6123218"/>
            <a:ext cx="1637595" cy="68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3EC2EA-65B6-3D56-4030-0141594B64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73" y="6123218"/>
            <a:ext cx="1637595" cy="6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66B9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50000"/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800" kern="1200">
          <a:solidFill>
            <a:srgbClr val="006AC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400" kern="1200">
          <a:solidFill>
            <a:srgbClr val="036D3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50000"/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2000" kern="1200">
          <a:solidFill>
            <a:srgbClr val="FEB6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72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1- Percentual de escolas pactuadas que realizaram ações do PSE no Município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15136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88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E53C0C-D9C1-46D4-B197-985B4DB96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AE53C0C-D9C1-46D4-B197-985B4DB96E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1FD731-5DE3-4FA8-9A14-87546E401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81FD731-5DE3-4FA8-9A14-87546E4017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2252FA-4BB6-4341-9ADF-86D63B8E2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D2252FA-4BB6-4341-9ADF-86D63B8E2B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797048-80AD-440D-A952-EB7941810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3797048-80AD-440D-A952-EB7941810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68202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08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2B065B-6867-4B10-AB45-2B4C03FEC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F2B065B-6867-4B10-AB45-2B4C03FEC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0EC1B8-96BA-4B5D-BC0D-7B5A3D83F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390EC1B8-96BA-4B5D-BC0D-7B5A3D83F9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3DF5B8-0037-44AE-BD90-2FA189927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A3DF5B8-0037-44AE-BD90-2FA189927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9BC6F4-1745-4DC0-86AA-38F499627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609BC6F4-1745-4DC0-86AA-38F499627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2- Percentual de escolas pactuadas que realizaram ações prioritárias para o Ciclo 2023/2024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17661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36046F-882A-43BB-A5BA-53146E58C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336046F-882A-43BB-A5BA-53146E58C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3F92FA-789C-4556-B8FD-AFEB5DAB1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B3F92FA-789C-4556-B8FD-AFEB5DAB10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F582F8-73DE-4802-974B-F85C0B6E8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6F582F8-73DE-4802-974B-F85C0B6E8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7D9E3-63DA-D4C8-CFF7-645FBA8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Atividade Coletiva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DB31FD-E391-CB49-3B2E-9424B59C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43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A32EB-5314-990A-F945-D24A0FE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Topo da Ficha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3544235-308B-33C5-C34A-04C8BA8037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481" t="19434" r="16139" b="20591"/>
          <a:stretch/>
        </p:blipFill>
        <p:spPr>
          <a:xfrm>
            <a:off x="1247224" y="91439"/>
            <a:ext cx="10814146" cy="595666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88A8F0-E213-7EB2-8C49-7A61A9A459FE}"/>
              </a:ext>
            </a:extLst>
          </p:cNvPr>
          <p:cNvSpPr/>
          <p:nvPr/>
        </p:nvSpPr>
        <p:spPr>
          <a:xfrm>
            <a:off x="1391478" y="1272209"/>
            <a:ext cx="10561983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3F3050-5592-36C2-F22D-78B2B3F3EFBD}"/>
              </a:ext>
            </a:extLst>
          </p:cNvPr>
          <p:cNvSpPr/>
          <p:nvPr/>
        </p:nvSpPr>
        <p:spPr>
          <a:xfrm>
            <a:off x="3684104" y="2352261"/>
            <a:ext cx="2067339" cy="6692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828562-CE7C-921D-0A17-20C156F71A86}"/>
              </a:ext>
            </a:extLst>
          </p:cNvPr>
          <p:cNvSpPr/>
          <p:nvPr/>
        </p:nvSpPr>
        <p:spPr>
          <a:xfrm>
            <a:off x="1543879" y="3001619"/>
            <a:ext cx="2067340" cy="9276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B156BC-A627-6C9A-9BCB-D2396D917441}"/>
              </a:ext>
            </a:extLst>
          </p:cNvPr>
          <p:cNvSpPr/>
          <p:nvPr/>
        </p:nvSpPr>
        <p:spPr>
          <a:xfrm>
            <a:off x="5936974" y="2623930"/>
            <a:ext cx="5883965" cy="18950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AD2E92-D8C2-888C-5079-18ADAA5583D1}"/>
              </a:ext>
            </a:extLst>
          </p:cNvPr>
          <p:cNvSpPr/>
          <p:nvPr/>
        </p:nvSpPr>
        <p:spPr>
          <a:xfrm>
            <a:off x="1373306" y="5247861"/>
            <a:ext cx="2237914" cy="737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5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7F1A6-9A25-CF5F-8643-7AFBA19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Opções para o PSE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289478-5E4E-3CE3-1306-95345DE4E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0" t="39802" r="16630" b="39898"/>
          <a:stretch/>
        </p:blipFill>
        <p:spPr>
          <a:xfrm>
            <a:off x="1293224" y="1138362"/>
            <a:ext cx="10768146" cy="3460144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EC410A0-5DD4-8767-80AE-A002A641B0BA}"/>
              </a:ext>
            </a:extLst>
          </p:cNvPr>
          <p:cNvSpPr/>
          <p:nvPr/>
        </p:nvSpPr>
        <p:spPr>
          <a:xfrm>
            <a:off x="3273286" y="2729947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0C9311-D09B-0269-AF71-8211E7C09FEE}"/>
              </a:ext>
            </a:extLst>
          </p:cNvPr>
          <p:cNvSpPr txBox="1"/>
          <p:nvPr/>
        </p:nvSpPr>
        <p:spPr>
          <a:xfrm>
            <a:off x="6414052" y="2478157"/>
            <a:ext cx="2782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</a:t>
            </a: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8A266DB-9481-703F-0F01-83005D6AD29F}"/>
              </a:ext>
            </a:extLst>
          </p:cNvPr>
          <p:cNvSpPr/>
          <p:nvPr/>
        </p:nvSpPr>
        <p:spPr>
          <a:xfrm>
            <a:off x="3992329" y="3442314"/>
            <a:ext cx="7625489" cy="37702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F7E93-F18D-C012-5655-ABD8E9011646}"/>
              </a:ext>
            </a:extLst>
          </p:cNvPr>
          <p:cNvSpPr txBox="1"/>
          <p:nvPr/>
        </p:nvSpPr>
        <p:spPr>
          <a:xfrm>
            <a:off x="6414052" y="3144293"/>
            <a:ext cx="283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63C02-BCD9-B9A1-B0DE-0E5752EB28F3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3113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2DD5E-0E2A-4468-00BC-257D56E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Temas para Saúde – 03 Alimentação Saudável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430471-4E1A-A43D-6ECB-3407179D88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C7EBF-E749-F785-49CB-5CF47116A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t="14476" r="16413" b="25398"/>
          <a:stretch/>
        </p:blipFill>
        <p:spPr>
          <a:xfrm>
            <a:off x="1310046" y="91439"/>
            <a:ext cx="10751324" cy="5956663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678CC122-C1AA-EFE5-442B-8DEEE9AEB516}"/>
              </a:ext>
            </a:extLst>
          </p:cNvPr>
          <p:cNvSpPr/>
          <p:nvPr/>
        </p:nvSpPr>
        <p:spPr>
          <a:xfrm>
            <a:off x="3180522" y="927652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3B148EE-29A7-66E8-B18D-FBE2870CFFAA}"/>
              </a:ext>
            </a:extLst>
          </p:cNvPr>
          <p:cNvSpPr/>
          <p:nvPr/>
        </p:nvSpPr>
        <p:spPr>
          <a:xfrm>
            <a:off x="6791739" y="2643808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95D31B-51BE-4C45-C5A1-667F8ED2042A}"/>
              </a:ext>
            </a:extLst>
          </p:cNvPr>
          <p:cNvSpPr txBox="1"/>
          <p:nvPr/>
        </p:nvSpPr>
        <p:spPr>
          <a:xfrm>
            <a:off x="3273286" y="5138638"/>
            <a:ext cx="879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TEMAS PARA SAÚDE NÃO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6559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0376-4D69-907F-2E0F-9BD72087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- 01 Antropometria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A75284-2766-2776-DF03-011BD008DA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86E63B-2DD6-8B9B-9E35-CD0CF18EC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3" t="13896" r="16304" b="8965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3416C7B-5307-DF08-160E-B6E00D53E2BF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A74E37BE-05EF-BEF0-0142-74CDA5E5E8C4}"/>
              </a:ext>
            </a:extLst>
          </p:cNvPr>
          <p:cNvSpPr/>
          <p:nvPr/>
        </p:nvSpPr>
        <p:spPr>
          <a:xfrm>
            <a:off x="10429461" y="1749287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89F73B-C286-F30F-2563-7E9B71804097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065766-DB2A-CE7E-60CC-BD3389E257D9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30F05C-02FB-9388-1F52-20C2DD39B507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41962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A8F48-7A01-D0F0-C3A3-DE6E9A7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Práticas em Saúde – 05 Práticas Corporais e Atividade Física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A23239-73B6-0D09-430D-7921820352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E2F96-92FC-BD7E-18F0-6502A37B2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9" t="14669" r="16304" b="9352"/>
          <a:stretch/>
        </p:blipFill>
        <p:spPr>
          <a:xfrm>
            <a:off x="1293224" y="91439"/>
            <a:ext cx="10768146" cy="595666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4E060B9-B4A0-EE2D-913F-312E6CDE22D5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5E866C90-EC55-AA60-9C16-1E4400273595}"/>
              </a:ext>
            </a:extLst>
          </p:cNvPr>
          <p:cNvSpPr/>
          <p:nvPr/>
        </p:nvSpPr>
        <p:spPr>
          <a:xfrm>
            <a:off x="11555896" y="2398642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33D77C-DB6D-9400-383B-CCC45149098A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2DD5709-9033-5855-9600-5531F26332A7}"/>
              </a:ext>
            </a:extLst>
          </p:cNvPr>
          <p:cNvSpPr/>
          <p:nvPr/>
        </p:nvSpPr>
        <p:spPr>
          <a:xfrm>
            <a:off x="6462147" y="4996069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C8966-4FB3-0AE6-4887-AC9FAA728469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1646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64EDC69-6EA1-44E6-A467-85ADF70F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555590"/>
              </p:ext>
            </p:extLst>
          </p:nvPr>
        </p:nvGraphicFramePr>
        <p:xfrm>
          <a:off x="274638" y="182880"/>
          <a:ext cx="11917362" cy="667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5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98874058-8D36-416E-9FFA-DCE6FB4A4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A4803724-3D76-4B96-9601-8AD8002CB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65B1-5F1A-B387-F5F5-010B3E65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Práticas em Saúde – COVID 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5BB0DFA4-519A-C657-DFFB-6A3C3856F0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9865" t="13962" r="15154" b="7458"/>
          <a:stretch/>
        </p:blipFill>
        <p:spPr>
          <a:xfrm>
            <a:off x="1293224" y="91439"/>
            <a:ext cx="10768146" cy="5956663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3C68ADBC-BAC4-5FE7-A28E-12D2CF94A15B}"/>
              </a:ext>
            </a:extLst>
          </p:cNvPr>
          <p:cNvSpPr/>
          <p:nvPr/>
        </p:nvSpPr>
        <p:spPr>
          <a:xfrm>
            <a:off x="4108174" y="1046921"/>
            <a:ext cx="1524000" cy="304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41FC38B-E45D-65DD-0A84-411DE7CE720A}"/>
              </a:ext>
            </a:extLst>
          </p:cNvPr>
          <p:cNvSpPr/>
          <p:nvPr/>
        </p:nvSpPr>
        <p:spPr>
          <a:xfrm>
            <a:off x="11555896" y="4161181"/>
            <a:ext cx="397564" cy="2511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6865DD-255A-CA90-5A6B-B22448B37C0E}"/>
              </a:ext>
            </a:extLst>
          </p:cNvPr>
          <p:cNvSpPr/>
          <p:nvPr/>
        </p:nvSpPr>
        <p:spPr>
          <a:xfrm>
            <a:off x="1452819" y="4996069"/>
            <a:ext cx="4908224" cy="689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B3E539-975C-8AFF-2173-B77B5AF750A7}"/>
              </a:ext>
            </a:extLst>
          </p:cNvPr>
          <p:cNvSpPr/>
          <p:nvPr/>
        </p:nvSpPr>
        <p:spPr>
          <a:xfrm>
            <a:off x="6462147" y="4846083"/>
            <a:ext cx="5491313" cy="9890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F9E1B3-6BC0-1218-8D82-B0C490168165}"/>
              </a:ext>
            </a:extLst>
          </p:cNvPr>
          <p:cNvSpPr txBox="1"/>
          <p:nvPr/>
        </p:nvSpPr>
        <p:spPr>
          <a:xfrm>
            <a:off x="2066200" y="6256351"/>
            <a:ext cx="845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PRÁTICAS EM SAÚDE  PRECISAM DA IDENTIFICAÇÃO DO ALUNO</a:t>
            </a:r>
          </a:p>
        </p:txBody>
      </p:sp>
    </p:spTree>
    <p:extLst>
      <p:ext uri="{BB962C8B-B14F-4D97-AF65-F5344CB8AC3E}">
        <p14:creationId xmlns:p14="http://schemas.microsoft.com/office/powerpoint/2010/main" val="29862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Saúde ambiental</a:t>
            </a:r>
          </a:p>
          <a:p>
            <a:pPr lvl="1"/>
            <a:r>
              <a:rPr lang="pt-BR" dirty="0"/>
              <a:t>abordagem educativa  sobre dengue, Chikungunya e Zica</a:t>
            </a:r>
          </a:p>
          <a:p>
            <a:pPr lvl="1"/>
            <a:r>
              <a:rPr lang="pt-BR" dirty="0"/>
              <a:t>abordagem educativa sobre qualidade do ar, da água, do solo; e prevenção de doenças transmitidas por vetores</a:t>
            </a:r>
          </a:p>
          <a:p>
            <a:r>
              <a:rPr lang="pt-BR" sz="2800" dirty="0"/>
              <a:t>Promoção da cultura de paz e direitos humanos</a:t>
            </a:r>
          </a:p>
          <a:p>
            <a:pPr lvl="1"/>
            <a:r>
              <a:rPr lang="pt-BR" dirty="0"/>
              <a:t> abordagem educativa sobre promoção do diálogo, da tolerância, da diversidade e combate ao bullying</a:t>
            </a:r>
          </a:p>
          <a:p>
            <a:r>
              <a:rPr lang="pt-BR" sz="2800" dirty="0"/>
              <a:t>Prevenção das violências e dos acidentes</a:t>
            </a:r>
          </a:p>
          <a:p>
            <a:pPr lvl="1"/>
            <a:r>
              <a:rPr lang="pt-BR" dirty="0"/>
              <a:t>abordagem educativa sobre prevenção de violências físicas, psicológicas, sexuais e riscos de acidentes</a:t>
            </a:r>
          </a:p>
          <a:p>
            <a:r>
              <a:rPr lang="pt-BR" sz="2800" dirty="0"/>
              <a:t>Prevenção de doenças negligenciadas</a:t>
            </a:r>
          </a:p>
          <a:p>
            <a:pPr lvl="1"/>
            <a:r>
              <a:rPr lang="pt-BR" dirty="0"/>
              <a:t>abordagem educativa sobre hanseníase, tuberculose, malária, leishmaniose, </a:t>
            </a:r>
            <a:r>
              <a:rPr lang="pt-BR" dirty="0" err="1"/>
              <a:t>geo-helmintíases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1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educativa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Saúde sexual e reprodutiva e prevenção do HIV/IST</a:t>
            </a:r>
          </a:p>
          <a:p>
            <a:pPr lvl="1"/>
            <a:r>
              <a:rPr lang="pt-BR" dirty="0"/>
              <a:t>abordagem educativa sobre saúde sexual, prevenção de infecções sexualmente transmissíveis e prevenção da gravidez na adolescência</a:t>
            </a:r>
          </a:p>
          <a:p>
            <a:r>
              <a:rPr lang="pt-BR" sz="2800" dirty="0"/>
              <a:t>Prevenção ao uso de álcool, tabaco e outras drogas</a:t>
            </a:r>
          </a:p>
          <a:p>
            <a:pPr lvl="1"/>
            <a:r>
              <a:rPr lang="pt-BR" dirty="0"/>
              <a:t>abordagem educativa sobre os riscos e danos do uso de álcool, tabaco e outras drogas</a:t>
            </a:r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6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A9F8-B69B-DDC6-9028-021F272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por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23DA6-972F-7358-39A6-E5F7ABB6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1" y="1007165"/>
            <a:ext cx="11626947" cy="5018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Saúde bucal</a:t>
            </a:r>
          </a:p>
          <a:p>
            <a:pPr lvl="1"/>
            <a:r>
              <a:rPr lang="pt-BR" dirty="0"/>
              <a:t>avaliação do estado de saúde bucal e aplicação tópica de flúor</a:t>
            </a:r>
          </a:p>
          <a:p>
            <a:pPr lvl="1"/>
            <a:r>
              <a:rPr lang="pt-BR" dirty="0"/>
              <a:t>avaliação do estado de saúde bucal e escovação dental supervisionada</a:t>
            </a:r>
          </a:p>
          <a:p>
            <a:r>
              <a:rPr lang="pt-BR" sz="2800" dirty="0"/>
              <a:t>Promoção da atividade física</a:t>
            </a:r>
          </a:p>
          <a:p>
            <a:pPr lvl="1"/>
            <a:r>
              <a:rPr lang="pt-BR" dirty="0"/>
              <a:t>realização de práticas de atividade física orientadas</a:t>
            </a:r>
          </a:p>
          <a:p>
            <a:r>
              <a:rPr lang="pt-BR" sz="2800" dirty="0"/>
              <a:t>Saúde auditiva</a:t>
            </a:r>
          </a:p>
          <a:p>
            <a:pPr lvl="1"/>
            <a:r>
              <a:rPr lang="pt-BR" dirty="0"/>
              <a:t>avaliação da acuidade auditiva</a:t>
            </a:r>
          </a:p>
          <a:p>
            <a:r>
              <a:rPr lang="pt-BR" sz="2800" dirty="0"/>
              <a:t>Saúde ocular</a:t>
            </a:r>
          </a:p>
          <a:p>
            <a:pPr lvl="1"/>
            <a:r>
              <a:rPr lang="pt-BR" dirty="0"/>
              <a:t>avaliação da acuidade visual</a:t>
            </a:r>
          </a:p>
          <a:p>
            <a:r>
              <a:rPr lang="pt-BR" sz="2800" dirty="0"/>
              <a:t>Verificação da situação vacinal</a:t>
            </a:r>
          </a:p>
          <a:p>
            <a:pPr lvl="1"/>
            <a:r>
              <a:rPr lang="pt-BR" dirty="0"/>
              <a:t>avaliação da situação vacina</a:t>
            </a:r>
          </a:p>
          <a:p>
            <a:r>
              <a:rPr lang="pt-BR" sz="2800" dirty="0"/>
              <a:t>Prevenção à covid-19</a:t>
            </a:r>
          </a:p>
          <a:p>
            <a:pPr lvl="1"/>
            <a:r>
              <a:rPr lang="pt-BR" dirty="0"/>
              <a:t>Este campo deve ser utilizado, excepcionalmente, para o registro das ações de prevenção à covid-19 nas escolas, o código SIGTAP </a:t>
            </a:r>
            <a:r>
              <a:rPr lang="pt-BR" dirty="0" err="1"/>
              <a:t>n.°</a:t>
            </a:r>
            <a:r>
              <a:rPr lang="pt-BR" dirty="0"/>
              <a:t> 01.01.01.009-5 (exemplo: abordagem educativa sobre prevenção à covid-19).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59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C41F-6231-28CA-7ADD-62480FC2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Sinergia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168F09-6D7B-9EE9-789A-60486CE9F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63765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CEFC4307-5455-404B-9703-36BA660B7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F24AB0F-D4AB-4495-AA4D-0F3C9988C8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25286E01-1AB6-4F17-A824-39C54586A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1D87EE53-9CB1-45D4-9E61-88DA4875D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EF64-19B4-EE8D-EC38-7F7C26FD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DDE33-5433-6196-DD11-A7ED779B7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IMPORTANTE!!!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37830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5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D3C4AC-4C02-4D63-9A43-B6E31966D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93D3C4AC-4C02-4D63-9A43-B6E31966D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08EC10-DE4A-46CF-8D0D-A9A2D4E91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D08EC10-DE4A-46CF-8D0D-A9A2D4E91D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DB66B8-D76D-4627-9BD2-FF51085EF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2DB66B8-D76D-4627-9BD2-FF51085EF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34F318-DE97-4A86-B868-3048BE36D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934F318-DE97-4A86-B868-3048BE36D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C57C-D8CA-27C8-F473-6109E2A1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pode executar as tarefas do PSE?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C7897AE-5CBE-CA1E-8D20-2F9E6FB9E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72723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AE1E87D-D7CA-44E1-8B67-9D2AAFAB8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2C0064-21A4-4B7A-988B-A5352D91C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72C0064-21A4-4B7A-988B-A5352D91C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6BEB45-417F-40E6-830D-5D1BB64F9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46BEB45-417F-40E6-830D-5D1BB64F9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287F7E-782C-4FBF-8E45-E52964F6D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3C287F7E-782C-4FBF-8E45-E52964F6D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EACD-2662-52B8-9DDA-A268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54A3A37A-9D66-2657-EC36-2EEC547E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74" t="30715" r="38913" b="18519"/>
          <a:stretch/>
        </p:blipFill>
        <p:spPr>
          <a:xfrm>
            <a:off x="1595307" y="952748"/>
            <a:ext cx="8984974" cy="49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BF97E-E933-32F6-F08F-5E7C18B8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do PSE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73F7C-29A5-009F-139E-C950A051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5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12F3B-F8BD-A0FF-BC64-DA12176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4D723A5-A580-CE46-ECD3-66B39A21C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697090"/>
              </p:ext>
            </p:extLst>
          </p:nvPr>
        </p:nvGraphicFramePr>
        <p:xfrm>
          <a:off x="274638" y="1271588"/>
          <a:ext cx="1162685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51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800F28C3-6E7A-478A-AA25-163DACB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3F90BC2A-D4FA-49A5-9E7E-B4BA8349D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9E1AACA-62DC-4E4F-8FED-0B943BAB4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495887E9-43B6-4B0F-BA46-DDBD1213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98AAE3DE-C131-429F-8F34-4B09321FB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5761FB3A-39C1-4885-8ED8-041A2529F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0DED77BD-A729-41AD-B9FC-37A5FC87C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1A5D042D-BB0F-43AD-9E8A-D132A6234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1F37A1AC-8DEC-49B6-9CAC-127F78A5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graphicEl>
                                              <a:dgm id="{36FF323C-C53D-4943-9733-3FA08B690B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D767A750-0EE5-424C-A873-ECF82C234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AEBFDBA5-91BB-4123-A8D6-C09F9BD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graphicEl>
                                              <a:dgm id="{386FF26E-C17F-4D15-B1E7-57D404E56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graphicEl>
                                              <a:dgm id="{12D72DE1-4FAE-49F4-90DF-A51C53311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711</Words>
  <Application>Microsoft Office PowerPoint</Application>
  <PresentationFormat>Widescreen</PresentationFormat>
  <Paragraphs>109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Wingdings</vt:lpstr>
      <vt:lpstr>Tema do Office</vt:lpstr>
      <vt:lpstr>Apresentação do PowerPoint</vt:lpstr>
      <vt:lpstr>Apresentação do PowerPoint</vt:lpstr>
      <vt:lpstr>Sinergia</vt:lpstr>
      <vt:lpstr>Organização</vt:lpstr>
      <vt:lpstr>IMPORTANTE!!!</vt:lpstr>
      <vt:lpstr>Quem pode executar as tarefas do PSE?</vt:lpstr>
      <vt:lpstr>Cronograma</vt:lpstr>
      <vt:lpstr>Temas do PSE</vt:lpstr>
      <vt:lpstr>Temas</vt:lpstr>
      <vt:lpstr>Indicadores</vt:lpstr>
      <vt:lpstr>1- Percentual de escolas pactuadas que realizaram ações do PSE no Município</vt:lpstr>
      <vt:lpstr>2- Percentual de escolas pactuadas que realizaram ações prioritárias para o Ciclo 2023/2024</vt:lpstr>
      <vt:lpstr>2- Percentual de escolas pactuadas que realizaram ações prioritárias para o Ciclo 2023/2024</vt:lpstr>
      <vt:lpstr>Ficha de Atividade Coletiva</vt:lpstr>
      <vt:lpstr>Topo da Ficha</vt:lpstr>
      <vt:lpstr>Opções para o PSE</vt:lpstr>
      <vt:lpstr>Temas para Saúde – 03 Alimentação Saudável</vt:lpstr>
      <vt:lpstr>Práticas em Saúde - 01 Antropometria</vt:lpstr>
      <vt:lpstr>Práticas em Saúde – 05 Práticas Corporais e Atividade Física</vt:lpstr>
      <vt:lpstr>Práticas em Saúde – COVID </vt:lpstr>
      <vt:lpstr>Abordagem educativa por tema</vt:lpstr>
      <vt:lpstr>Abordagem educativa por tema</vt:lpstr>
      <vt:lpstr>Práticas por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29</cp:revision>
  <dcterms:created xsi:type="dcterms:W3CDTF">2023-04-03T22:14:55Z</dcterms:created>
  <dcterms:modified xsi:type="dcterms:W3CDTF">2023-06-27T18:57:18Z</dcterms:modified>
</cp:coreProperties>
</file>