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667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A393"/>
    <a:srgbClr val="7AC2EB"/>
    <a:srgbClr val="BCDDF4"/>
    <a:srgbClr val="3C9CD6"/>
    <a:srgbClr val="FBAD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39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solidFill>
          <a:srgbClr val="FBAD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6E72162F-E9CD-1E98-B03D-CD12619FEF2F}"/>
              </a:ext>
            </a:extLst>
          </p:cNvPr>
          <p:cNvGrpSpPr/>
          <p:nvPr userDrawn="1"/>
        </p:nvGrpSpPr>
        <p:grpSpPr>
          <a:xfrm>
            <a:off x="194748" y="182881"/>
            <a:ext cx="3286935" cy="829993"/>
            <a:chOff x="323559" y="182881"/>
            <a:chExt cx="3286935" cy="829993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BB3BF002-4C0B-2C6A-90E5-2E77E9E235C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65" b="89873" l="9897" r="89956">
                          <a14:foregroundMark x1="52290" y1="47016" x2="51846" y2="45389"/>
                          <a14:foregroundMark x1="50812" y1="56600" x2="54505" y2="53707"/>
                          <a14:foregroundMark x1="45495" y1="46474" x2="49335" y2="55154"/>
                          <a14:foregroundMark x1="49335" y1="55154" x2="60118" y2="56420"/>
                          <a14:foregroundMark x1="45495" y1="59132" x2="62334" y2="57685"/>
                          <a14:foregroundMark x1="48154" y1="60217" x2="56721" y2="58770"/>
                          <a14:foregroundMark x1="56721" y1="58770" x2="54357" y2="59132"/>
                          <a14:foregroundMark x1="52290" y1="10127" x2="52733" y2="9765"/>
                          <a14:foregroundMark x1="50960" y1="48463" x2="53914" y2="42315"/>
                          <a14:foregroundMark x1="56278" y1="52984" x2="60414" y2="44665"/>
                          <a14:foregroundMark x1="60414" y1="44665" x2="57755" y2="46835"/>
                        </a14:backgroundRemoval>
                      </a14:imgEffect>
                    </a14:imgLayer>
                  </a14:imgProps>
                </a:ext>
              </a:extLst>
            </a:blip>
            <a:srcRect l="26585" t="5671" r="21057" b="32901"/>
            <a:stretch/>
          </p:blipFill>
          <p:spPr>
            <a:xfrm>
              <a:off x="323559" y="182881"/>
              <a:ext cx="866079" cy="829993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9C4819A4-A4DC-0B92-C51E-E0E1B947FFDC}"/>
                </a:ext>
              </a:extLst>
            </p:cNvPr>
            <p:cNvSpPr txBox="1"/>
            <p:nvPr userDrawn="1"/>
          </p:nvSpPr>
          <p:spPr>
            <a:xfrm>
              <a:off x="1189638" y="228545"/>
              <a:ext cx="242085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spc="0" dirty="0">
                  <a:ln w="12700">
                    <a:solidFill>
                      <a:schemeClr val="tx1"/>
                    </a:solidFill>
                  </a:ln>
                  <a:latin typeface="+mj-lt"/>
                </a:rPr>
                <a:t>Melhor</a:t>
              </a:r>
              <a:r>
                <a:rPr lang="pt-BR" sz="2400" b="1" spc="0" dirty="0">
                  <a:latin typeface="+mj-lt"/>
                </a:rPr>
                <a:t> </a:t>
              </a:r>
              <a:r>
                <a:rPr lang="pt-BR" sz="2400" b="0" spc="0" dirty="0">
                  <a:latin typeface="+mj-lt"/>
                </a:rPr>
                <a:t>em</a:t>
              </a:r>
              <a:r>
                <a:rPr lang="pt-BR" sz="2400" b="1" spc="0" dirty="0">
                  <a:latin typeface="+mj-lt"/>
                </a:rPr>
                <a:t> </a:t>
              </a:r>
              <a:r>
                <a:rPr lang="pt-BR" sz="2400" b="1" spc="0" dirty="0">
                  <a:ln w="12700">
                    <a:solidFill>
                      <a:schemeClr val="tx1"/>
                    </a:solidFill>
                  </a:ln>
                  <a:latin typeface="+mj-lt"/>
                </a:rPr>
                <a:t>Casa</a:t>
              </a:r>
            </a:p>
            <a:p>
              <a:pPr algn="ctr"/>
              <a:r>
                <a:rPr lang="pt-BR" sz="1800" b="0" spc="0" dirty="0">
                  <a:ln w="12700">
                    <a:solidFill>
                      <a:schemeClr val="tx1"/>
                    </a:solidFill>
                  </a:ln>
                  <a:latin typeface="+mj-lt"/>
                </a:rPr>
                <a:t>Granja - Ceará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E7C38168-6638-68F1-B3AB-E929BF843854}"/>
              </a:ext>
            </a:extLst>
          </p:cNvPr>
          <p:cNvGrpSpPr/>
          <p:nvPr userDrawn="1"/>
        </p:nvGrpSpPr>
        <p:grpSpPr>
          <a:xfrm>
            <a:off x="194748" y="1301259"/>
            <a:ext cx="5892335" cy="2361012"/>
            <a:chOff x="303748" y="1255594"/>
            <a:chExt cx="5892335" cy="2361012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3C21F3B9-692E-D83C-4823-37B4799C8ED3}"/>
                </a:ext>
              </a:extLst>
            </p:cNvPr>
            <p:cNvSpPr/>
            <p:nvPr userDrawn="1"/>
          </p:nvSpPr>
          <p:spPr>
            <a:xfrm>
              <a:off x="303748" y="1255594"/>
              <a:ext cx="5892335" cy="2361012"/>
            </a:xfrm>
            <a:prstGeom prst="roundRect">
              <a:avLst/>
            </a:prstGeom>
            <a:solidFill>
              <a:srgbClr val="BBA393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E6C7F676-EC0C-B5F7-FCA2-45082D5CA114}"/>
                </a:ext>
              </a:extLst>
            </p:cNvPr>
            <p:cNvSpPr txBox="1"/>
            <p:nvPr userDrawn="1"/>
          </p:nvSpPr>
          <p:spPr>
            <a:xfrm>
              <a:off x="327796" y="1301259"/>
              <a:ext cx="58112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600" b="1" i="0" dirty="0">
                  <a:solidFill>
                    <a:srgbClr val="000000"/>
                  </a:solidFill>
                  <a:effectLst/>
                </a:rPr>
                <a:t>% de elegibilidade vindos de hospitais e serviços de urgência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8C501829-7956-112D-76AA-93DBEF48B8DD}"/>
              </a:ext>
            </a:extLst>
          </p:cNvPr>
          <p:cNvGrpSpPr/>
          <p:nvPr userDrawn="1"/>
        </p:nvGrpSpPr>
        <p:grpSpPr>
          <a:xfrm>
            <a:off x="194748" y="3904991"/>
            <a:ext cx="5892335" cy="2361012"/>
            <a:chOff x="303748" y="1255594"/>
            <a:chExt cx="5892335" cy="2361012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3B66A1D3-99E3-8B22-87D7-93AFAF627C9E}"/>
                </a:ext>
              </a:extLst>
            </p:cNvPr>
            <p:cNvSpPr/>
            <p:nvPr userDrawn="1"/>
          </p:nvSpPr>
          <p:spPr>
            <a:xfrm>
              <a:off x="303748" y="1255594"/>
              <a:ext cx="5892335" cy="2361012"/>
            </a:xfrm>
            <a:prstGeom prst="roundRect">
              <a:avLst/>
            </a:prstGeom>
            <a:solidFill>
              <a:srgbClr val="BBA393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1977B18B-45AD-A982-DD7D-1CCE8FB53342}"/>
                </a:ext>
              </a:extLst>
            </p:cNvPr>
            <p:cNvSpPr txBox="1"/>
            <p:nvPr userDrawn="1"/>
          </p:nvSpPr>
          <p:spPr>
            <a:xfrm>
              <a:off x="327796" y="1301259"/>
              <a:ext cx="58112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600" b="1" i="0" dirty="0">
                  <a:solidFill>
                    <a:srgbClr val="000000"/>
                  </a:solidFill>
                  <a:effectLst/>
                </a:rPr>
                <a:t>% de elegibilidade vindos de hospitais e serviços de urgência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FE3174F2-554D-C058-C652-A7B8F7E286A9}"/>
              </a:ext>
            </a:extLst>
          </p:cNvPr>
          <p:cNvGrpSpPr/>
          <p:nvPr userDrawn="1"/>
        </p:nvGrpSpPr>
        <p:grpSpPr>
          <a:xfrm>
            <a:off x="6257922" y="1330335"/>
            <a:ext cx="2768648" cy="4919079"/>
            <a:chOff x="6257922" y="1330335"/>
            <a:chExt cx="2768648" cy="4919079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CEEB6428-0FEE-CB8E-E3C1-44FD22C45D1C}"/>
                </a:ext>
              </a:extLst>
            </p:cNvPr>
            <p:cNvSpPr/>
            <p:nvPr userDrawn="1"/>
          </p:nvSpPr>
          <p:spPr>
            <a:xfrm>
              <a:off x="6257922" y="1330335"/>
              <a:ext cx="2768648" cy="4919079"/>
            </a:xfrm>
            <a:prstGeom prst="roundRect">
              <a:avLst/>
            </a:prstGeom>
            <a:solidFill>
              <a:srgbClr val="BBA393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A6552AF4-E6DC-847C-80CE-A1EDBC628C34}"/>
                </a:ext>
              </a:extLst>
            </p:cNvPr>
            <p:cNvSpPr txBox="1"/>
            <p:nvPr userDrawn="1"/>
          </p:nvSpPr>
          <p:spPr>
            <a:xfrm>
              <a:off x="6994473" y="1346924"/>
              <a:ext cx="12955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600" b="1" i="0" dirty="0">
                  <a:solidFill>
                    <a:srgbClr val="000000"/>
                  </a:solidFill>
                  <a:effectLst/>
                </a:rPr>
                <a:t>Procedência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01922357-E614-009F-4492-BCBAE4E58F4C}"/>
              </a:ext>
            </a:extLst>
          </p:cNvPr>
          <p:cNvGrpSpPr/>
          <p:nvPr userDrawn="1"/>
        </p:nvGrpSpPr>
        <p:grpSpPr>
          <a:xfrm>
            <a:off x="9197409" y="1330335"/>
            <a:ext cx="2768648" cy="4919079"/>
            <a:chOff x="9197409" y="1330335"/>
            <a:chExt cx="2768648" cy="4919079"/>
          </a:xfrm>
        </p:grpSpPr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0F7B8E3E-8B7D-D794-F773-2FD4BE0AD7A6}"/>
                </a:ext>
              </a:extLst>
            </p:cNvPr>
            <p:cNvSpPr/>
            <p:nvPr userDrawn="1"/>
          </p:nvSpPr>
          <p:spPr>
            <a:xfrm>
              <a:off x="9197409" y="1330335"/>
              <a:ext cx="2768648" cy="4919079"/>
            </a:xfrm>
            <a:prstGeom prst="roundRect">
              <a:avLst/>
            </a:prstGeom>
            <a:solidFill>
              <a:srgbClr val="BBA393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854DE6B2-2194-1C17-C8EC-D0EEE05FC23B}"/>
                </a:ext>
              </a:extLst>
            </p:cNvPr>
            <p:cNvSpPr txBox="1"/>
            <p:nvPr userDrawn="1"/>
          </p:nvSpPr>
          <p:spPr>
            <a:xfrm>
              <a:off x="10066207" y="1346924"/>
              <a:ext cx="1031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600" b="1" i="0" dirty="0">
                  <a:solidFill>
                    <a:srgbClr val="000000"/>
                  </a:solidFill>
                  <a:effectLst/>
                </a:rPr>
                <a:t>Desfecho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7749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551F-9E1C-4BAB-9F4F-57DE78A3B0AF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BBF8-11CE-4AD0-87A1-3A80B3BAE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20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54983"/>
            <a:ext cx="2628900" cy="56503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54983"/>
            <a:ext cx="7734300" cy="565039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551F-9E1C-4BAB-9F4F-57DE78A3B0AF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BBF8-11CE-4AD0-87A1-3A80B3BAE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92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gradFill>
          <a:gsLst>
            <a:gs pos="0">
              <a:srgbClr val="3C9CD6"/>
            </a:gs>
            <a:gs pos="100000">
              <a:srgbClr val="7AC2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EE7DB533-BD09-4531-DEF5-40AFD08AC9D3}"/>
              </a:ext>
            </a:extLst>
          </p:cNvPr>
          <p:cNvGrpSpPr/>
          <p:nvPr userDrawn="1"/>
        </p:nvGrpSpPr>
        <p:grpSpPr>
          <a:xfrm>
            <a:off x="194748" y="182881"/>
            <a:ext cx="3286935" cy="829993"/>
            <a:chOff x="323559" y="182881"/>
            <a:chExt cx="3286935" cy="829993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C3581BEC-BC83-3479-9934-2DD3AE4B14C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65" b="89873" l="9897" r="89956">
                          <a14:foregroundMark x1="52290" y1="47016" x2="51846" y2="45389"/>
                          <a14:foregroundMark x1="50812" y1="56600" x2="54505" y2="53707"/>
                          <a14:foregroundMark x1="45495" y1="46474" x2="49335" y2="55154"/>
                          <a14:foregroundMark x1="49335" y1="55154" x2="60118" y2="56420"/>
                          <a14:foregroundMark x1="45495" y1="59132" x2="62334" y2="57685"/>
                          <a14:foregroundMark x1="48154" y1="60217" x2="56721" y2="58770"/>
                          <a14:foregroundMark x1="56721" y1="58770" x2="54357" y2="59132"/>
                          <a14:foregroundMark x1="52290" y1="10127" x2="52733" y2="9765"/>
                          <a14:foregroundMark x1="50960" y1="48463" x2="53914" y2="42315"/>
                          <a14:foregroundMark x1="56278" y1="52984" x2="60414" y2="44665"/>
                          <a14:foregroundMark x1="60414" y1="44665" x2="57755" y2="46835"/>
                        </a14:backgroundRemoval>
                      </a14:imgEffect>
                    </a14:imgLayer>
                  </a14:imgProps>
                </a:ext>
              </a:extLst>
            </a:blip>
            <a:srcRect l="26585" t="5671" r="21057" b="32901"/>
            <a:stretch/>
          </p:blipFill>
          <p:spPr>
            <a:xfrm>
              <a:off x="323559" y="182881"/>
              <a:ext cx="866079" cy="829993"/>
            </a:xfrm>
            <a:prstGeom prst="rect">
              <a:avLst/>
            </a:prstGeom>
          </p:spPr>
        </p:pic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5857C90E-6ED1-97E8-DCAB-7C785E0F5148}"/>
                </a:ext>
              </a:extLst>
            </p:cNvPr>
            <p:cNvSpPr txBox="1"/>
            <p:nvPr userDrawn="1"/>
          </p:nvSpPr>
          <p:spPr>
            <a:xfrm>
              <a:off x="1189638" y="228545"/>
              <a:ext cx="242085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spc="0" dirty="0">
                  <a:ln w="12700">
                    <a:solidFill>
                      <a:schemeClr val="tx1"/>
                    </a:solidFill>
                  </a:ln>
                  <a:latin typeface="+mj-lt"/>
                </a:rPr>
                <a:t>Melhor</a:t>
              </a:r>
              <a:r>
                <a:rPr lang="pt-BR" sz="2400" b="1" spc="0" dirty="0">
                  <a:latin typeface="+mj-lt"/>
                </a:rPr>
                <a:t> </a:t>
              </a:r>
              <a:r>
                <a:rPr lang="pt-BR" sz="2400" b="0" spc="0" dirty="0">
                  <a:latin typeface="+mj-lt"/>
                </a:rPr>
                <a:t>em</a:t>
              </a:r>
              <a:r>
                <a:rPr lang="pt-BR" sz="2400" b="1" spc="0" dirty="0">
                  <a:latin typeface="+mj-lt"/>
                </a:rPr>
                <a:t> </a:t>
              </a:r>
              <a:r>
                <a:rPr lang="pt-BR" sz="2400" b="1" spc="0" dirty="0">
                  <a:ln w="12700">
                    <a:solidFill>
                      <a:schemeClr val="tx1"/>
                    </a:solidFill>
                  </a:ln>
                  <a:latin typeface="+mj-lt"/>
                </a:rPr>
                <a:t>Casa</a:t>
              </a:r>
            </a:p>
            <a:p>
              <a:pPr algn="ctr"/>
              <a:r>
                <a:rPr lang="pt-BR" sz="1800" b="0" spc="0" dirty="0">
                  <a:ln w="12700">
                    <a:solidFill>
                      <a:schemeClr val="tx1"/>
                    </a:solidFill>
                  </a:ln>
                  <a:latin typeface="+mj-lt"/>
                </a:rPr>
                <a:t>Granja - Ceará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B802B9E6-EE43-4C08-ABAE-390F2E3D59B2}"/>
              </a:ext>
            </a:extLst>
          </p:cNvPr>
          <p:cNvGrpSpPr/>
          <p:nvPr userDrawn="1"/>
        </p:nvGrpSpPr>
        <p:grpSpPr>
          <a:xfrm>
            <a:off x="194748" y="1301259"/>
            <a:ext cx="5892335" cy="2361012"/>
            <a:chOff x="303748" y="1255594"/>
            <a:chExt cx="5892335" cy="2361012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ECCEF2F2-1122-9C57-3692-799AC2EA9CAD}"/>
                </a:ext>
              </a:extLst>
            </p:cNvPr>
            <p:cNvSpPr/>
            <p:nvPr userDrawn="1"/>
          </p:nvSpPr>
          <p:spPr>
            <a:xfrm>
              <a:off x="303748" y="1255594"/>
              <a:ext cx="5892335" cy="2361012"/>
            </a:xfrm>
            <a:prstGeom prst="roundRect">
              <a:avLst/>
            </a:prstGeom>
            <a:solidFill>
              <a:srgbClr val="BBA393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562D047-1521-413E-3538-7F022A8AB6FC}"/>
                </a:ext>
              </a:extLst>
            </p:cNvPr>
            <p:cNvSpPr txBox="1"/>
            <p:nvPr userDrawn="1"/>
          </p:nvSpPr>
          <p:spPr>
            <a:xfrm>
              <a:off x="327796" y="1301259"/>
              <a:ext cx="58112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600" b="1" i="0" dirty="0">
                  <a:solidFill>
                    <a:srgbClr val="000000"/>
                  </a:solidFill>
                  <a:effectLst/>
                </a:rPr>
                <a:t>% de elegibilidade vindos de hospitais e serviços de urgência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94FC0B27-83FB-3DDA-A724-8BA51D1257E0}"/>
              </a:ext>
            </a:extLst>
          </p:cNvPr>
          <p:cNvGrpSpPr/>
          <p:nvPr userDrawn="1"/>
        </p:nvGrpSpPr>
        <p:grpSpPr>
          <a:xfrm>
            <a:off x="194748" y="3904991"/>
            <a:ext cx="5892335" cy="2361012"/>
            <a:chOff x="303748" y="1255594"/>
            <a:chExt cx="5892335" cy="2361012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85F54EF5-64DB-CE91-C1F1-27838CE6355F}"/>
                </a:ext>
              </a:extLst>
            </p:cNvPr>
            <p:cNvSpPr/>
            <p:nvPr userDrawn="1"/>
          </p:nvSpPr>
          <p:spPr>
            <a:xfrm>
              <a:off x="303748" y="1255594"/>
              <a:ext cx="5892335" cy="2361012"/>
            </a:xfrm>
            <a:prstGeom prst="roundRect">
              <a:avLst/>
            </a:prstGeom>
            <a:solidFill>
              <a:srgbClr val="BBA393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FF38029D-75F9-5182-E774-6CE1AB976D1C}"/>
                </a:ext>
              </a:extLst>
            </p:cNvPr>
            <p:cNvSpPr txBox="1"/>
            <p:nvPr userDrawn="1"/>
          </p:nvSpPr>
          <p:spPr>
            <a:xfrm>
              <a:off x="327796" y="1301259"/>
              <a:ext cx="58112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600" b="1" i="0" dirty="0">
                  <a:solidFill>
                    <a:srgbClr val="000000"/>
                  </a:solidFill>
                  <a:effectLst/>
                </a:rPr>
                <a:t>% de elegibilidade vindos de hospitais e serviços de urgência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89F32EF-72CF-99E8-6207-E67CEF95F437}"/>
              </a:ext>
            </a:extLst>
          </p:cNvPr>
          <p:cNvGrpSpPr/>
          <p:nvPr userDrawn="1"/>
        </p:nvGrpSpPr>
        <p:grpSpPr>
          <a:xfrm>
            <a:off x="6257922" y="1330335"/>
            <a:ext cx="2768648" cy="4919079"/>
            <a:chOff x="6257922" y="1330335"/>
            <a:chExt cx="2768648" cy="4919079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CF363C18-FDFF-47C0-130F-F3BA3561410A}"/>
                </a:ext>
              </a:extLst>
            </p:cNvPr>
            <p:cNvSpPr/>
            <p:nvPr userDrawn="1"/>
          </p:nvSpPr>
          <p:spPr>
            <a:xfrm>
              <a:off x="6257922" y="1330335"/>
              <a:ext cx="2768648" cy="4919079"/>
            </a:xfrm>
            <a:prstGeom prst="roundRect">
              <a:avLst/>
            </a:prstGeom>
            <a:solidFill>
              <a:srgbClr val="BBA393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86CD0D75-DBC7-B36B-F2B1-E9C9D1DA4C15}"/>
                </a:ext>
              </a:extLst>
            </p:cNvPr>
            <p:cNvSpPr txBox="1"/>
            <p:nvPr userDrawn="1"/>
          </p:nvSpPr>
          <p:spPr>
            <a:xfrm>
              <a:off x="6994473" y="1346924"/>
              <a:ext cx="12955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600" b="1" i="0" dirty="0">
                  <a:solidFill>
                    <a:srgbClr val="000000"/>
                  </a:solidFill>
                  <a:effectLst/>
                </a:rPr>
                <a:t>Procedência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BC6D2A44-9A25-08EA-EF33-F843FAAA9157}"/>
              </a:ext>
            </a:extLst>
          </p:cNvPr>
          <p:cNvGrpSpPr/>
          <p:nvPr userDrawn="1"/>
        </p:nvGrpSpPr>
        <p:grpSpPr>
          <a:xfrm>
            <a:off x="9197409" y="1330335"/>
            <a:ext cx="2768648" cy="4919079"/>
            <a:chOff x="9197409" y="1330335"/>
            <a:chExt cx="2768648" cy="4919079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E4E0F980-D992-C23C-DBC4-C79FCF63B3E9}"/>
                </a:ext>
              </a:extLst>
            </p:cNvPr>
            <p:cNvSpPr/>
            <p:nvPr userDrawn="1"/>
          </p:nvSpPr>
          <p:spPr>
            <a:xfrm>
              <a:off x="9197409" y="1330335"/>
              <a:ext cx="2768648" cy="4919079"/>
            </a:xfrm>
            <a:prstGeom prst="roundRect">
              <a:avLst/>
            </a:prstGeom>
            <a:solidFill>
              <a:srgbClr val="BBA393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A10FF991-35D1-7B00-927A-B9CB9392097F}"/>
                </a:ext>
              </a:extLst>
            </p:cNvPr>
            <p:cNvSpPr txBox="1"/>
            <p:nvPr userDrawn="1"/>
          </p:nvSpPr>
          <p:spPr>
            <a:xfrm>
              <a:off x="10066207" y="1346924"/>
              <a:ext cx="1031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600" b="1" i="0" dirty="0">
                  <a:solidFill>
                    <a:srgbClr val="000000"/>
                  </a:solidFill>
                  <a:effectLst/>
                </a:rPr>
                <a:t>Desfecho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951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662246"/>
            <a:ext cx="10515600" cy="2773494"/>
          </a:xfrm>
        </p:spPr>
        <p:txBody>
          <a:bodyPr anchor="b"/>
          <a:lstStyle>
            <a:lvl1pPr>
              <a:defRPr sz="583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461978"/>
            <a:ext cx="10515600" cy="1458515"/>
          </a:xfrm>
        </p:spPr>
        <p:txBody>
          <a:bodyPr/>
          <a:lstStyle>
            <a:lvl1pPr marL="0" indent="0">
              <a:buNone/>
              <a:defRPr sz="2333">
                <a:solidFill>
                  <a:schemeClr val="tx1">
                    <a:tint val="75000"/>
                  </a:schemeClr>
                </a:solidFill>
              </a:defRPr>
            </a:lvl1pPr>
            <a:lvl2pPr marL="444490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2pPr>
            <a:lvl3pPr marL="88898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3pPr>
            <a:lvl4pPr marL="1333470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4pPr>
            <a:lvl5pPr marL="1777959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5pPr>
            <a:lvl6pPr marL="2222449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6pPr>
            <a:lvl7pPr marL="2666939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7pPr>
            <a:lvl8pPr marL="3111429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8pPr>
            <a:lvl9pPr marL="3555919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551F-9E1C-4BAB-9F4F-57DE78A3B0AF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BBF8-11CE-4AD0-87A1-3A80B3BAE3F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B7CF100-E36B-1390-DA91-C415D1D45C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6439" y="2543285"/>
            <a:ext cx="11859121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74913"/>
            <a:ext cx="5181600" cy="42304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74913"/>
            <a:ext cx="5181600" cy="42304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551F-9E1C-4BAB-9F4F-57DE78A3B0AF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BBF8-11CE-4AD0-87A1-3A80B3BAE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4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54983"/>
            <a:ext cx="10515600" cy="128874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34464"/>
            <a:ext cx="5157787" cy="801026"/>
          </a:xfrm>
        </p:spPr>
        <p:txBody>
          <a:bodyPr anchor="b"/>
          <a:lstStyle>
            <a:lvl1pPr marL="0" indent="0">
              <a:buNone/>
              <a:defRPr sz="2333" b="1"/>
            </a:lvl1pPr>
            <a:lvl2pPr marL="444490" indent="0">
              <a:buNone/>
              <a:defRPr sz="1944" b="1"/>
            </a:lvl2pPr>
            <a:lvl3pPr marL="888980" indent="0">
              <a:buNone/>
              <a:defRPr sz="1750" b="1"/>
            </a:lvl3pPr>
            <a:lvl4pPr marL="1333470" indent="0">
              <a:buNone/>
              <a:defRPr sz="1556" b="1"/>
            </a:lvl4pPr>
            <a:lvl5pPr marL="1777959" indent="0">
              <a:buNone/>
              <a:defRPr sz="1556" b="1"/>
            </a:lvl5pPr>
            <a:lvl6pPr marL="2222449" indent="0">
              <a:buNone/>
              <a:defRPr sz="1556" b="1"/>
            </a:lvl6pPr>
            <a:lvl7pPr marL="2666939" indent="0">
              <a:buNone/>
              <a:defRPr sz="1556" b="1"/>
            </a:lvl7pPr>
            <a:lvl8pPr marL="3111429" indent="0">
              <a:buNone/>
              <a:defRPr sz="1556" b="1"/>
            </a:lvl8pPr>
            <a:lvl9pPr marL="3555919" indent="0">
              <a:buNone/>
              <a:defRPr sz="155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435490"/>
            <a:ext cx="5157787" cy="35822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34464"/>
            <a:ext cx="5183188" cy="801026"/>
          </a:xfrm>
        </p:spPr>
        <p:txBody>
          <a:bodyPr anchor="b"/>
          <a:lstStyle>
            <a:lvl1pPr marL="0" indent="0">
              <a:buNone/>
              <a:defRPr sz="2333" b="1"/>
            </a:lvl1pPr>
            <a:lvl2pPr marL="444490" indent="0">
              <a:buNone/>
              <a:defRPr sz="1944" b="1"/>
            </a:lvl2pPr>
            <a:lvl3pPr marL="888980" indent="0">
              <a:buNone/>
              <a:defRPr sz="1750" b="1"/>
            </a:lvl3pPr>
            <a:lvl4pPr marL="1333470" indent="0">
              <a:buNone/>
              <a:defRPr sz="1556" b="1"/>
            </a:lvl4pPr>
            <a:lvl5pPr marL="1777959" indent="0">
              <a:buNone/>
              <a:defRPr sz="1556" b="1"/>
            </a:lvl5pPr>
            <a:lvl6pPr marL="2222449" indent="0">
              <a:buNone/>
              <a:defRPr sz="1556" b="1"/>
            </a:lvl6pPr>
            <a:lvl7pPr marL="2666939" indent="0">
              <a:buNone/>
              <a:defRPr sz="1556" b="1"/>
            </a:lvl7pPr>
            <a:lvl8pPr marL="3111429" indent="0">
              <a:buNone/>
              <a:defRPr sz="1556" b="1"/>
            </a:lvl8pPr>
            <a:lvl9pPr marL="3555919" indent="0">
              <a:buNone/>
              <a:defRPr sz="155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35490"/>
            <a:ext cx="5183188" cy="35822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551F-9E1C-4BAB-9F4F-57DE78A3B0AF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BBF8-11CE-4AD0-87A1-3A80B3BAE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883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551F-9E1C-4BAB-9F4F-57DE78A3B0AF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BBF8-11CE-4AD0-87A1-3A80B3BAE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09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551F-9E1C-4BAB-9F4F-57DE78A3B0AF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BBF8-11CE-4AD0-87A1-3A80B3BAE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38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44500"/>
            <a:ext cx="3932237" cy="1555750"/>
          </a:xfrm>
        </p:spPr>
        <p:txBody>
          <a:bodyPr anchor="b"/>
          <a:lstStyle>
            <a:lvl1pPr>
              <a:defRPr sz="311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59997"/>
            <a:ext cx="6172200" cy="4738247"/>
          </a:xfrm>
        </p:spPr>
        <p:txBody>
          <a:bodyPr/>
          <a:lstStyle>
            <a:lvl1pPr>
              <a:defRPr sz="3111"/>
            </a:lvl1pPr>
            <a:lvl2pPr>
              <a:defRPr sz="2722"/>
            </a:lvl2pPr>
            <a:lvl3pPr>
              <a:defRPr sz="2333"/>
            </a:lvl3pPr>
            <a:lvl4pPr>
              <a:defRPr sz="1944"/>
            </a:lvl4pPr>
            <a:lvl5pPr>
              <a:defRPr sz="1944"/>
            </a:lvl5pPr>
            <a:lvl6pPr>
              <a:defRPr sz="1944"/>
            </a:lvl6pPr>
            <a:lvl7pPr>
              <a:defRPr sz="1944"/>
            </a:lvl7pPr>
            <a:lvl8pPr>
              <a:defRPr sz="1944"/>
            </a:lvl8pPr>
            <a:lvl9pPr>
              <a:defRPr sz="1944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00250"/>
            <a:ext cx="3932237" cy="3705711"/>
          </a:xfrm>
        </p:spPr>
        <p:txBody>
          <a:bodyPr/>
          <a:lstStyle>
            <a:lvl1pPr marL="0" indent="0">
              <a:buNone/>
              <a:defRPr sz="1556"/>
            </a:lvl1pPr>
            <a:lvl2pPr marL="444490" indent="0">
              <a:buNone/>
              <a:defRPr sz="1361"/>
            </a:lvl2pPr>
            <a:lvl3pPr marL="888980" indent="0">
              <a:buNone/>
              <a:defRPr sz="1167"/>
            </a:lvl3pPr>
            <a:lvl4pPr marL="1333470" indent="0">
              <a:buNone/>
              <a:defRPr sz="972"/>
            </a:lvl4pPr>
            <a:lvl5pPr marL="1777959" indent="0">
              <a:buNone/>
              <a:defRPr sz="972"/>
            </a:lvl5pPr>
            <a:lvl6pPr marL="2222449" indent="0">
              <a:buNone/>
              <a:defRPr sz="972"/>
            </a:lvl6pPr>
            <a:lvl7pPr marL="2666939" indent="0">
              <a:buNone/>
              <a:defRPr sz="972"/>
            </a:lvl7pPr>
            <a:lvl8pPr marL="3111429" indent="0">
              <a:buNone/>
              <a:defRPr sz="972"/>
            </a:lvl8pPr>
            <a:lvl9pPr marL="3555919" indent="0">
              <a:buNone/>
              <a:defRPr sz="9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551F-9E1C-4BAB-9F4F-57DE78A3B0AF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BBF8-11CE-4AD0-87A1-3A80B3BAE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10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44500"/>
            <a:ext cx="3932237" cy="1555750"/>
          </a:xfrm>
        </p:spPr>
        <p:txBody>
          <a:bodyPr anchor="b"/>
          <a:lstStyle>
            <a:lvl1pPr>
              <a:defRPr sz="311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59997"/>
            <a:ext cx="6172200" cy="4738247"/>
          </a:xfrm>
        </p:spPr>
        <p:txBody>
          <a:bodyPr anchor="t"/>
          <a:lstStyle>
            <a:lvl1pPr marL="0" indent="0">
              <a:buNone/>
              <a:defRPr sz="3111"/>
            </a:lvl1pPr>
            <a:lvl2pPr marL="444490" indent="0">
              <a:buNone/>
              <a:defRPr sz="2722"/>
            </a:lvl2pPr>
            <a:lvl3pPr marL="888980" indent="0">
              <a:buNone/>
              <a:defRPr sz="2333"/>
            </a:lvl3pPr>
            <a:lvl4pPr marL="1333470" indent="0">
              <a:buNone/>
              <a:defRPr sz="1944"/>
            </a:lvl4pPr>
            <a:lvl5pPr marL="1777959" indent="0">
              <a:buNone/>
              <a:defRPr sz="1944"/>
            </a:lvl5pPr>
            <a:lvl6pPr marL="2222449" indent="0">
              <a:buNone/>
              <a:defRPr sz="1944"/>
            </a:lvl6pPr>
            <a:lvl7pPr marL="2666939" indent="0">
              <a:buNone/>
              <a:defRPr sz="1944"/>
            </a:lvl7pPr>
            <a:lvl8pPr marL="3111429" indent="0">
              <a:buNone/>
              <a:defRPr sz="1944"/>
            </a:lvl8pPr>
            <a:lvl9pPr marL="3555919" indent="0">
              <a:buNone/>
              <a:defRPr sz="194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00250"/>
            <a:ext cx="3932237" cy="3705711"/>
          </a:xfrm>
        </p:spPr>
        <p:txBody>
          <a:bodyPr/>
          <a:lstStyle>
            <a:lvl1pPr marL="0" indent="0">
              <a:buNone/>
              <a:defRPr sz="1556"/>
            </a:lvl1pPr>
            <a:lvl2pPr marL="444490" indent="0">
              <a:buNone/>
              <a:defRPr sz="1361"/>
            </a:lvl2pPr>
            <a:lvl3pPr marL="888980" indent="0">
              <a:buNone/>
              <a:defRPr sz="1167"/>
            </a:lvl3pPr>
            <a:lvl4pPr marL="1333470" indent="0">
              <a:buNone/>
              <a:defRPr sz="972"/>
            </a:lvl4pPr>
            <a:lvl5pPr marL="1777959" indent="0">
              <a:buNone/>
              <a:defRPr sz="972"/>
            </a:lvl5pPr>
            <a:lvl6pPr marL="2222449" indent="0">
              <a:buNone/>
              <a:defRPr sz="972"/>
            </a:lvl6pPr>
            <a:lvl7pPr marL="2666939" indent="0">
              <a:buNone/>
              <a:defRPr sz="972"/>
            </a:lvl7pPr>
            <a:lvl8pPr marL="3111429" indent="0">
              <a:buNone/>
              <a:defRPr sz="972"/>
            </a:lvl8pPr>
            <a:lvl9pPr marL="3555919" indent="0">
              <a:buNone/>
              <a:defRPr sz="9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551F-9E1C-4BAB-9F4F-57DE78A3B0AF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BBF8-11CE-4AD0-87A1-3A80B3BAE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33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54983"/>
            <a:ext cx="10515600" cy="1288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74913"/>
            <a:ext cx="10515600" cy="4230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79785"/>
            <a:ext cx="2743200" cy="35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2551F-9E1C-4BAB-9F4F-57DE78A3B0AF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79785"/>
            <a:ext cx="4114800" cy="35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179785"/>
            <a:ext cx="2743200" cy="35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7BBF8-11CE-4AD0-87A1-3A80B3BAE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97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88980" rtl="0" eaLnBrk="1" latinLnBrk="0" hangingPunct="1">
        <a:lnSpc>
          <a:spcPct val="90000"/>
        </a:lnSpc>
        <a:spcBef>
          <a:spcPct val="0"/>
        </a:spcBef>
        <a:buNone/>
        <a:defRPr sz="42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245" indent="-222245" algn="l" defTabSz="888980" rtl="0" eaLnBrk="1" latinLnBrk="0" hangingPunct="1">
        <a:lnSpc>
          <a:spcPct val="90000"/>
        </a:lnSpc>
        <a:spcBef>
          <a:spcPts val="972"/>
        </a:spcBef>
        <a:buFont typeface="Arial" panose="020B0604020202020204" pitchFamily="34" charset="0"/>
        <a:buChar char="•"/>
        <a:defRPr sz="2722" kern="1200">
          <a:solidFill>
            <a:schemeClr val="tx1"/>
          </a:solidFill>
          <a:latin typeface="+mn-lt"/>
          <a:ea typeface="+mn-ea"/>
          <a:cs typeface="+mn-cs"/>
        </a:defRPr>
      </a:lvl1pPr>
      <a:lvl2pPr marL="666735" indent="-222245" algn="l" defTabSz="88898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2pPr>
      <a:lvl3pPr marL="1111225" indent="-222245" algn="l" defTabSz="88898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3pPr>
      <a:lvl4pPr marL="1555714" indent="-222245" algn="l" defTabSz="88898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04" indent="-222245" algn="l" defTabSz="88898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5pPr>
      <a:lvl6pPr marL="2444694" indent="-222245" algn="l" defTabSz="88898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6pPr>
      <a:lvl7pPr marL="2889184" indent="-222245" algn="l" defTabSz="88898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7pPr>
      <a:lvl8pPr marL="3333674" indent="-222245" algn="l" defTabSz="88898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8pPr>
      <a:lvl9pPr marL="3778164" indent="-222245" algn="l" defTabSz="88898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44490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2pPr>
      <a:lvl3pPr marL="888980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3pPr>
      <a:lvl4pPr marL="1333470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4pPr>
      <a:lvl5pPr marL="1777959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5pPr>
      <a:lvl6pPr marL="2222449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6pPr>
      <a:lvl7pPr marL="2666939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7pPr>
      <a:lvl8pPr marL="3111429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8pPr>
      <a:lvl9pPr marL="3555919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D7AFBE8-8883-A4C2-44D5-EAE98F83FDA0}"/>
              </a:ext>
            </a:extLst>
          </p:cNvPr>
          <p:cNvSpPr txBox="1"/>
          <p:nvPr/>
        </p:nvSpPr>
        <p:spPr>
          <a:xfrm>
            <a:off x="5134708" y="6752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31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6808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2">
      <a:majorFont>
        <a:latin typeface="Frutiger"/>
        <a:ea typeface=""/>
        <a:cs typeface=""/>
      </a:majorFont>
      <a:minorFont>
        <a:latin typeface="Frutiger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103</TotalTime>
  <Words>0</Words>
  <Application>Microsoft Office PowerPoint</Application>
  <PresentationFormat>Personalizar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Frutiger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 Tintina</dc:creator>
  <cp:lastModifiedBy>Marcio Tintina</cp:lastModifiedBy>
  <cp:revision>5</cp:revision>
  <dcterms:created xsi:type="dcterms:W3CDTF">2023-10-09T17:02:21Z</dcterms:created>
  <dcterms:modified xsi:type="dcterms:W3CDTF">2023-10-09T18:47:27Z</dcterms:modified>
</cp:coreProperties>
</file>