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1" r:id="rId5"/>
  </p:sldIdLst>
  <p:sldSz cx="12192000" cy="66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D17"/>
    <a:srgbClr val="FFC000"/>
    <a:srgbClr val="2F4E98"/>
    <a:srgbClr val="0070C0"/>
    <a:srgbClr val="00B050"/>
    <a:srgbClr val="FFFF00"/>
    <a:srgbClr val="C55A11"/>
    <a:srgbClr val="FF0000"/>
    <a:srgbClr val="E57500"/>
    <a:srgbClr val="BBA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093F913-B305-F2EB-4065-290FF80BE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033" cy="6667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263946-7CE2-D0D6-AF8F-D5120816B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5" b="89873" l="9897" r="89956">
                        <a14:foregroundMark x1="52290" y1="47016" x2="51846" y2="45389"/>
                        <a14:foregroundMark x1="50812" y1="56600" x2="54505" y2="53707"/>
                        <a14:foregroundMark x1="45495" y1="46474" x2="49335" y2="55154"/>
                        <a14:foregroundMark x1="49335" y1="55154" x2="60118" y2="56420"/>
                        <a14:foregroundMark x1="45495" y1="59132" x2="62334" y2="57685"/>
                        <a14:foregroundMark x1="48154" y1="60217" x2="56721" y2="58770"/>
                        <a14:foregroundMark x1="56721" y1="58770" x2="54357" y2="59132"/>
                        <a14:foregroundMark x1="52290" y1="10127" x2="52733" y2="9765"/>
                        <a14:foregroundMark x1="50960" y1="48463" x2="53914" y2="42315"/>
                        <a14:foregroundMark x1="56278" y1="52984" x2="60414" y2="44665"/>
                        <a14:foregroundMark x1="60414" y1="44665" x2="57755" y2="46835"/>
                      </a14:backgroundRemoval>
                    </a14:imgEffect>
                  </a14:imgLayer>
                </a14:imgProps>
              </a:ext>
            </a:extLst>
          </a:blip>
          <a:srcRect l="26585" t="5671" r="21057" b="32901"/>
          <a:stretch/>
        </p:blipFill>
        <p:spPr>
          <a:xfrm>
            <a:off x="270999" y="226452"/>
            <a:ext cx="789828" cy="756919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82DFCC-7C17-EDC0-04F1-55B6B62432D4}"/>
              </a:ext>
            </a:extLst>
          </p:cNvPr>
          <p:cNvSpPr/>
          <p:nvPr userDrawn="1"/>
        </p:nvSpPr>
        <p:spPr>
          <a:xfrm>
            <a:off x="4540836" y="970667"/>
            <a:ext cx="3123027" cy="2630246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559F572-8B3D-620B-80E2-AEE38B14DB22}"/>
              </a:ext>
            </a:extLst>
          </p:cNvPr>
          <p:cNvSpPr/>
          <p:nvPr userDrawn="1"/>
        </p:nvSpPr>
        <p:spPr>
          <a:xfrm>
            <a:off x="844550" y="3868618"/>
            <a:ext cx="10515600" cy="2226101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A81837B-2D02-5E3C-64DE-67104BCB1059}"/>
              </a:ext>
            </a:extLst>
          </p:cNvPr>
          <p:cNvSpPr/>
          <p:nvPr userDrawn="1"/>
        </p:nvSpPr>
        <p:spPr>
          <a:xfrm>
            <a:off x="7899498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27673C-7AF9-08F6-7A1D-4C3A079275F9}"/>
              </a:ext>
            </a:extLst>
          </p:cNvPr>
          <p:cNvSpPr/>
          <p:nvPr userDrawn="1"/>
        </p:nvSpPr>
        <p:spPr>
          <a:xfrm>
            <a:off x="844550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2DDE32-4F69-A87B-24C8-50F857661A3F}"/>
              </a:ext>
            </a:extLst>
          </p:cNvPr>
          <p:cNvSpPr txBox="1"/>
          <p:nvPr userDrawn="1"/>
        </p:nvSpPr>
        <p:spPr>
          <a:xfrm>
            <a:off x="1060827" y="228545"/>
            <a:ext cx="2420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Melhor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0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em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Casa</a:t>
            </a:r>
          </a:p>
          <a:p>
            <a:pPr algn="ctr"/>
            <a:r>
              <a:rPr lang="pt-BR" sz="1800" b="0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Granja - Ceará</a:t>
            </a:r>
          </a:p>
        </p:txBody>
      </p:sp>
    </p:spTree>
    <p:extLst>
      <p:ext uri="{BB962C8B-B14F-4D97-AF65-F5344CB8AC3E}">
        <p14:creationId xmlns:p14="http://schemas.microsoft.com/office/powerpoint/2010/main" val="34160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49D9DD-3960-CF03-9806-CA49C596A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B43490-9E3C-39C4-544F-B517E0F43A9A}"/>
              </a:ext>
            </a:extLst>
          </p:cNvPr>
          <p:cNvSpPr/>
          <p:nvPr userDrawn="1"/>
        </p:nvSpPr>
        <p:spPr>
          <a:xfrm>
            <a:off x="203200" y="3098800"/>
            <a:ext cx="7899400" cy="3416300"/>
          </a:xfrm>
          <a:prstGeom prst="roundRect">
            <a:avLst>
              <a:gd name="adj" fmla="val 9749"/>
            </a:avLst>
          </a:prstGeom>
          <a:gradFill flip="none" rotWithShape="1">
            <a:gsLst>
              <a:gs pos="0">
                <a:srgbClr val="FFC000">
                  <a:alpha val="42000"/>
                </a:srgbClr>
              </a:gs>
              <a:gs pos="83000">
                <a:srgbClr val="FFC000">
                  <a:alpha val="64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4F595C8-133C-F641-EA85-62330C72A251}"/>
              </a:ext>
            </a:extLst>
          </p:cNvPr>
          <p:cNvSpPr/>
          <p:nvPr userDrawn="1"/>
        </p:nvSpPr>
        <p:spPr>
          <a:xfrm>
            <a:off x="8229600" y="165100"/>
            <a:ext cx="3759200" cy="6350000"/>
          </a:xfrm>
          <a:prstGeom prst="roundRect">
            <a:avLst>
              <a:gd name="adj" fmla="val 9749"/>
            </a:avLst>
          </a:prstGeom>
          <a:gradFill flip="none" rotWithShape="1">
            <a:gsLst>
              <a:gs pos="0">
                <a:srgbClr val="FFC000">
                  <a:alpha val="42000"/>
                </a:srgbClr>
              </a:gs>
              <a:gs pos="83000">
                <a:srgbClr val="FFC000">
                  <a:alpha val="64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Estatísticas">
            <a:extLst>
              <a:ext uri="{FF2B5EF4-FFF2-40B4-BE49-F238E27FC236}">
                <a16:creationId xmlns:a16="http://schemas.microsoft.com/office/drawing/2014/main" id="{A206547D-4FE6-B0B2-7682-0378E2C85D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11" y="3202077"/>
            <a:ext cx="572836" cy="572836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566849B-D761-D9B2-E55A-BFAEDF898664}"/>
              </a:ext>
            </a:extLst>
          </p:cNvPr>
          <p:cNvSpPr/>
          <p:nvPr userDrawn="1"/>
        </p:nvSpPr>
        <p:spPr>
          <a:xfrm>
            <a:off x="8102600" y="165097"/>
            <a:ext cx="4089400" cy="676113"/>
          </a:xfrm>
          <a:prstGeom prst="round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71D9AAE-FE14-FA7D-336C-A4BECB028ACC}"/>
              </a:ext>
            </a:extLst>
          </p:cNvPr>
          <p:cNvSpPr/>
          <p:nvPr userDrawn="1"/>
        </p:nvSpPr>
        <p:spPr>
          <a:xfrm>
            <a:off x="98474" y="3098800"/>
            <a:ext cx="8131126" cy="676113"/>
          </a:xfrm>
          <a:prstGeom prst="round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Calendário diário">
            <a:extLst>
              <a:ext uri="{FF2B5EF4-FFF2-40B4-BE49-F238E27FC236}">
                <a16:creationId xmlns:a16="http://schemas.microsoft.com/office/drawing/2014/main" id="{314C5FFF-2DF8-4FD3-C1D7-01EE46F4E6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5843" y="232709"/>
            <a:ext cx="539638" cy="53963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DAC4E57-5700-20CA-ED21-22E9421699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5" t="92835"/>
          <a:stretch/>
        </p:blipFill>
        <p:spPr>
          <a:xfrm>
            <a:off x="5723988" y="2518118"/>
            <a:ext cx="2302412" cy="477714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3793D16-028D-4B9B-6EDB-92FC92802694}"/>
              </a:ext>
            </a:extLst>
          </p:cNvPr>
          <p:cNvGrpSpPr/>
          <p:nvPr userDrawn="1"/>
        </p:nvGrpSpPr>
        <p:grpSpPr>
          <a:xfrm>
            <a:off x="203200" y="254180"/>
            <a:ext cx="4055143" cy="1174059"/>
            <a:chOff x="203200" y="254180"/>
            <a:chExt cx="4055143" cy="117405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ABF0F3AF-7B5F-C7B2-17C6-29ADDCBE94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254180"/>
              <a:ext cx="1618297" cy="1174059"/>
            </a:xfrm>
            <a:prstGeom prst="rect">
              <a:avLst/>
            </a:prstGeom>
            <a:noFill/>
          </p:spPr>
        </p:pic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D4A2136-4475-AC73-BB56-4206DF4E5F69}"/>
                </a:ext>
              </a:extLst>
            </p:cNvPr>
            <p:cNvGrpSpPr/>
            <p:nvPr userDrawn="1"/>
          </p:nvGrpSpPr>
          <p:grpSpPr>
            <a:xfrm>
              <a:off x="1739705" y="379545"/>
              <a:ext cx="2518638" cy="943000"/>
              <a:chOff x="1739705" y="379545"/>
              <a:chExt cx="2518638" cy="943000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CA1495B-5AEA-B912-D29B-DF684B7DDBF1}"/>
                  </a:ext>
                </a:extLst>
              </p:cNvPr>
              <p:cNvSpPr txBox="1"/>
              <p:nvPr userDrawn="1"/>
            </p:nvSpPr>
            <p:spPr>
              <a:xfrm>
                <a:off x="1739706" y="379545"/>
                <a:ext cx="1992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0" dirty="0">
                    <a:solidFill>
                      <a:srgbClr val="FFC000"/>
                    </a:solidFill>
                    <a:latin typeface="Montserrat" panose="00000500000000000000" pitchFamily="2" charset="0"/>
                  </a:rPr>
                  <a:t>Indicadores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4E9C637-3C8D-087F-D38C-9ED2C9D0CF38}"/>
                  </a:ext>
                </a:extLst>
              </p:cNvPr>
              <p:cNvSpPr txBox="1"/>
              <p:nvPr userDrawn="1"/>
            </p:nvSpPr>
            <p:spPr>
              <a:xfrm>
                <a:off x="1739705" y="799325"/>
                <a:ext cx="2518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Saúde Bucal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8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1680FA-9EFB-B5A8-5FAD-2D3EF026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1680FA-9EFB-B5A8-5FAD-2D3EF026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275BE3-DCD0-7DBF-BB9C-6D9A56BB3703}"/>
              </a:ext>
            </a:extLst>
          </p:cNvPr>
          <p:cNvSpPr txBox="1"/>
          <p:nvPr/>
        </p:nvSpPr>
        <p:spPr>
          <a:xfrm>
            <a:off x="10020300" y="119431"/>
            <a:ext cx="180387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0 a 2000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41EB12-44D8-BA88-6893-253C18A82F70}"/>
              </a:ext>
            </a:extLst>
          </p:cNvPr>
          <p:cNvSpPr txBox="1"/>
          <p:nvPr userDrawn="1"/>
        </p:nvSpPr>
        <p:spPr>
          <a:xfrm>
            <a:off x="10020300" y="550072"/>
            <a:ext cx="180387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2001 a 3000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446C12-70CC-EB87-BCE7-1B326C8C04F2}"/>
              </a:ext>
            </a:extLst>
          </p:cNvPr>
          <p:cNvSpPr txBox="1"/>
          <p:nvPr userDrawn="1"/>
        </p:nvSpPr>
        <p:spPr>
          <a:xfrm>
            <a:off x="10020300" y="950182"/>
            <a:ext cx="180387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tx1"/>
                </a:solidFill>
              </a:rPr>
              <a:t>3001 a 4000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7DC9C3-BB37-CB46-14E8-A655B2455E73}"/>
              </a:ext>
            </a:extLst>
          </p:cNvPr>
          <p:cNvSpPr txBox="1"/>
          <p:nvPr userDrawn="1"/>
        </p:nvSpPr>
        <p:spPr>
          <a:xfrm>
            <a:off x="10020300" y="1363699"/>
            <a:ext cx="180387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A partir 4001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7AF68A-91E1-1886-A76D-6A7FFE7AF4FC}"/>
              </a:ext>
            </a:extLst>
          </p:cNvPr>
          <p:cNvSpPr txBox="1"/>
          <p:nvPr userDrawn="1"/>
        </p:nvSpPr>
        <p:spPr>
          <a:xfrm>
            <a:off x="2086360" y="340483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População Cadastrada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908CCC-AB67-53CD-1D55-8130DA973481}"/>
              </a:ext>
            </a:extLst>
          </p:cNvPr>
          <p:cNvSpPr txBox="1"/>
          <p:nvPr userDrawn="1"/>
        </p:nvSpPr>
        <p:spPr>
          <a:xfrm>
            <a:off x="703945" y="257931"/>
            <a:ext cx="803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Montserrat" panose="00000500000000000000" pitchFamily="2" charset="0"/>
              </a:rPr>
              <a:t>GRANJA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B74A67-42CA-6E1D-1AC8-F29E767CFA6E}"/>
              </a:ext>
            </a:extLst>
          </p:cNvPr>
          <p:cNvSpPr/>
          <p:nvPr userDrawn="1"/>
        </p:nvSpPr>
        <p:spPr>
          <a:xfrm>
            <a:off x="3992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12ACAD7-0BE4-2E30-1EF2-8D0D31CB51B2}"/>
              </a:ext>
            </a:extLst>
          </p:cNvPr>
          <p:cNvSpPr/>
          <p:nvPr userDrawn="1"/>
        </p:nvSpPr>
        <p:spPr>
          <a:xfrm>
            <a:off x="20502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BEB4657-2B2D-ADF7-E262-1AD562B879E2}"/>
              </a:ext>
            </a:extLst>
          </p:cNvPr>
          <p:cNvSpPr/>
          <p:nvPr userDrawn="1"/>
        </p:nvSpPr>
        <p:spPr>
          <a:xfrm>
            <a:off x="3688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2F58E1-DC32-3BE3-9CA9-3A478BC3A22F}"/>
              </a:ext>
            </a:extLst>
          </p:cNvPr>
          <p:cNvSpPr/>
          <p:nvPr userDrawn="1"/>
        </p:nvSpPr>
        <p:spPr>
          <a:xfrm>
            <a:off x="5339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689294D-3CB4-A73E-BA00-44785DBC10B6}"/>
              </a:ext>
            </a:extLst>
          </p:cNvPr>
          <p:cNvSpPr/>
          <p:nvPr userDrawn="1"/>
        </p:nvSpPr>
        <p:spPr>
          <a:xfrm>
            <a:off x="6990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CF51DF8-703D-4B24-1207-9A05004326FB}"/>
              </a:ext>
            </a:extLst>
          </p:cNvPr>
          <p:cNvSpPr/>
          <p:nvPr userDrawn="1"/>
        </p:nvSpPr>
        <p:spPr>
          <a:xfrm>
            <a:off x="8641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F01595F-01C7-41D1-28A1-81BBD7366481}"/>
              </a:ext>
            </a:extLst>
          </p:cNvPr>
          <p:cNvSpPr/>
          <p:nvPr userDrawn="1"/>
        </p:nvSpPr>
        <p:spPr>
          <a:xfrm>
            <a:off x="102798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305E7B5-5760-E510-6C72-6CD297CD1556}"/>
              </a:ext>
            </a:extLst>
          </p:cNvPr>
          <p:cNvSpPr/>
          <p:nvPr userDrawn="1"/>
        </p:nvSpPr>
        <p:spPr>
          <a:xfrm>
            <a:off x="3992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711A56D-8191-F144-1B59-1359B5548055}"/>
              </a:ext>
            </a:extLst>
          </p:cNvPr>
          <p:cNvSpPr/>
          <p:nvPr userDrawn="1"/>
        </p:nvSpPr>
        <p:spPr>
          <a:xfrm>
            <a:off x="20502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013178B-F668-E89F-960E-221ADF0B683E}"/>
              </a:ext>
            </a:extLst>
          </p:cNvPr>
          <p:cNvSpPr/>
          <p:nvPr userDrawn="1"/>
        </p:nvSpPr>
        <p:spPr>
          <a:xfrm>
            <a:off x="3688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8C9DC8D-410C-CC50-1AE7-809B8117240E}"/>
              </a:ext>
            </a:extLst>
          </p:cNvPr>
          <p:cNvSpPr/>
          <p:nvPr userDrawn="1"/>
        </p:nvSpPr>
        <p:spPr>
          <a:xfrm>
            <a:off x="5339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FB363BE-2CA5-B112-269A-1BE9F1AC011C}"/>
              </a:ext>
            </a:extLst>
          </p:cNvPr>
          <p:cNvSpPr/>
          <p:nvPr userDrawn="1"/>
        </p:nvSpPr>
        <p:spPr>
          <a:xfrm>
            <a:off x="6990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C69FD86-6F37-73B2-210D-EB2826CA03E9}"/>
              </a:ext>
            </a:extLst>
          </p:cNvPr>
          <p:cNvSpPr/>
          <p:nvPr userDrawn="1"/>
        </p:nvSpPr>
        <p:spPr>
          <a:xfrm>
            <a:off x="8641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5036FB7-37C0-9817-AD52-6890D9C29DD3}"/>
              </a:ext>
            </a:extLst>
          </p:cNvPr>
          <p:cNvSpPr/>
          <p:nvPr userDrawn="1"/>
        </p:nvSpPr>
        <p:spPr>
          <a:xfrm>
            <a:off x="102798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DF9D088-7B42-93FD-BB07-4B0B2BBFD3E2}"/>
              </a:ext>
            </a:extLst>
          </p:cNvPr>
          <p:cNvSpPr/>
          <p:nvPr userDrawn="1"/>
        </p:nvSpPr>
        <p:spPr>
          <a:xfrm>
            <a:off x="3992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ABACA21-C1FA-5DA6-F55A-C9BD65D9BF2A}"/>
              </a:ext>
            </a:extLst>
          </p:cNvPr>
          <p:cNvSpPr/>
          <p:nvPr userDrawn="1"/>
        </p:nvSpPr>
        <p:spPr>
          <a:xfrm>
            <a:off x="20502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4CAA8F1-5499-F239-DDA2-77BCC2B973C1}"/>
              </a:ext>
            </a:extLst>
          </p:cNvPr>
          <p:cNvSpPr/>
          <p:nvPr userDrawn="1"/>
        </p:nvSpPr>
        <p:spPr>
          <a:xfrm>
            <a:off x="3688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E279706-1AF6-B8F0-AF9C-8F09B9A9042C}"/>
              </a:ext>
            </a:extLst>
          </p:cNvPr>
          <p:cNvSpPr/>
          <p:nvPr userDrawn="1"/>
        </p:nvSpPr>
        <p:spPr>
          <a:xfrm>
            <a:off x="5339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D9A9BB-9BF7-303D-355C-EF1A7216FF2F}"/>
              </a:ext>
            </a:extLst>
          </p:cNvPr>
          <p:cNvSpPr/>
          <p:nvPr userDrawn="1"/>
        </p:nvSpPr>
        <p:spPr>
          <a:xfrm>
            <a:off x="6990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AE93A35-0932-4864-9D1D-D570A7BCC4B5}"/>
              </a:ext>
            </a:extLst>
          </p:cNvPr>
          <p:cNvSpPr/>
          <p:nvPr userDrawn="1"/>
        </p:nvSpPr>
        <p:spPr>
          <a:xfrm>
            <a:off x="8641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78EAB2C-B2FA-FD96-CA2E-A2F57DF6CFE9}"/>
              </a:ext>
            </a:extLst>
          </p:cNvPr>
          <p:cNvSpPr/>
          <p:nvPr userDrawn="1"/>
        </p:nvSpPr>
        <p:spPr>
          <a:xfrm>
            <a:off x="102798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3E144F-1EFF-06DA-989E-74B0B91CA21C}"/>
              </a:ext>
            </a:extLst>
          </p:cNvPr>
          <p:cNvSpPr txBox="1"/>
          <p:nvPr userDrawn="1"/>
        </p:nvSpPr>
        <p:spPr>
          <a:xfrm>
            <a:off x="7447885" y="16559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pequeno porte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142393-1197-50D7-F94A-F026DCC14BB9}"/>
              </a:ext>
            </a:extLst>
          </p:cNvPr>
          <p:cNvSpPr txBox="1"/>
          <p:nvPr userDrawn="1"/>
        </p:nvSpPr>
        <p:spPr>
          <a:xfrm>
            <a:off x="7447885" y="58608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médio porte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7B39D-12DD-E10B-9C21-8EA0B2C2C5B3}"/>
              </a:ext>
            </a:extLst>
          </p:cNvPr>
          <p:cNvSpPr txBox="1"/>
          <p:nvPr userDrawn="1"/>
        </p:nvSpPr>
        <p:spPr>
          <a:xfrm>
            <a:off x="7447885" y="1020862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grande porte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BD11C8-2AD2-2C36-FD40-55A1A0BBF31E}"/>
              </a:ext>
            </a:extLst>
          </p:cNvPr>
          <p:cNvSpPr txBox="1"/>
          <p:nvPr userDrawn="1"/>
        </p:nvSpPr>
        <p:spPr>
          <a:xfrm>
            <a:off x="7447885" y="1415119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elevado porte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BCE571-4A16-B4AB-8C9B-252092DA913A}"/>
              </a:ext>
            </a:extLst>
          </p:cNvPr>
          <p:cNvSpPr txBox="1"/>
          <p:nvPr userDrawn="1"/>
        </p:nvSpPr>
        <p:spPr>
          <a:xfrm>
            <a:off x="2086360" y="1081600"/>
            <a:ext cx="98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Mês: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572159A-B3F4-3991-C8F6-476C6E4CE1B4}"/>
              </a:ext>
            </a:extLst>
          </p:cNvPr>
          <p:cNvSpPr/>
          <p:nvPr userDrawn="1"/>
        </p:nvSpPr>
        <p:spPr>
          <a:xfrm>
            <a:off x="3080820" y="1052258"/>
            <a:ext cx="2602527" cy="55337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983"/>
            <a:ext cx="10515600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51F-9E1C-4BAB-9F4F-57DE78A3B0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0" r:id="rId3"/>
    <p:sldLayoutId id="2147483668" r:id="rId4"/>
    <p:sldLayoutId id="2147483669" r:id="rId5"/>
  </p:sldLayoutIdLst>
  <p:txStyles>
    <p:titleStyle>
      <a:lvl1pPr algn="l" defTabSz="888980" rtl="0" eaLnBrk="1" latinLnBrk="0" hangingPunct="1">
        <a:lnSpc>
          <a:spcPct val="90000"/>
        </a:lnSpc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45" indent="-222245" algn="l" defTabSz="88898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73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4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8925CA-82A9-3A6A-9F8F-4DEFB1826FBD}"/>
              </a:ext>
            </a:extLst>
          </p:cNvPr>
          <p:cNvSpPr txBox="1"/>
          <p:nvPr/>
        </p:nvSpPr>
        <p:spPr>
          <a:xfrm>
            <a:off x="1064525" y="329280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Série Histórica</a:t>
            </a:r>
          </a:p>
        </p:txBody>
      </p:sp>
    </p:spTree>
    <p:extLst>
      <p:ext uri="{BB962C8B-B14F-4D97-AF65-F5344CB8AC3E}">
        <p14:creationId xmlns:p14="http://schemas.microsoft.com/office/powerpoint/2010/main" val="425787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15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Frutiger"/>
        <a:ea typeface=""/>
        <a:cs typeface=""/>
      </a:majorFont>
      <a:minorFont>
        <a:latin typeface="Frutiger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791</TotalTime>
  <Words>2</Words>
  <Application>Microsoft Office PowerPoint</Application>
  <PresentationFormat>Personalizar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Frutiger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10</cp:revision>
  <dcterms:created xsi:type="dcterms:W3CDTF">2023-10-09T17:02:21Z</dcterms:created>
  <dcterms:modified xsi:type="dcterms:W3CDTF">2023-10-27T11:53:30Z</dcterms:modified>
</cp:coreProperties>
</file>