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12192000" cy="666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B050"/>
    <a:srgbClr val="FFFF00"/>
    <a:srgbClr val="C55A11"/>
    <a:srgbClr val="FFC000"/>
    <a:srgbClr val="FF0000"/>
    <a:srgbClr val="FBAD17"/>
    <a:srgbClr val="E57500"/>
    <a:srgbClr val="BBA393"/>
    <a:srgbClr val="7AC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093F913-B305-F2EB-4065-290FF80BEE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2033" cy="66675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263946-7CE2-D0D6-AF8F-D5120816B4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5" b="89873" l="9897" r="89956">
                        <a14:foregroundMark x1="52290" y1="47016" x2="51846" y2="45389"/>
                        <a14:foregroundMark x1="50812" y1="56600" x2="54505" y2="53707"/>
                        <a14:foregroundMark x1="45495" y1="46474" x2="49335" y2="55154"/>
                        <a14:foregroundMark x1="49335" y1="55154" x2="60118" y2="56420"/>
                        <a14:foregroundMark x1="45495" y1="59132" x2="62334" y2="57685"/>
                        <a14:foregroundMark x1="48154" y1="60217" x2="56721" y2="58770"/>
                        <a14:foregroundMark x1="56721" y1="58770" x2="54357" y2="59132"/>
                        <a14:foregroundMark x1="52290" y1="10127" x2="52733" y2="9765"/>
                        <a14:foregroundMark x1="50960" y1="48463" x2="53914" y2="42315"/>
                        <a14:foregroundMark x1="56278" y1="52984" x2="60414" y2="44665"/>
                        <a14:foregroundMark x1="60414" y1="44665" x2="57755" y2="46835"/>
                      </a14:backgroundRemoval>
                    </a14:imgEffect>
                  </a14:imgLayer>
                </a14:imgProps>
              </a:ext>
            </a:extLst>
          </a:blip>
          <a:srcRect l="26585" t="5671" r="21057" b="32901"/>
          <a:stretch/>
        </p:blipFill>
        <p:spPr>
          <a:xfrm>
            <a:off x="270999" y="226452"/>
            <a:ext cx="789828" cy="756919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E82DFCC-7C17-EDC0-04F1-55B6B62432D4}"/>
              </a:ext>
            </a:extLst>
          </p:cNvPr>
          <p:cNvSpPr/>
          <p:nvPr userDrawn="1"/>
        </p:nvSpPr>
        <p:spPr>
          <a:xfrm>
            <a:off x="4540836" y="970667"/>
            <a:ext cx="3123027" cy="2630246"/>
          </a:xfrm>
          <a:prstGeom prst="roundRect">
            <a:avLst>
              <a:gd name="adj" fmla="val 6303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559F572-8B3D-620B-80E2-AEE38B14DB22}"/>
              </a:ext>
            </a:extLst>
          </p:cNvPr>
          <p:cNvSpPr/>
          <p:nvPr userDrawn="1"/>
        </p:nvSpPr>
        <p:spPr>
          <a:xfrm>
            <a:off x="844550" y="3868618"/>
            <a:ext cx="10515600" cy="2226101"/>
          </a:xfrm>
          <a:prstGeom prst="roundRect">
            <a:avLst>
              <a:gd name="adj" fmla="val 6303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A81837B-2D02-5E3C-64DE-67104BCB1059}"/>
              </a:ext>
            </a:extLst>
          </p:cNvPr>
          <p:cNvSpPr/>
          <p:nvPr userDrawn="1"/>
        </p:nvSpPr>
        <p:spPr>
          <a:xfrm>
            <a:off x="7899498" y="1374813"/>
            <a:ext cx="3460652" cy="2226100"/>
          </a:xfrm>
          <a:prstGeom prst="roundRect">
            <a:avLst>
              <a:gd name="adj" fmla="val 6303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B27673C-7AF9-08F6-7A1D-4C3A079275F9}"/>
              </a:ext>
            </a:extLst>
          </p:cNvPr>
          <p:cNvSpPr/>
          <p:nvPr userDrawn="1"/>
        </p:nvSpPr>
        <p:spPr>
          <a:xfrm>
            <a:off x="844550" y="1374813"/>
            <a:ext cx="3460652" cy="2226100"/>
          </a:xfrm>
          <a:prstGeom prst="roundRect">
            <a:avLst>
              <a:gd name="adj" fmla="val 6303"/>
            </a:avLst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22DDE32-4F69-A87B-24C8-50F857661A3F}"/>
              </a:ext>
            </a:extLst>
          </p:cNvPr>
          <p:cNvSpPr txBox="1"/>
          <p:nvPr userDrawn="1"/>
        </p:nvSpPr>
        <p:spPr>
          <a:xfrm>
            <a:off x="1060827" y="228545"/>
            <a:ext cx="24208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spc="0" dirty="0">
                <a:ln w="12700">
                  <a:solidFill>
                    <a:srgbClr val="FBAD17"/>
                  </a:solidFill>
                </a:ln>
                <a:solidFill>
                  <a:srgbClr val="E57500"/>
                </a:solidFill>
                <a:latin typeface="+mj-lt"/>
              </a:rPr>
              <a:t>Melhor</a:t>
            </a:r>
            <a:r>
              <a:rPr lang="pt-BR" sz="2400" b="1" spc="0" dirty="0">
                <a:ln>
                  <a:solidFill>
                    <a:srgbClr val="FBAD17"/>
                  </a:solidFill>
                </a:ln>
                <a:solidFill>
                  <a:srgbClr val="E57500"/>
                </a:solidFill>
                <a:latin typeface="+mj-lt"/>
              </a:rPr>
              <a:t> </a:t>
            </a:r>
            <a:r>
              <a:rPr lang="pt-BR" sz="2400" b="0" spc="0" dirty="0">
                <a:ln>
                  <a:solidFill>
                    <a:srgbClr val="FBAD17"/>
                  </a:solidFill>
                </a:ln>
                <a:solidFill>
                  <a:srgbClr val="E57500"/>
                </a:solidFill>
                <a:latin typeface="+mj-lt"/>
              </a:rPr>
              <a:t>em</a:t>
            </a:r>
            <a:r>
              <a:rPr lang="pt-BR" sz="2400" b="1" spc="0" dirty="0">
                <a:ln>
                  <a:solidFill>
                    <a:srgbClr val="FBAD17"/>
                  </a:solidFill>
                </a:ln>
                <a:solidFill>
                  <a:srgbClr val="E57500"/>
                </a:solidFill>
                <a:latin typeface="+mj-lt"/>
              </a:rPr>
              <a:t> </a:t>
            </a:r>
            <a:r>
              <a:rPr lang="pt-BR" sz="2400" b="1" spc="0" dirty="0">
                <a:ln w="12700">
                  <a:solidFill>
                    <a:srgbClr val="FBAD17"/>
                  </a:solidFill>
                </a:ln>
                <a:solidFill>
                  <a:srgbClr val="E57500"/>
                </a:solidFill>
                <a:latin typeface="+mj-lt"/>
              </a:rPr>
              <a:t>Casa</a:t>
            </a:r>
          </a:p>
          <a:p>
            <a:pPr algn="ctr"/>
            <a:r>
              <a:rPr lang="pt-BR" sz="1800" b="0" spc="0" dirty="0">
                <a:ln w="12700">
                  <a:solidFill>
                    <a:srgbClr val="FBAD17"/>
                  </a:solidFill>
                </a:ln>
                <a:solidFill>
                  <a:srgbClr val="E57500"/>
                </a:solidFill>
                <a:latin typeface="+mj-lt"/>
              </a:rPr>
              <a:t>Granja - Ceará</a:t>
            </a:r>
          </a:p>
        </p:txBody>
      </p:sp>
    </p:spTree>
    <p:extLst>
      <p:ext uri="{BB962C8B-B14F-4D97-AF65-F5344CB8AC3E}">
        <p14:creationId xmlns:p14="http://schemas.microsoft.com/office/powerpoint/2010/main" val="341609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C49D9DD-3960-CF03-9806-CA49C596AB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8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91680FA-9EFB-B5A8-5FAD-2D3EF026B8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0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91680FA-9EFB-B5A8-5FAD-2D3EF026B8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275BE3-DCD0-7DBF-BB9C-6D9A56BB3703}"/>
              </a:ext>
            </a:extLst>
          </p:cNvPr>
          <p:cNvSpPr txBox="1"/>
          <p:nvPr/>
        </p:nvSpPr>
        <p:spPr>
          <a:xfrm>
            <a:off x="10020300" y="119431"/>
            <a:ext cx="1803877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ln>
                  <a:solidFill>
                    <a:srgbClr val="000000"/>
                  </a:solidFill>
                </a:ln>
                <a:solidFill>
                  <a:srgbClr val="00B050"/>
                </a:solidFill>
                <a:latin typeface="+mj-lt"/>
              </a:defRPr>
            </a:lvl1pPr>
          </a:lstStyle>
          <a:p>
            <a:pPr algn="l"/>
            <a:r>
              <a:rPr lang="pt-BR" sz="2000" dirty="0">
                <a:ln w="3175">
                  <a:noFill/>
                  <a:prstDash val="sysDot"/>
                </a:ln>
                <a:solidFill>
                  <a:schemeClr val="bg1"/>
                </a:solidFill>
              </a:rPr>
              <a:t>0 a 2000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41EB12-44D8-BA88-6893-253C18A82F70}"/>
              </a:ext>
            </a:extLst>
          </p:cNvPr>
          <p:cNvSpPr txBox="1"/>
          <p:nvPr userDrawn="1"/>
        </p:nvSpPr>
        <p:spPr>
          <a:xfrm>
            <a:off x="10020300" y="550072"/>
            <a:ext cx="1803877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ln>
                  <a:solidFill>
                    <a:srgbClr val="000000"/>
                  </a:solidFill>
                </a:ln>
                <a:solidFill>
                  <a:srgbClr val="00B050"/>
                </a:solidFill>
                <a:latin typeface="+mj-lt"/>
              </a:defRPr>
            </a:lvl1pPr>
          </a:lstStyle>
          <a:p>
            <a:pPr algn="l"/>
            <a:r>
              <a:rPr lang="pt-BR" sz="2000" dirty="0">
                <a:ln w="3175">
                  <a:noFill/>
                  <a:prstDash val="sysDot"/>
                </a:ln>
                <a:solidFill>
                  <a:schemeClr val="bg1"/>
                </a:solidFill>
              </a:rPr>
              <a:t>2001 a 3000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446C12-70CC-EB87-BCE7-1B326C8C04F2}"/>
              </a:ext>
            </a:extLst>
          </p:cNvPr>
          <p:cNvSpPr txBox="1"/>
          <p:nvPr userDrawn="1"/>
        </p:nvSpPr>
        <p:spPr>
          <a:xfrm>
            <a:off x="10020300" y="950182"/>
            <a:ext cx="180387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ln>
                  <a:solidFill>
                    <a:srgbClr val="000000"/>
                  </a:solidFill>
                </a:ln>
                <a:solidFill>
                  <a:srgbClr val="00B050"/>
                </a:solidFill>
                <a:latin typeface="+mj-lt"/>
              </a:defRPr>
            </a:lvl1pPr>
          </a:lstStyle>
          <a:p>
            <a:pPr algn="l"/>
            <a:r>
              <a:rPr lang="pt-BR" sz="2000" dirty="0">
                <a:ln w="3175">
                  <a:noFill/>
                  <a:prstDash val="sysDot"/>
                </a:ln>
                <a:solidFill>
                  <a:schemeClr val="tx1"/>
                </a:solidFill>
              </a:rPr>
              <a:t>3001 a 4000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7DC9C3-BB37-CB46-14E8-A655B2455E73}"/>
              </a:ext>
            </a:extLst>
          </p:cNvPr>
          <p:cNvSpPr txBox="1"/>
          <p:nvPr userDrawn="1"/>
        </p:nvSpPr>
        <p:spPr>
          <a:xfrm>
            <a:off x="10020300" y="1363699"/>
            <a:ext cx="1803877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ln>
                  <a:solidFill>
                    <a:srgbClr val="000000"/>
                  </a:solidFill>
                </a:ln>
                <a:solidFill>
                  <a:srgbClr val="00B050"/>
                </a:solidFill>
                <a:latin typeface="+mj-lt"/>
              </a:defRPr>
            </a:lvl1pPr>
          </a:lstStyle>
          <a:p>
            <a:pPr algn="l"/>
            <a:r>
              <a:rPr lang="pt-BR" sz="2000" dirty="0">
                <a:ln w="3175">
                  <a:noFill/>
                  <a:prstDash val="sysDot"/>
                </a:ln>
                <a:solidFill>
                  <a:schemeClr val="bg1"/>
                </a:solidFill>
              </a:rPr>
              <a:t>A partir 4001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7AF68A-91E1-1886-A76D-6A7FFE7AF4FC}"/>
              </a:ext>
            </a:extLst>
          </p:cNvPr>
          <p:cNvSpPr txBox="1"/>
          <p:nvPr userDrawn="1"/>
        </p:nvSpPr>
        <p:spPr>
          <a:xfrm>
            <a:off x="2086360" y="340483"/>
            <a:ext cx="5030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População Cadastrada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908CCC-AB67-53CD-1D55-8130DA973481}"/>
              </a:ext>
            </a:extLst>
          </p:cNvPr>
          <p:cNvSpPr txBox="1"/>
          <p:nvPr userDrawn="1"/>
        </p:nvSpPr>
        <p:spPr>
          <a:xfrm>
            <a:off x="703945" y="257931"/>
            <a:ext cx="8034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Montserrat" panose="00000500000000000000" pitchFamily="2" charset="0"/>
              </a:rPr>
              <a:t>GRANJA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FB74A67-42CA-6E1D-1AC8-F29E767CFA6E}"/>
              </a:ext>
            </a:extLst>
          </p:cNvPr>
          <p:cNvSpPr/>
          <p:nvPr userDrawn="1"/>
        </p:nvSpPr>
        <p:spPr>
          <a:xfrm>
            <a:off x="399290" y="20955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12ACAD7-0BE4-2E30-1EF2-8D0D31CB51B2}"/>
              </a:ext>
            </a:extLst>
          </p:cNvPr>
          <p:cNvSpPr/>
          <p:nvPr userDrawn="1"/>
        </p:nvSpPr>
        <p:spPr>
          <a:xfrm>
            <a:off x="2050290" y="20955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FF0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BEB4657-2B2D-ADF7-E262-1AD562B879E2}"/>
              </a:ext>
            </a:extLst>
          </p:cNvPr>
          <p:cNvSpPr/>
          <p:nvPr userDrawn="1"/>
        </p:nvSpPr>
        <p:spPr>
          <a:xfrm>
            <a:off x="3688590" y="20955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FF0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32F58E1-DC32-3BE3-9CA9-3A478BC3A22F}"/>
              </a:ext>
            </a:extLst>
          </p:cNvPr>
          <p:cNvSpPr/>
          <p:nvPr userDrawn="1"/>
        </p:nvSpPr>
        <p:spPr>
          <a:xfrm>
            <a:off x="5339590" y="20955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689294D-3CB4-A73E-BA00-44785DBC10B6}"/>
              </a:ext>
            </a:extLst>
          </p:cNvPr>
          <p:cNvSpPr/>
          <p:nvPr userDrawn="1"/>
        </p:nvSpPr>
        <p:spPr>
          <a:xfrm>
            <a:off x="6990590" y="20955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CF51DF8-703D-4B24-1207-9A05004326FB}"/>
              </a:ext>
            </a:extLst>
          </p:cNvPr>
          <p:cNvSpPr/>
          <p:nvPr userDrawn="1"/>
        </p:nvSpPr>
        <p:spPr>
          <a:xfrm>
            <a:off x="8641590" y="20955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70C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F01595F-01C7-41D1-28A1-81BBD7366481}"/>
              </a:ext>
            </a:extLst>
          </p:cNvPr>
          <p:cNvSpPr/>
          <p:nvPr userDrawn="1"/>
        </p:nvSpPr>
        <p:spPr>
          <a:xfrm>
            <a:off x="10279890" y="20955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70C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2305E7B5-5760-E510-6C72-6CD297CD1556}"/>
              </a:ext>
            </a:extLst>
          </p:cNvPr>
          <p:cNvSpPr/>
          <p:nvPr userDrawn="1"/>
        </p:nvSpPr>
        <p:spPr>
          <a:xfrm>
            <a:off x="399290" y="346075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FF0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711A56D-8191-F144-1B59-1359B5548055}"/>
              </a:ext>
            </a:extLst>
          </p:cNvPr>
          <p:cNvSpPr/>
          <p:nvPr userDrawn="1"/>
        </p:nvSpPr>
        <p:spPr>
          <a:xfrm>
            <a:off x="2050290" y="346075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70C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E013178B-F668-E89F-960E-221ADF0B683E}"/>
              </a:ext>
            </a:extLst>
          </p:cNvPr>
          <p:cNvSpPr/>
          <p:nvPr userDrawn="1"/>
        </p:nvSpPr>
        <p:spPr>
          <a:xfrm>
            <a:off x="3688590" y="346075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FF0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78C9DC8D-410C-CC50-1AE7-809B8117240E}"/>
              </a:ext>
            </a:extLst>
          </p:cNvPr>
          <p:cNvSpPr/>
          <p:nvPr userDrawn="1"/>
        </p:nvSpPr>
        <p:spPr>
          <a:xfrm>
            <a:off x="5339590" y="346075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FB363BE-2CA5-B112-269A-1BE9F1AC011C}"/>
              </a:ext>
            </a:extLst>
          </p:cNvPr>
          <p:cNvSpPr/>
          <p:nvPr userDrawn="1"/>
        </p:nvSpPr>
        <p:spPr>
          <a:xfrm>
            <a:off x="6990590" y="346075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70C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C69FD86-6F37-73B2-210D-EB2826CA03E9}"/>
              </a:ext>
            </a:extLst>
          </p:cNvPr>
          <p:cNvSpPr/>
          <p:nvPr userDrawn="1"/>
        </p:nvSpPr>
        <p:spPr>
          <a:xfrm>
            <a:off x="8641590" y="346075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70C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E5036FB7-37C0-9817-AD52-6890D9C29DD3}"/>
              </a:ext>
            </a:extLst>
          </p:cNvPr>
          <p:cNvSpPr/>
          <p:nvPr userDrawn="1"/>
        </p:nvSpPr>
        <p:spPr>
          <a:xfrm>
            <a:off x="10279890" y="346075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70C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4DF9D088-7B42-93FD-BB07-4B0B2BBFD3E2}"/>
              </a:ext>
            </a:extLst>
          </p:cNvPr>
          <p:cNvSpPr/>
          <p:nvPr userDrawn="1"/>
        </p:nvSpPr>
        <p:spPr>
          <a:xfrm>
            <a:off x="399290" y="48387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BABACA21-C1FA-5DA6-F55A-C9BD65D9BF2A}"/>
              </a:ext>
            </a:extLst>
          </p:cNvPr>
          <p:cNvSpPr/>
          <p:nvPr userDrawn="1"/>
        </p:nvSpPr>
        <p:spPr>
          <a:xfrm>
            <a:off x="2050290" y="48387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FF0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4CAA8F1-5499-F239-DDA2-77BCC2B973C1}"/>
              </a:ext>
            </a:extLst>
          </p:cNvPr>
          <p:cNvSpPr/>
          <p:nvPr userDrawn="1"/>
        </p:nvSpPr>
        <p:spPr>
          <a:xfrm>
            <a:off x="3688590" y="48387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FF0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E279706-1AF6-B8F0-AF9C-8F09B9A9042C}"/>
              </a:ext>
            </a:extLst>
          </p:cNvPr>
          <p:cNvSpPr/>
          <p:nvPr userDrawn="1"/>
        </p:nvSpPr>
        <p:spPr>
          <a:xfrm>
            <a:off x="5339590" y="48387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1DD9A9BB-9BF7-303D-355C-EF1A7216FF2F}"/>
              </a:ext>
            </a:extLst>
          </p:cNvPr>
          <p:cNvSpPr/>
          <p:nvPr userDrawn="1"/>
        </p:nvSpPr>
        <p:spPr>
          <a:xfrm>
            <a:off x="6990590" y="48387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3AE93A35-0932-4864-9D1D-D570A7BCC4B5}"/>
              </a:ext>
            </a:extLst>
          </p:cNvPr>
          <p:cNvSpPr/>
          <p:nvPr userDrawn="1"/>
        </p:nvSpPr>
        <p:spPr>
          <a:xfrm>
            <a:off x="8641590" y="48387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00B05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978EAB2C-B2FA-FD96-CA2E-A2F57DF6CFE9}"/>
              </a:ext>
            </a:extLst>
          </p:cNvPr>
          <p:cNvSpPr/>
          <p:nvPr userDrawn="1"/>
        </p:nvSpPr>
        <p:spPr>
          <a:xfrm>
            <a:off x="10279890" y="4838700"/>
            <a:ext cx="1512821" cy="1238250"/>
          </a:xfrm>
          <a:prstGeom prst="roundRect">
            <a:avLst>
              <a:gd name="adj" fmla="val 6304"/>
            </a:avLst>
          </a:prstGeom>
          <a:solidFill>
            <a:srgbClr val="FFFF0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E3E144F-1EFF-06DA-989E-74B0B91CA21C}"/>
              </a:ext>
            </a:extLst>
          </p:cNvPr>
          <p:cNvSpPr txBox="1"/>
          <p:nvPr userDrawn="1"/>
        </p:nvSpPr>
        <p:spPr>
          <a:xfrm>
            <a:off x="7447885" y="165597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Equipe de pequeno porte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F142393-1197-50D7-F94A-F026DCC14BB9}"/>
              </a:ext>
            </a:extLst>
          </p:cNvPr>
          <p:cNvSpPr txBox="1"/>
          <p:nvPr userDrawn="1"/>
        </p:nvSpPr>
        <p:spPr>
          <a:xfrm>
            <a:off x="7447885" y="586085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Equipe de médio porte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17B39D-12DD-E10B-9C21-8EA0B2C2C5B3}"/>
              </a:ext>
            </a:extLst>
          </p:cNvPr>
          <p:cNvSpPr txBox="1"/>
          <p:nvPr userDrawn="1"/>
        </p:nvSpPr>
        <p:spPr>
          <a:xfrm>
            <a:off x="7447885" y="1020862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Equipe de grande porte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0BD11C8-2AD2-2C36-FD40-55A1A0BBF31E}"/>
              </a:ext>
            </a:extLst>
          </p:cNvPr>
          <p:cNvSpPr txBox="1"/>
          <p:nvPr userDrawn="1"/>
        </p:nvSpPr>
        <p:spPr>
          <a:xfrm>
            <a:off x="7447885" y="1415119"/>
            <a:ext cx="224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Equipe elevado porte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4BCE571-4A16-B4AB-8C9B-252092DA913A}"/>
              </a:ext>
            </a:extLst>
          </p:cNvPr>
          <p:cNvSpPr txBox="1"/>
          <p:nvPr userDrawn="1"/>
        </p:nvSpPr>
        <p:spPr>
          <a:xfrm>
            <a:off x="2086360" y="1081600"/>
            <a:ext cx="980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Mês: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572159A-B3F4-3991-C8F6-476C6E4CE1B4}"/>
              </a:ext>
            </a:extLst>
          </p:cNvPr>
          <p:cNvSpPr/>
          <p:nvPr userDrawn="1"/>
        </p:nvSpPr>
        <p:spPr>
          <a:xfrm>
            <a:off x="3080820" y="1052258"/>
            <a:ext cx="2602527" cy="553379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7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54983"/>
            <a:ext cx="10515600" cy="1288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74913"/>
            <a:ext cx="10515600" cy="4230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9785"/>
            <a:ext cx="2743200" cy="35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2551F-9E1C-4BAB-9F4F-57DE78A3B0AF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9785"/>
            <a:ext cx="4114800" cy="35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9785"/>
            <a:ext cx="2743200" cy="35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7BBF8-11CE-4AD0-87A1-3A80B3BA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97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888980" rtl="0" eaLnBrk="1" latinLnBrk="0" hangingPunct="1">
        <a:lnSpc>
          <a:spcPct val="90000"/>
        </a:lnSpc>
        <a:spcBef>
          <a:spcPct val="0"/>
        </a:spcBef>
        <a:buNone/>
        <a:defRPr sz="42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245" indent="-222245" algn="l" defTabSz="888980" rtl="0" eaLnBrk="1" latinLnBrk="0" hangingPunct="1">
        <a:lnSpc>
          <a:spcPct val="90000"/>
        </a:lnSpc>
        <a:spcBef>
          <a:spcPts val="972"/>
        </a:spcBef>
        <a:buFont typeface="Arial" panose="020B0604020202020204" pitchFamily="34" charset="0"/>
        <a:buChar char="•"/>
        <a:defRPr sz="2722" kern="1200">
          <a:solidFill>
            <a:schemeClr val="tx1"/>
          </a:solidFill>
          <a:latin typeface="+mn-lt"/>
          <a:ea typeface="+mn-ea"/>
          <a:cs typeface="+mn-cs"/>
        </a:defRPr>
      </a:lvl1pPr>
      <a:lvl2pPr marL="666735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1111225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55571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0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44469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88918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33367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778164" indent="-222245" algn="l" defTabSz="888980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4449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2pPr>
      <a:lvl3pPr marL="88898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70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77795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2244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6693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11142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555919" algn="l" defTabSz="888980" rtl="0" eaLnBrk="1" latinLnBrk="0" hangingPunct="1"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48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19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158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2">
      <a:majorFont>
        <a:latin typeface="Frutiger"/>
        <a:ea typeface=""/>
        <a:cs typeface=""/>
      </a:majorFont>
      <a:minorFont>
        <a:latin typeface="Frutiger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723</TotalTime>
  <Words>0</Words>
  <Application>Microsoft Office PowerPoint</Application>
  <PresentationFormat>Personalizar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Frutiger</vt:lpstr>
      <vt:lpstr>Montserrat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Tintina</dc:creator>
  <cp:lastModifiedBy>Marcio Tintina</cp:lastModifiedBy>
  <cp:revision>9</cp:revision>
  <dcterms:created xsi:type="dcterms:W3CDTF">2023-10-09T17:02:21Z</dcterms:created>
  <dcterms:modified xsi:type="dcterms:W3CDTF">2023-10-17T17:47:09Z</dcterms:modified>
</cp:coreProperties>
</file>