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12192000" cy="6667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D17"/>
    <a:srgbClr val="E57500"/>
    <a:srgbClr val="BBA393"/>
    <a:srgbClr val="7AC2EB"/>
    <a:srgbClr val="BCDDF4"/>
    <a:srgbClr val="3C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093F913-B305-F2EB-4065-290FF80BEE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2033" cy="66675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B263946-7CE2-D0D6-AF8F-D5120816B4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65" b="89873" l="9897" r="89956">
                        <a14:foregroundMark x1="52290" y1="47016" x2="51846" y2="45389"/>
                        <a14:foregroundMark x1="50812" y1="56600" x2="54505" y2="53707"/>
                        <a14:foregroundMark x1="45495" y1="46474" x2="49335" y2="55154"/>
                        <a14:foregroundMark x1="49335" y1="55154" x2="60118" y2="56420"/>
                        <a14:foregroundMark x1="45495" y1="59132" x2="62334" y2="57685"/>
                        <a14:foregroundMark x1="48154" y1="60217" x2="56721" y2="58770"/>
                        <a14:foregroundMark x1="56721" y1="58770" x2="54357" y2="59132"/>
                        <a14:foregroundMark x1="52290" y1="10127" x2="52733" y2="9765"/>
                        <a14:foregroundMark x1="50960" y1="48463" x2="53914" y2="42315"/>
                        <a14:foregroundMark x1="56278" y1="52984" x2="60414" y2="44665"/>
                        <a14:foregroundMark x1="60414" y1="44665" x2="57755" y2="46835"/>
                      </a14:backgroundRemoval>
                    </a14:imgEffect>
                  </a14:imgLayer>
                </a14:imgProps>
              </a:ext>
            </a:extLst>
          </a:blip>
          <a:srcRect l="26585" t="5671" r="21057" b="32901"/>
          <a:stretch/>
        </p:blipFill>
        <p:spPr>
          <a:xfrm>
            <a:off x="270999" y="226452"/>
            <a:ext cx="789828" cy="756919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E82DFCC-7C17-EDC0-04F1-55B6B62432D4}"/>
              </a:ext>
            </a:extLst>
          </p:cNvPr>
          <p:cNvSpPr/>
          <p:nvPr userDrawn="1"/>
        </p:nvSpPr>
        <p:spPr>
          <a:xfrm>
            <a:off x="4540836" y="970667"/>
            <a:ext cx="3123027" cy="2630246"/>
          </a:xfrm>
          <a:prstGeom prst="roundRect">
            <a:avLst>
              <a:gd name="adj" fmla="val 6303"/>
            </a:avLst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0559F572-8B3D-620B-80E2-AEE38B14DB22}"/>
              </a:ext>
            </a:extLst>
          </p:cNvPr>
          <p:cNvSpPr/>
          <p:nvPr userDrawn="1"/>
        </p:nvSpPr>
        <p:spPr>
          <a:xfrm>
            <a:off x="844550" y="3868618"/>
            <a:ext cx="10515600" cy="2226101"/>
          </a:xfrm>
          <a:prstGeom prst="roundRect">
            <a:avLst>
              <a:gd name="adj" fmla="val 6303"/>
            </a:avLst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A81837B-2D02-5E3C-64DE-67104BCB1059}"/>
              </a:ext>
            </a:extLst>
          </p:cNvPr>
          <p:cNvSpPr/>
          <p:nvPr userDrawn="1"/>
        </p:nvSpPr>
        <p:spPr>
          <a:xfrm>
            <a:off x="7899498" y="1374813"/>
            <a:ext cx="3460652" cy="2226100"/>
          </a:xfrm>
          <a:prstGeom prst="roundRect">
            <a:avLst>
              <a:gd name="adj" fmla="val 6303"/>
            </a:avLst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B27673C-7AF9-08F6-7A1D-4C3A079275F9}"/>
              </a:ext>
            </a:extLst>
          </p:cNvPr>
          <p:cNvSpPr/>
          <p:nvPr userDrawn="1"/>
        </p:nvSpPr>
        <p:spPr>
          <a:xfrm>
            <a:off x="844550" y="1374813"/>
            <a:ext cx="3460652" cy="2226100"/>
          </a:xfrm>
          <a:prstGeom prst="roundRect">
            <a:avLst>
              <a:gd name="adj" fmla="val 6303"/>
            </a:avLst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22DDE32-4F69-A87B-24C8-50F857661A3F}"/>
              </a:ext>
            </a:extLst>
          </p:cNvPr>
          <p:cNvSpPr txBox="1"/>
          <p:nvPr userDrawn="1"/>
        </p:nvSpPr>
        <p:spPr>
          <a:xfrm>
            <a:off x="1060827" y="228545"/>
            <a:ext cx="24208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spc="0" dirty="0">
                <a:ln w="12700">
                  <a:solidFill>
                    <a:srgbClr val="FBAD17"/>
                  </a:solidFill>
                </a:ln>
                <a:solidFill>
                  <a:srgbClr val="E57500"/>
                </a:solidFill>
                <a:latin typeface="+mj-lt"/>
              </a:rPr>
              <a:t>Melhor</a:t>
            </a:r>
            <a:r>
              <a:rPr lang="pt-BR" sz="2400" b="1" spc="0" dirty="0">
                <a:ln>
                  <a:solidFill>
                    <a:srgbClr val="FBAD17"/>
                  </a:solidFill>
                </a:ln>
                <a:solidFill>
                  <a:srgbClr val="E57500"/>
                </a:solidFill>
                <a:latin typeface="+mj-lt"/>
              </a:rPr>
              <a:t> </a:t>
            </a:r>
            <a:r>
              <a:rPr lang="pt-BR" sz="2400" b="0" spc="0" dirty="0">
                <a:ln>
                  <a:solidFill>
                    <a:srgbClr val="FBAD17"/>
                  </a:solidFill>
                </a:ln>
                <a:solidFill>
                  <a:srgbClr val="E57500"/>
                </a:solidFill>
                <a:latin typeface="+mj-lt"/>
              </a:rPr>
              <a:t>em</a:t>
            </a:r>
            <a:r>
              <a:rPr lang="pt-BR" sz="2400" b="1" spc="0" dirty="0">
                <a:ln>
                  <a:solidFill>
                    <a:srgbClr val="FBAD17"/>
                  </a:solidFill>
                </a:ln>
                <a:solidFill>
                  <a:srgbClr val="E57500"/>
                </a:solidFill>
                <a:latin typeface="+mj-lt"/>
              </a:rPr>
              <a:t> </a:t>
            </a:r>
            <a:r>
              <a:rPr lang="pt-BR" sz="2400" b="1" spc="0" dirty="0">
                <a:ln w="12700">
                  <a:solidFill>
                    <a:srgbClr val="FBAD17"/>
                  </a:solidFill>
                </a:ln>
                <a:solidFill>
                  <a:srgbClr val="E57500"/>
                </a:solidFill>
                <a:latin typeface="+mj-lt"/>
              </a:rPr>
              <a:t>Casa</a:t>
            </a:r>
          </a:p>
          <a:p>
            <a:pPr algn="ctr"/>
            <a:r>
              <a:rPr lang="pt-BR" sz="1800" b="0" spc="0" dirty="0">
                <a:ln w="12700">
                  <a:solidFill>
                    <a:srgbClr val="FBAD17"/>
                  </a:solidFill>
                </a:ln>
                <a:solidFill>
                  <a:srgbClr val="E57500"/>
                </a:solidFill>
                <a:latin typeface="+mj-lt"/>
              </a:rPr>
              <a:t>Granja - Ceará</a:t>
            </a:r>
          </a:p>
        </p:txBody>
      </p:sp>
    </p:spTree>
    <p:extLst>
      <p:ext uri="{BB962C8B-B14F-4D97-AF65-F5344CB8AC3E}">
        <p14:creationId xmlns:p14="http://schemas.microsoft.com/office/powerpoint/2010/main" val="341609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551F-9E1C-4BAB-9F4F-57DE78A3B0AF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BBF8-11CE-4AD0-87A1-3A80B3BAE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38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44500"/>
            <a:ext cx="3932237" cy="1555750"/>
          </a:xfrm>
        </p:spPr>
        <p:txBody>
          <a:bodyPr anchor="b"/>
          <a:lstStyle>
            <a:lvl1pPr>
              <a:defRPr sz="311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59997"/>
            <a:ext cx="6172200" cy="4738247"/>
          </a:xfrm>
        </p:spPr>
        <p:txBody>
          <a:bodyPr/>
          <a:lstStyle>
            <a:lvl1pPr>
              <a:defRPr sz="3111"/>
            </a:lvl1pPr>
            <a:lvl2pPr>
              <a:defRPr sz="2722"/>
            </a:lvl2pPr>
            <a:lvl3pPr>
              <a:defRPr sz="2333"/>
            </a:lvl3pPr>
            <a:lvl4pPr>
              <a:defRPr sz="1944"/>
            </a:lvl4pPr>
            <a:lvl5pPr>
              <a:defRPr sz="1944"/>
            </a:lvl5pPr>
            <a:lvl6pPr>
              <a:defRPr sz="1944"/>
            </a:lvl6pPr>
            <a:lvl7pPr>
              <a:defRPr sz="1944"/>
            </a:lvl7pPr>
            <a:lvl8pPr>
              <a:defRPr sz="1944"/>
            </a:lvl8pPr>
            <a:lvl9pPr>
              <a:defRPr sz="1944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00250"/>
            <a:ext cx="3932237" cy="3705711"/>
          </a:xfrm>
        </p:spPr>
        <p:txBody>
          <a:bodyPr/>
          <a:lstStyle>
            <a:lvl1pPr marL="0" indent="0">
              <a:buNone/>
              <a:defRPr sz="1556"/>
            </a:lvl1pPr>
            <a:lvl2pPr marL="444490" indent="0">
              <a:buNone/>
              <a:defRPr sz="1361"/>
            </a:lvl2pPr>
            <a:lvl3pPr marL="888980" indent="0">
              <a:buNone/>
              <a:defRPr sz="1167"/>
            </a:lvl3pPr>
            <a:lvl4pPr marL="1333470" indent="0">
              <a:buNone/>
              <a:defRPr sz="972"/>
            </a:lvl4pPr>
            <a:lvl5pPr marL="1777959" indent="0">
              <a:buNone/>
              <a:defRPr sz="972"/>
            </a:lvl5pPr>
            <a:lvl6pPr marL="2222449" indent="0">
              <a:buNone/>
              <a:defRPr sz="972"/>
            </a:lvl6pPr>
            <a:lvl7pPr marL="2666939" indent="0">
              <a:buNone/>
              <a:defRPr sz="972"/>
            </a:lvl7pPr>
            <a:lvl8pPr marL="3111429" indent="0">
              <a:buNone/>
              <a:defRPr sz="972"/>
            </a:lvl8pPr>
            <a:lvl9pPr marL="3555919" indent="0">
              <a:buNone/>
              <a:defRPr sz="9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551F-9E1C-4BAB-9F4F-57DE78A3B0AF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BBF8-11CE-4AD0-87A1-3A80B3BAE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10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44500"/>
            <a:ext cx="3932237" cy="1555750"/>
          </a:xfrm>
        </p:spPr>
        <p:txBody>
          <a:bodyPr anchor="b"/>
          <a:lstStyle>
            <a:lvl1pPr>
              <a:defRPr sz="311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59997"/>
            <a:ext cx="6172200" cy="4738247"/>
          </a:xfrm>
        </p:spPr>
        <p:txBody>
          <a:bodyPr anchor="t"/>
          <a:lstStyle>
            <a:lvl1pPr marL="0" indent="0">
              <a:buNone/>
              <a:defRPr sz="3111"/>
            </a:lvl1pPr>
            <a:lvl2pPr marL="444490" indent="0">
              <a:buNone/>
              <a:defRPr sz="2722"/>
            </a:lvl2pPr>
            <a:lvl3pPr marL="888980" indent="0">
              <a:buNone/>
              <a:defRPr sz="2333"/>
            </a:lvl3pPr>
            <a:lvl4pPr marL="1333470" indent="0">
              <a:buNone/>
              <a:defRPr sz="1944"/>
            </a:lvl4pPr>
            <a:lvl5pPr marL="1777959" indent="0">
              <a:buNone/>
              <a:defRPr sz="1944"/>
            </a:lvl5pPr>
            <a:lvl6pPr marL="2222449" indent="0">
              <a:buNone/>
              <a:defRPr sz="1944"/>
            </a:lvl6pPr>
            <a:lvl7pPr marL="2666939" indent="0">
              <a:buNone/>
              <a:defRPr sz="1944"/>
            </a:lvl7pPr>
            <a:lvl8pPr marL="3111429" indent="0">
              <a:buNone/>
              <a:defRPr sz="1944"/>
            </a:lvl8pPr>
            <a:lvl9pPr marL="3555919" indent="0">
              <a:buNone/>
              <a:defRPr sz="194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00250"/>
            <a:ext cx="3932237" cy="3705711"/>
          </a:xfrm>
        </p:spPr>
        <p:txBody>
          <a:bodyPr/>
          <a:lstStyle>
            <a:lvl1pPr marL="0" indent="0">
              <a:buNone/>
              <a:defRPr sz="1556"/>
            </a:lvl1pPr>
            <a:lvl2pPr marL="444490" indent="0">
              <a:buNone/>
              <a:defRPr sz="1361"/>
            </a:lvl2pPr>
            <a:lvl3pPr marL="888980" indent="0">
              <a:buNone/>
              <a:defRPr sz="1167"/>
            </a:lvl3pPr>
            <a:lvl4pPr marL="1333470" indent="0">
              <a:buNone/>
              <a:defRPr sz="972"/>
            </a:lvl4pPr>
            <a:lvl5pPr marL="1777959" indent="0">
              <a:buNone/>
              <a:defRPr sz="972"/>
            </a:lvl5pPr>
            <a:lvl6pPr marL="2222449" indent="0">
              <a:buNone/>
              <a:defRPr sz="972"/>
            </a:lvl6pPr>
            <a:lvl7pPr marL="2666939" indent="0">
              <a:buNone/>
              <a:defRPr sz="972"/>
            </a:lvl7pPr>
            <a:lvl8pPr marL="3111429" indent="0">
              <a:buNone/>
              <a:defRPr sz="972"/>
            </a:lvl8pPr>
            <a:lvl9pPr marL="3555919" indent="0">
              <a:buNone/>
              <a:defRPr sz="9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551F-9E1C-4BAB-9F4F-57DE78A3B0AF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BBF8-11CE-4AD0-87A1-3A80B3BAE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33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551F-9E1C-4BAB-9F4F-57DE78A3B0AF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BBF8-11CE-4AD0-87A1-3A80B3BAE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20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54983"/>
            <a:ext cx="2628900" cy="56503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54983"/>
            <a:ext cx="7734300" cy="565039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551F-9E1C-4BAB-9F4F-57DE78A3B0AF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BBF8-11CE-4AD0-87A1-3A80B3BAE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92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54983"/>
            <a:ext cx="10515600" cy="1288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74913"/>
            <a:ext cx="10515600" cy="4230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9785"/>
            <a:ext cx="2743200" cy="35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2551F-9E1C-4BAB-9F4F-57DE78A3B0AF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9785"/>
            <a:ext cx="4114800" cy="35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79785"/>
            <a:ext cx="2743200" cy="35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7BBF8-11CE-4AD0-87A1-3A80B3BAE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97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txStyles>
    <p:titleStyle>
      <a:lvl1pPr algn="l" defTabSz="888980" rtl="0" eaLnBrk="1" latinLnBrk="0" hangingPunct="1">
        <a:lnSpc>
          <a:spcPct val="90000"/>
        </a:lnSpc>
        <a:spcBef>
          <a:spcPct val="0"/>
        </a:spcBef>
        <a:buNone/>
        <a:defRPr sz="42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245" indent="-222245" algn="l" defTabSz="888980" rtl="0" eaLnBrk="1" latinLnBrk="0" hangingPunct="1">
        <a:lnSpc>
          <a:spcPct val="90000"/>
        </a:lnSpc>
        <a:spcBef>
          <a:spcPts val="972"/>
        </a:spcBef>
        <a:buFont typeface="Arial" panose="020B0604020202020204" pitchFamily="34" charset="0"/>
        <a:buChar char="•"/>
        <a:defRPr sz="2722" kern="1200">
          <a:solidFill>
            <a:schemeClr val="tx1"/>
          </a:solidFill>
          <a:latin typeface="+mn-lt"/>
          <a:ea typeface="+mn-ea"/>
          <a:cs typeface="+mn-cs"/>
        </a:defRPr>
      </a:lvl1pPr>
      <a:lvl2pPr marL="666735" indent="-222245" algn="l" defTabSz="88898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1111225" indent="-222245" algn="l" defTabSz="88898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3pPr>
      <a:lvl4pPr marL="1555714" indent="-222245" algn="l" defTabSz="88898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04" indent="-222245" algn="l" defTabSz="88898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444694" indent="-222245" algn="l" defTabSz="88898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889184" indent="-222245" algn="l" defTabSz="88898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3333674" indent="-222245" algn="l" defTabSz="88898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778164" indent="-222245" algn="l" defTabSz="88898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44490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2pPr>
      <a:lvl3pPr marL="888980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70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1777959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222449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666939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3111429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555919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485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2">
      <a:majorFont>
        <a:latin typeface="Frutiger"/>
        <a:ea typeface=""/>
        <a:cs typeface=""/>
      </a:majorFont>
      <a:minorFont>
        <a:latin typeface="Frutiger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310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Frutiger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Tintina</dc:creator>
  <cp:lastModifiedBy>Marcio Tintina</cp:lastModifiedBy>
  <cp:revision>7</cp:revision>
  <dcterms:created xsi:type="dcterms:W3CDTF">2023-10-09T17:02:21Z</dcterms:created>
  <dcterms:modified xsi:type="dcterms:W3CDTF">2023-10-11T19:47:11Z</dcterms:modified>
</cp:coreProperties>
</file>