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9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3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D45FBF-4C44-614B-2386-92A56576CC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3FCBDD0-09B8-EB57-5DD5-35B9D10885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BC62420-25E3-39CD-D3D6-E2B9849E6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98D39-2668-4162-B42E-E2C9CE6E28DD}" type="datetimeFigureOut">
              <a:rPr lang="pt-BR" smtClean="0"/>
              <a:t>14/09/2023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5600709-1BDA-B75A-4331-C05063E45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8B9BA5-EA53-39C9-7216-282DECE7B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0DF48-247C-401C-B0DB-2B4AE09455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8721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B69CD8-794A-1A13-1FC5-FD6E11FE0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D0D9F43-45ED-43BA-DBEB-FA50AEC264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A43E380-3149-BC5C-4D1C-31974492C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98D39-2668-4162-B42E-E2C9CE6E28DD}" type="datetimeFigureOut">
              <a:rPr lang="pt-BR" smtClean="0"/>
              <a:t>14/09/2023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7AC8137-779B-BB04-FC2C-C40273FA6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038F718-1779-A757-5875-ABE684BC4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0DF48-247C-401C-B0DB-2B4AE09455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9294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D9F0E28-19C4-C0F8-7FED-46222B6A01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99829E5-61E1-17C1-38D1-0165B14CC8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E0B5E5D-79A0-B491-2A13-9070FDA6C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98D39-2668-4162-B42E-E2C9CE6E28DD}" type="datetimeFigureOut">
              <a:rPr lang="pt-BR" smtClean="0"/>
              <a:t>14/09/2023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1BD3967-55C1-A8A9-4550-84D485330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6225366-7C1C-4C47-08F0-7EA6146A1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0DF48-247C-401C-B0DB-2B4AE09455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5835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28CF16-0A29-CD1B-413D-98CEE52D6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7D2F77-CAF0-1473-7B5B-AFA2F01D4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F47B7B-FA0D-99AA-8A3F-061D5134D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98D39-2668-4162-B42E-E2C9CE6E28DD}" type="datetimeFigureOut">
              <a:rPr lang="pt-BR" smtClean="0"/>
              <a:t>14/09/2023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B0C9354-4EC4-4C25-00F5-858BF79B1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0E3617-FDD4-53F6-D94B-5D5A10098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0DF48-247C-401C-B0DB-2B4AE09455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143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A33618-BF7B-C203-F6BD-451EA1341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83CCCF0-FE0F-01AD-0676-0BF39E0C75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19CC61F-F600-C34C-D612-FD448F06F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98D39-2668-4162-B42E-E2C9CE6E28DD}" type="datetimeFigureOut">
              <a:rPr lang="pt-BR" smtClean="0"/>
              <a:t>14/09/2023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AB06008-8DEC-7045-2CA1-0371E9E3F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6936DE8-4923-A415-C1D2-10C15991E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0DF48-247C-401C-B0DB-2B4AE09455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5825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D1CC89-DD60-A570-8EB7-25EF15452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3651A3-C103-C426-263C-DFBAD6CF09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FDC4850-67FE-5A31-21E0-B8BCDB0138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BBADA08-B06E-17B0-F961-8E537BA6E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98D39-2668-4162-B42E-E2C9CE6E28DD}" type="datetimeFigureOut">
              <a:rPr lang="pt-BR" smtClean="0"/>
              <a:t>14/09/2023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924A921-6E77-57D8-4F81-56622BF6C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72F18F8-339B-57CF-8020-6EA277ABF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0DF48-247C-401C-B0DB-2B4AE09455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5843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7BC9B1-EFCF-2155-E823-AA74DC589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899B299-691E-EB90-879A-51F536EE2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DF9C3E4-36D2-B8CF-4E91-FA1B0A52BA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A032883-65E0-5FCB-6223-B471979328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44D9C73-7798-2AAC-5ABE-8610317C2C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F3FA0D3-13AB-1646-52AA-40E82829C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98D39-2668-4162-B42E-E2C9CE6E28DD}" type="datetimeFigureOut">
              <a:rPr lang="pt-BR" smtClean="0"/>
              <a:t>14/09/2023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3E00FFE-AA64-54A4-F490-F792AFF7F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45F9572-8220-C23A-A733-B496CEEC5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0DF48-247C-401C-B0DB-2B4AE09455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8360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6D2F57-049D-A41C-C062-42D2F39CC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776A4D5-A554-0C14-EBDC-C7A48C7E8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98D39-2668-4162-B42E-E2C9CE6E28DD}" type="datetimeFigureOut">
              <a:rPr lang="pt-BR" smtClean="0"/>
              <a:t>14/09/2023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8B1CF7B-A812-C071-D477-248D48916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3C64938-6E09-4CAE-EF41-51F8F6E24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0DF48-247C-401C-B0DB-2B4AE09455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1895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D5DFB7E-C2BF-AECA-4E9F-58C8D78B5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98D39-2668-4162-B42E-E2C9CE6E28DD}" type="datetimeFigureOut">
              <a:rPr lang="pt-BR" smtClean="0"/>
              <a:t>14/09/2023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ACC77EA-C8C6-56AC-D6A3-DFF8B7659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E68AF57-35CD-808D-8D3E-E34A726DF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0DF48-247C-401C-B0DB-2B4AE09455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1075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5B8BD7-E798-81CE-E9C1-BAD553F23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28208A-EF19-8F47-6222-E4E01A066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F450E1F-5306-6771-0936-DB9190872E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28C477C-713F-7262-9664-7F21A3969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98D39-2668-4162-B42E-E2C9CE6E28DD}" type="datetimeFigureOut">
              <a:rPr lang="pt-BR" smtClean="0"/>
              <a:t>14/09/2023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31A94FE-2F39-6321-9A9C-B3064CE7B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2D57C1D-2C63-9D1C-B27A-ADEB49B58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0DF48-247C-401C-B0DB-2B4AE09455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461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E2285D-43C9-3CA6-4A77-0DFB74C20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B328A53-4E33-AC14-272B-4342751A77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A3E0E6B-D9DC-830A-D483-A15B25C668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8ABE101-4B51-BA7A-EB28-26794503B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98D39-2668-4162-B42E-E2C9CE6E28DD}" type="datetimeFigureOut">
              <a:rPr lang="pt-BR" smtClean="0"/>
              <a:t>14/09/2023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F065E69-CA35-2DDA-B205-91F129BFA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629DB9F-6A39-F886-E020-D3175B990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0DF48-247C-401C-B0DB-2B4AE09455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8118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EDBCD44-6E99-BD18-9641-E9DAF7268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C8CA3C6-CE26-1B9B-83B0-CBE81269E9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2952DB-326B-554D-065E-BDB68F1E84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98D39-2668-4162-B42E-E2C9CE6E28DD}" type="datetimeFigureOut">
              <a:rPr lang="pt-BR" smtClean="0"/>
              <a:t>14/09/2023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AAB2F70-0AF3-09CA-0B19-9CB29320A3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3AE7B08-B93B-3523-A4C7-B278BE6451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0DF48-247C-401C-B0DB-2B4AE09455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4477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7DA0D01C-ED38-0211-B904-38AB6DB4F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576F5FFA-51BA-10B2-A74E-6993AB656E6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Bauhaus 93" panose="04030905020B02020C02" pitchFamily="82" charset="0"/>
            </a:endParaRP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9750D562-CA93-A23C-EECB-F63F3A192D9D}"/>
              </a:ext>
            </a:extLst>
          </p:cNvPr>
          <p:cNvSpPr/>
          <p:nvPr/>
        </p:nvSpPr>
        <p:spPr>
          <a:xfrm>
            <a:off x="5537114" y="170964"/>
            <a:ext cx="1117771" cy="1409040"/>
          </a:xfrm>
          <a:custGeom>
            <a:avLst/>
            <a:gdLst/>
            <a:ahLst/>
            <a:cxnLst/>
            <a:rect l="l" t="t" r="r" b="b"/>
            <a:pathLst>
              <a:path w="4655850" h="1447932">
                <a:moveTo>
                  <a:pt x="0" y="0"/>
                </a:moveTo>
                <a:lnTo>
                  <a:pt x="4655850" y="0"/>
                </a:lnTo>
                <a:lnTo>
                  <a:pt x="4655850" y="1447932"/>
                </a:lnTo>
                <a:lnTo>
                  <a:pt x="0" y="144793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492808" r="-183056"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3FD0AF-C1FA-C35D-06B3-BCA80B11F90A}"/>
              </a:ext>
            </a:extLst>
          </p:cNvPr>
          <p:cNvSpPr txBox="1"/>
          <p:nvPr/>
        </p:nvSpPr>
        <p:spPr>
          <a:xfrm>
            <a:off x="1920587" y="2410035"/>
            <a:ext cx="8109678" cy="14534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960"/>
              </a:lnSpc>
            </a:pPr>
            <a:r>
              <a:rPr lang="en-US" sz="4800" b="1" dirty="0">
                <a:solidFill>
                  <a:schemeClr val="bg1"/>
                </a:solidFill>
              </a:rPr>
              <a:t>SETEMBRO</a:t>
            </a:r>
            <a:r>
              <a:rPr lang="en-US" sz="4800" dirty="0">
                <a:solidFill>
                  <a:srgbClr val="ED9A00"/>
                </a:solidFill>
              </a:rPr>
              <a:t> </a:t>
            </a:r>
            <a:r>
              <a:rPr lang="en-US" sz="6000" b="1" dirty="0">
                <a:solidFill>
                  <a:srgbClr val="ED9A00"/>
                </a:solidFill>
              </a:rPr>
              <a:t>AMARELO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AD4922-E058-3287-678D-39962D0C1620}"/>
              </a:ext>
            </a:extLst>
          </p:cNvPr>
          <p:cNvSpPr txBox="1"/>
          <p:nvPr/>
        </p:nvSpPr>
        <p:spPr>
          <a:xfrm>
            <a:off x="5290326" y="5207688"/>
            <a:ext cx="6331831" cy="821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390"/>
              </a:lnSpc>
            </a:pPr>
            <a:r>
              <a:rPr lang="en-US" sz="2000" dirty="0">
                <a:solidFill>
                  <a:schemeClr val="bg1"/>
                </a:solidFill>
                <a:latin typeface="Agrandir Thin"/>
              </a:rPr>
              <a:t>Márcio Carvalho </a:t>
            </a:r>
            <a:r>
              <a:rPr lang="en-US" sz="2000" dirty="0" err="1">
                <a:solidFill>
                  <a:schemeClr val="bg1"/>
                </a:solidFill>
                <a:latin typeface="Agrandir Thin"/>
              </a:rPr>
              <a:t>Fontenele</a:t>
            </a:r>
            <a:r>
              <a:rPr lang="en-US" sz="2000" dirty="0">
                <a:solidFill>
                  <a:schemeClr val="bg1"/>
                </a:solidFill>
                <a:latin typeface="Agrandir Thin"/>
              </a:rPr>
              <a:t> </a:t>
            </a:r>
          </a:p>
          <a:p>
            <a:pPr algn="ctr">
              <a:lnSpc>
                <a:spcPts val="3390"/>
              </a:lnSpc>
            </a:pPr>
            <a:r>
              <a:rPr lang="en-US" sz="2000" dirty="0" err="1">
                <a:solidFill>
                  <a:schemeClr val="bg1"/>
                </a:solidFill>
                <a:latin typeface="Agrandir Thin"/>
              </a:rPr>
              <a:t>Enfermeiro</a:t>
            </a:r>
            <a:r>
              <a:rPr lang="en-US" sz="2000" dirty="0">
                <a:solidFill>
                  <a:schemeClr val="bg1"/>
                </a:solidFill>
                <a:latin typeface="Agrandir Thin"/>
              </a:rPr>
              <a:t> Coren 120211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8818BB67-B51E-4702-B2D3-61D63B77B3A5}"/>
              </a:ext>
            </a:extLst>
          </p:cNvPr>
          <p:cNvSpPr/>
          <p:nvPr/>
        </p:nvSpPr>
        <p:spPr>
          <a:xfrm>
            <a:off x="2869808" y="3727939"/>
            <a:ext cx="2813539" cy="1152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2371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7DA0D01C-ED38-0211-B904-38AB6DB4F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576F5FFA-51BA-10B2-A74E-6993AB656E6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Bauhaus 93" panose="04030905020B02020C02" pitchFamily="82" charset="0"/>
            </a:endParaRP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9750D562-CA93-A23C-EECB-F63F3A192D9D}"/>
              </a:ext>
            </a:extLst>
          </p:cNvPr>
          <p:cNvSpPr/>
          <p:nvPr/>
        </p:nvSpPr>
        <p:spPr>
          <a:xfrm>
            <a:off x="5537114" y="170964"/>
            <a:ext cx="1117771" cy="1409040"/>
          </a:xfrm>
          <a:custGeom>
            <a:avLst/>
            <a:gdLst/>
            <a:ahLst/>
            <a:cxnLst/>
            <a:rect l="l" t="t" r="r" b="b"/>
            <a:pathLst>
              <a:path w="4655850" h="1447932">
                <a:moveTo>
                  <a:pt x="0" y="0"/>
                </a:moveTo>
                <a:lnTo>
                  <a:pt x="4655850" y="0"/>
                </a:lnTo>
                <a:lnTo>
                  <a:pt x="4655850" y="1447932"/>
                </a:lnTo>
                <a:lnTo>
                  <a:pt x="0" y="144793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492808" r="-183056"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3FD0AF-C1FA-C35D-06B3-BCA80B11F90A}"/>
              </a:ext>
            </a:extLst>
          </p:cNvPr>
          <p:cNvSpPr txBox="1"/>
          <p:nvPr/>
        </p:nvSpPr>
        <p:spPr>
          <a:xfrm>
            <a:off x="1920587" y="2410035"/>
            <a:ext cx="8109678" cy="14534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960"/>
              </a:lnSpc>
            </a:pPr>
            <a:r>
              <a:rPr lang="en-US" sz="4800" b="1" dirty="0">
                <a:solidFill>
                  <a:schemeClr val="bg1"/>
                </a:solidFill>
              </a:rPr>
              <a:t>SETEMBRO</a:t>
            </a:r>
            <a:r>
              <a:rPr lang="en-US" sz="4800" dirty="0">
                <a:solidFill>
                  <a:srgbClr val="ED9A00"/>
                </a:solidFill>
              </a:rPr>
              <a:t> </a:t>
            </a:r>
            <a:r>
              <a:rPr lang="en-US" sz="6000" b="1" dirty="0">
                <a:solidFill>
                  <a:srgbClr val="ED9A00"/>
                </a:solidFill>
              </a:rPr>
              <a:t>AMARELO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AD4922-E058-3287-678D-39962D0C1620}"/>
              </a:ext>
            </a:extLst>
          </p:cNvPr>
          <p:cNvSpPr txBox="1"/>
          <p:nvPr/>
        </p:nvSpPr>
        <p:spPr>
          <a:xfrm>
            <a:off x="5290326" y="5207688"/>
            <a:ext cx="6331831" cy="821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390"/>
              </a:lnSpc>
            </a:pPr>
            <a:r>
              <a:rPr lang="en-US" sz="2000" dirty="0">
                <a:solidFill>
                  <a:schemeClr val="bg1"/>
                </a:solidFill>
                <a:latin typeface="Agrandir Thin"/>
              </a:rPr>
              <a:t>Márcio Carvalho </a:t>
            </a:r>
            <a:r>
              <a:rPr lang="en-US" sz="2000" dirty="0" err="1">
                <a:solidFill>
                  <a:schemeClr val="bg1"/>
                </a:solidFill>
                <a:latin typeface="Agrandir Thin"/>
              </a:rPr>
              <a:t>Fontenele</a:t>
            </a:r>
            <a:r>
              <a:rPr lang="en-US" sz="2000" dirty="0">
                <a:solidFill>
                  <a:schemeClr val="bg1"/>
                </a:solidFill>
                <a:latin typeface="Agrandir Thin"/>
              </a:rPr>
              <a:t> </a:t>
            </a:r>
          </a:p>
          <a:p>
            <a:pPr algn="ctr">
              <a:lnSpc>
                <a:spcPts val="3390"/>
              </a:lnSpc>
            </a:pPr>
            <a:r>
              <a:rPr lang="en-US" sz="2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Enfermeiro</a:t>
            </a:r>
            <a:r>
              <a:rPr lang="en-US" sz="2000" dirty="0">
                <a:solidFill>
                  <a:schemeClr val="bg1"/>
                </a:solidFill>
                <a:latin typeface="Agrandir Thin"/>
              </a:rPr>
              <a:t> Coren 120211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8818BB67-B51E-4702-B2D3-61D63B77B3A5}"/>
              </a:ext>
            </a:extLst>
          </p:cNvPr>
          <p:cNvSpPr/>
          <p:nvPr/>
        </p:nvSpPr>
        <p:spPr>
          <a:xfrm>
            <a:off x="2869808" y="3727939"/>
            <a:ext cx="2813539" cy="1152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67032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16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9" baseType="lpstr">
      <vt:lpstr>Agrandir Thin</vt:lpstr>
      <vt:lpstr>Arial</vt:lpstr>
      <vt:lpstr>Bauhaus 93</vt:lpstr>
      <vt:lpstr>Calibri</vt:lpstr>
      <vt:lpstr>Calibri Light</vt:lpstr>
      <vt:lpstr>Lato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Marcio Tintina</dc:creator>
  <cp:lastModifiedBy>Marcio Tintina</cp:lastModifiedBy>
  <cp:revision>1</cp:revision>
  <dcterms:created xsi:type="dcterms:W3CDTF">2023-09-14T22:13:46Z</dcterms:created>
  <dcterms:modified xsi:type="dcterms:W3CDTF">2023-09-15T00:09:44Z</dcterms:modified>
</cp:coreProperties>
</file>