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5" r:id="rId1"/>
  </p:sldMasterIdLst>
  <p:notesMasterIdLst>
    <p:notesMasterId r:id="rId17"/>
  </p:notesMasterIdLst>
  <p:sldIdLst>
    <p:sldId id="265" r:id="rId2"/>
    <p:sldId id="266" r:id="rId3"/>
    <p:sldId id="267" r:id="rId4"/>
    <p:sldId id="268" r:id="rId5"/>
    <p:sldId id="270" r:id="rId6"/>
    <p:sldId id="271" r:id="rId7"/>
    <p:sldId id="272" r:id="rId8"/>
    <p:sldId id="273" r:id="rId9"/>
    <p:sldId id="274" r:id="rId10"/>
    <p:sldId id="276" r:id="rId11"/>
    <p:sldId id="277" r:id="rId12"/>
    <p:sldId id="278" r:id="rId13"/>
    <p:sldId id="279" r:id="rId14"/>
    <p:sldId id="280" r:id="rId15"/>
    <p:sldId id="281" r:id="rId16"/>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0F60"/>
    <a:srgbClr val="8B1061"/>
    <a:srgbClr val="909090"/>
    <a:srgbClr val="85003E"/>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2081" autoAdjust="0"/>
  </p:normalViewPr>
  <p:slideViewPr>
    <p:cSldViewPr snapToGrid="0" snapToObjects="1">
      <p:cViewPr>
        <p:scale>
          <a:sx n="50" d="100"/>
          <a:sy n="50" d="100"/>
        </p:scale>
        <p:origin x="1092"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0742F0-D319-4FC1-90DA-6705C0A5BBB2}" type="doc">
      <dgm:prSet loTypeId="urn:microsoft.com/office/officeart/2005/8/layout/cycle7" loCatId="cycle" qsTypeId="urn:microsoft.com/office/officeart/2005/8/quickstyle/3d2" qsCatId="3D" csTypeId="urn:microsoft.com/office/officeart/2005/8/colors/colorful1" csCatId="colorful" phldr="1"/>
      <dgm:spPr/>
      <dgm:t>
        <a:bodyPr/>
        <a:lstStyle/>
        <a:p>
          <a:endParaRPr lang="pt-BR"/>
        </a:p>
      </dgm:t>
    </dgm:pt>
    <dgm:pt modelId="{A8660F30-F270-4143-85A8-5685C22784C0}">
      <dgm:prSet phldrT="[Texto]"/>
      <dgm:spPr/>
      <dgm:t>
        <a:bodyPr/>
        <a:lstStyle/>
        <a:p>
          <a:r>
            <a:rPr lang="pt-BR" dirty="0"/>
            <a:t>Biológicos</a:t>
          </a:r>
        </a:p>
      </dgm:t>
    </dgm:pt>
    <dgm:pt modelId="{A5F524A5-05B1-4684-8368-75B4BC39328C}" type="parTrans" cxnId="{DFBDB98D-B502-4D8E-9012-D20142E4469E}">
      <dgm:prSet/>
      <dgm:spPr/>
      <dgm:t>
        <a:bodyPr/>
        <a:lstStyle/>
        <a:p>
          <a:endParaRPr lang="pt-BR"/>
        </a:p>
      </dgm:t>
    </dgm:pt>
    <dgm:pt modelId="{3ABA5152-E117-42AA-BB1E-84AFDC447837}" type="sibTrans" cxnId="{DFBDB98D-B502-4D8E-9012-D20142E4469E}">
      <dgm:prSet/>
      <dgm:spPr/>
      <dgm:t>
        <a:bodyPr/>
        <a:lstStyle/>
        <a:p>
          <a:endParaRPr lang="pt-BR"/>
        </a:p>
      </dgm:t>
    </dgm:pt>
    <dgm:pt modelId="{38968E92-FC71-47B5-9ECC-CA216B7BF47E}">
      <dgm:prSet phldrT="[Texto]"/>
      <dgm:spPr/>
      <dgm:t>
        <a:bodyPr/>
        <a:lstStyle/>
        <a:p>
          <a:r>
            <a:rPr lang="pt-BR" dirty="0"/>
            <a:t>Sociais</a:t>
          </a:r>
        </a:p>
      </dgm:t>
    </dgm:pt>
    <dgm:pt modelId="{7DB42651-95E1-4D92-8774-F23D5FD67840}" type="parTrans" cxnId="{B598517F-5137-4CDB-BDD5-9DABA7884C30}">
      <dgm:prSet/>
      <dgm:spPr/>
      <dgm:t>
        <a:bodyPr/>
        <a:lstStyle/>
        <a:p>
          <a:endParaRPr lang="pt-BR"/>
        </a:p>
      </dgm:t>
    </dgm:pt>
    <dgm:pt modelId="{D5CDAE4F-4EBA-4F47-8494-B55A00ECAC96}" type="sibTrans" cxnId="{B598517F-5137-4CDB-BDD5-9DABA7884C30}">
      <dgm:prSet/>
      <dgm:spPr/>
      <dgm:t>
        <a:bodyPr/>
        <a:lstStyle/>
        <a:p>
          <a:endParaRPr lang="pt-BR"/>
        </a:p>
      </dgm:t>
    </dgm:pt>
    <dgm:pt modelId="{39979882-4F62-472C-A52E-14F75C26F86A}">
      <dgm:prSet phldrT="[Texto]"/>
      <dgm:spPr/>
      <dgm:t>
        <a:bodyPr/>
        <a:lstStyle/>
        <a:p>
          <a:r>
            <a:rPr lang="pt-BR" dirty="0"/>
            <a:t>Psicológicos</a:t>
          </a:r>
        </a:p>
      </dgm:t>
    </dgm:pt>
    <dgm:pt modelId="{AC21886C-FF63-477A-B34A-6BCCEE075014}" type="parTrans" cxnId="{DA91DE9F-13ED-4292-8CED-6755FF9A4874}">
      <dgm:prSet/>
      <dgm:spPr/>
      <dgm:t>
        <a:bodyPr/>
        <a:lstStyle/>
        <a:p>
          <a:endParaRPr lang="pt-BR"/>
        </a:p>
      </dgm:t>
    </dgm:pt>
    <dgm:pt modelId="{8E460A68-C1F8-4E37-B16E-231A9A552C63}" type="sibTrans" cxnId="{DA91DE9F-13ED-4292-8CED-6755FF9A4874}">
      <dgm:prSet/>
      <dgm:spPr/>
      <dgm:t>
        <a:bodyPr/>
        <a:lstStyle/>
        <a:p>
          <a:endParaRPr lang="pt-BR"/>
        </a:p>
      </dgm:t>
    </dgm:pt>
    <dgm:pt modelId="{EEB8FAA2-7B2A-4737-ADFC-3A4970898C6E}" type="pres">
      <dgm:prSet presAssocID="{B00742F0-D319-4FC1-90DA-6705C0A5BBB2}" presName="Name0" presStyleCnt="0">
        <dgm:presLayoutVars>
          <dgm:dir/>
          <dgm:resizeHandles val="exact"/>
        </dgm:presLayoutVars>
      </dgm:prSet>
      <dgm:spPr/>
    </dgm:pt>
    <dgm:pt modelId="{86B1F92F-5C3D-4A5C-92E0-1AF67739C277}" type="pres">
      <dgm:prSet presAssocID="{A8660F30-F270-4143-85A8-5685C22784C0}" presName="node" presStyleLbl="node1" presStyleIdx="0" presStyleCnt="3">
        <dgm:presLayoutVars>
          <dgm:bulletEnabled val="1"/>
        </dgm:presLayoutVars>
      </dgm:prSet>
      <dgm:spPr/>
    </dgm:pt>
    <dgm:pt modelId="{D228E621-B7AA-453F-A648-5F240173E264}" type="pres">
      <dgm:prSet presAssocID="{3ABA5152-E117-42AA-BB1E-84AFDC447837}" presName="sibTrans" presStyleLbl="sibTrans2D1" presStyleIdx="0" presStyleCnt="3"/>
      <dgm:spPr/>
    </dgm:pt>
    <dgm:pt modelId="{4F61F04C-0A10-4FFD-9272-5426DAC41DCE}" type="pres">
      <dgm:prSet presAssocID="{3ABA5152-E117-42AA-BB1E-84AFDC447837}" presName="connectorText" presStyleLbl="sibTrans2D1" presStyleIdx="0" presStyleCnt="3"/>
      <dgm:spPr/>
    </dgm:pt>
    <dgm:pt modelId="{9B3E0673-05CD-4C9C-935A-8A039FD5CA6F}" type="pres">
      <dgm:prSet presAssocID="{38968E92-FC71-47B5-9ECC-CA216B7BF47E}" presName="node" presStyleLbl="node1" presStyleIdx="1" presStyleCnt="3">
        <dgm:presLayoutVars>
          <dgm:bulletEnabled val="1"/>
        </dgm:presLayoutVars>
      </dgm:prSet>
      <dgm:spPr/>
    </dgm:pt>
    <dgm:pt modelId="{5EB64F19-B642-4E2F-B72C-304C207328E2}" type="pres">
      <dgm:prSet presAssocID="{D5CDAE4F-4EBA-4F47-8494-B55A00ECAC96}" presName="sibTrans" presStyleLbl="sibTrans2D1" presStyleIdx="1" presStyleCnt="3"/>
      <dgm:spPr/>
    </dgm:pt>
    <dgm:pt modelId="{6A54B126-E2F6-44A1-8916-CD8FD25E90FE}" type="pres">
      <dgm:prSet presAssocID="{D5CDAE4F-4EBA-4F47-8494-B55A00ECAC96}" presName="connectorText" presStyleLbl="sibTrans2D1" presStyleIdx="1" presStyleCnt="3"/>
      <dgm:spPr/>
    </dgm:pt>
    <dgm:pt modelId="{44B1B336-E074-4656-8A0F-A0027CCFF5DA}" type="pres">
      <dgm:prSet presAssocID="{39979882-4F62-472C-A52E-14F75C26F86A}" presName="node" presStyleLbl="node1" presStyleIdx="2" presStyleCnt="3">
        <dgm:presLayoutVars>
          <dgm:bulletEnabled val="1"/>
        </dgm:presLayoutVars>
      </dgm:prSet>
      <dgm:spPr/>
    </dgm:pt>
    <dgm:pt modelId="{0471FA91-05FE-4C9E-81C0-8E73FF976E41}" type="pres">
      <dgm:prSet presAssocID="{8E460A68-C1F8-4E37-B16E-231A9A552C63}" presName="sibTrans" presStyleLbl="sibTrans2D1" presStyleIdx="2" presStyleCnt="3"/>
      <dgm:spPr/>
    </dgm:pt>
    <dgm:pt modelId="{A0B8426B-9AFC-4DD3-9CB5-2FF410CB0CA5}" type="pres">
      <dgm:prSet presAssocID="{8E460A68-C1F8-4E37-B16E-231A9A552C63}" presName="connectorText" presStyleLbl="sibTrans2D1" presStyleIdx="2" presStyleCnt="3"/>
      <dgm:spPr/>
    </dgm:pt>
  </dgm:ptLst>
  <dgm:cxnLst>
    <dgm:cxn modelId="{945B9721-8B4B-4719-8FAA-7DCD511DA634}" type="presOf" srcId="{A8660F30-F270-4143-85A8-5685C22784C0}" destId="{86B1F92F-5C3D-4A5C-92E0-1AF67739C277}" srcOrd="0" destOrd="0" presId="urn:microsoft.com/office/officeart/2005/8/layout/cycle7"/>
    <dgm:cxn modelId="{CD4BC862-1BDB-44D9-A443-C6AAC3B13171}" type="presOf" srcId="{8E460A68-C1F8-4E37-B16E-231A9A552C63}" destId="{0471FA91-05FE-4C9E-81C0-8E73FF976E41}" srcOrd="0" destOrd="0" presId="urn:microsoft.com/office/officeart/2005/8/layout/cycle7"/>
    <dgm:cxn modelId="{723CBF63-384A-4F34-923C-DC92F7D0515D}" type="presOf" srcId="{8E460A68-C1F8-4E37-B16E-231A9A552C63}" destId="{A0B8426B-9AFC-4DD3-9CB5-2FF410CB0CA5}" srcOrd="1" destOrd="0" presId="urn:microsoft.com/office/officeart/2005/8/layout/cycle7"/>
    <dgm:cxn modelId="{0258244B-F1B3-4435-84E8-5EAAF0F81B6B}" type="presOf" srcId="{38968E92-FC71-47B5-9ECC-CA216B7BF47E}" destId="{9B3E0673-05CD-4C9C-935A-8A039FD5CA6F}" srcOrd="0" destOrd="0" presId="urn:microsoft.com/office/officeart/2005/8/layout/cycle7"/>
    <dgm:cxn modelId="{FC0C634C-4279-482D-994D-F051D1A792CC}" type="presOf" srcId="{D5CDAE4F-4EBA-4F47-8494-B55A00ECAC96}" destId="{5EB64F19-B642-4E2F-B72C-304C207328E2}" srcOrd="0" destOrd="0" presId="urn:microsoft.com/office/officeart/2005/8/layout/cycle7"/>
    <dgm:cxn modelId="{BC83996F-EFED-46B4-87C0-3D1482764A94}" type="presOf" srcId="{3ABA5152-E117-42AA-BB1E-84AFDC447837}" destId="{4F61F04C-0A10-4FFD-9272-5426DAC41DCE}" srcOrd="1" destOrd="0" presId="urn:microsoft.com/office/officeart/2005/8/layout/cycle7"/>
    <dgm:cxn modelId="{3030BD53-EAEE-4D6A-A650-A1C104589757}" type="presOf" srcId="{D5CDAE4F-4EBA-4F47-8494-B55A00ECAC96}" destId="{6A54B126-E2F6-44A1-8916-CD8FD25E90FE}" srcOrd="1" destOrd="0" presId="urn:microsoft.com/office/officeart/2005/8/layout/cycle7"/>
    <dgm:cxn modelId="{2C341D7C-A7B7-417B-B9C8-7FF98DD044EA}" type="presOf" srcId="{B00742F0-D319-4FC1-90DA-6705C0A5BBB2}" destId="{EEB8FAA2-7B2A-4737-ADFC-3A4970898C6E}" srcOrd="0" destOrd="0" presId="urn:microsoft.com/office/officeart/2005/8/layout/cycle7"/>
    <dgm:cxn modelId="{6109507C-74CA-4F5C-BA84-F95993E04250}" type="presOf" srcId="{39979882-4F62-472C-A52E-14F75C26F86A}" destId="{44B1B336-E074-4656-8A0F-A0027CCFF5DA}" srcOrd="0" destOrd="0" presId="urn:microsoft.com/office/officeart/2005/8/layout/cycle7"/>
    <dgm:cxn modelId="{B598517F-5137-4CDB-BDD5-9DABA7884C30}" srcId="{B00742F0-D319-4FC1-90DA-6705C0A5BBB2}" destId="{38968E92-FC71-47B5-9ECC-CA216B7BF47E}" srcOrd="1" destOrd="0" parTransId="{7DB42651-95E1-4D92-8774-F23D5FD67840}" sibTransId="{D5CDAE4F-4EBA-4F47-8494-B55A00ECAC96}"/>
    <dgm:cxn modelId="{DFBDB98D-B502-4D8E-9012-D20142E4469E}" srcId="{B00742F0-D319-4FC1-90DA-6705C0A5BBB2}" destId="{A8660F30-F270-4143-85A8-5685C22784C0}" srcOrd="0" destOrd="0" parTransId="{A5F524A5-05B1-4684-8368-75B4BC39328C}" sibTransId="{3ABA5152-E117-42AA-BB1E-84AFDC447837}"/>
    <dgm:cxn modelId="{DA91DE9F-13ED-4292-8CED-6755FF9A4874}" srcId="{B00742F0-D319-4FC1-90DA-6705C0A5BBB2}" destId="{39979882-4F62-472C-A52E-14F75C26F86A}" srcOrd="2" destOrd="0" parTransId="{AC21886C-FF63-477A-B34A-6BCCEE075014}" sibTransId="{8E460A68-C1F8-4E37-B16E-231A9A552C63}"/>
    <dgm:cxn modelId="{8738FAB9-D81E-43BD-BC97-ABEC906DC1C0}" type="presOf" srcId="{3ABA5152-E117-42AA-BB1E-84AFDC447837}" destId="{D228E621-B7AA-453F-A648-5F240173E264}" srcOrd="0" destOrd="0" presId="urn:microsoft.com/office/officeart/2005/8/layout/cycle7"/>
    <dgm:cxn modelId="{74E266AD-71E7-4A13-B2EF-B44E7D1EB97B}" type="presParOf" srcId="{EEB8FAA2-7B2A-4737-ADFC-3A4970898C6E}" destId="{86B1F92F-5C3D-4A5C-92E0-1AF67739C277}" srcOrd="0" destOrd="0" presId="urn:microsoft.com/office/officeart/2005/8/layout/cycle7"/>
    <dgm:cxn modelId="{73E7CE65-01A5-456A-BF31-A06BB2ED0588}" type="presParOf" srcId="{EEB8FAA2-7B2A-4737-ADFC-3A4970898C6E}" destId="{D228E621-B7AA-453F-A648-5F240173E264}" srcOrd="1" destOrd="0" presId="urn:microsoft.com/office/officeart/2005/8/layout/cycle7"/>
    <dgm:cxn modelId="{98E49AB1-A57E-49F3-BCDB-65524D493F86}" type="presParOf" srcId="{D228E621-B7AA-453F-A648-5F240173E264}" destId="{4F61F04C-0A10-4FFD-9272-5426DAC41DCE}" srcOrd="0" destOrd="0" presId="urn:microsoft.com/office/officeart/2005/8/layout/cycle7"/>
    <dgm:cxn modelId="{1138FEEB-9993-4929-8A50-AF03F5F3D8AE}" type="presParOf" srcId="{EEB8FAA2-7B2A-4737-ADFC-3A4970898C6E}" destId="{9B3E0673-05CD-4C9C-935A-8A039FD5CA6F}" srcOrd="2" destOrd="0" presId="urn:microsoft.com/office/officeart/2005/8/layout/cycle7"/>
    <dgm:cxn modelId="{23636983-1296-48C3-87E5-2EF28F0CEF38}" type="presParOf" srcId="{EEB8FAA2-7B2A-4737-ADFC-3A4970898C6E}" destId="{5EB64F19-B642-4E2F-B72C-304C207328E2}" srcOrd="3" destOrd="0" presId="urn:microsoft.com/office/officeart/2005/8/layout/cycle7"/>
    <dgm:cxn modelId="{A385635B-F28D-482F-9B9F-0ADA179F2B75}" type="presParOf" srcId="{5EB64F19-B642-4E2F-B72C-304C207328E2}" destId="{6A54B126-E2F6-44A1-8916-CD8FD25E90FE}" srcOrd="0" destOrd="0" presId="urn:microsoft.com/office/officeart/2005/8/layout/cycle7"/>
    <dgm:cxn modelId="{0E30687E-A95B-4B44-A90B-D79BFD5C279B}" type="presParOf" srcId="{EEB8FAA2-7B2A-4737-ADFC-3A4970898C6E}" destId="{44B1B336-E074-4656-8A0F-A0027CCFF5DA}" srcOrd="4" destOrd="0" presId="urn:microsoft.com/office/officeart/2005/8/layout/cycle7"/>
    <dgm:cxn modelId="{CE12DF08-B8F2-448F-8615-7E8EB6A42A24}" type="presParOf" srcId="{EEB8FAA2-7B2A-4737-ADFC-3A4970898C6E}" destId="{0471FA91-05FE-4C9E-81C0-8E73FF976E41}" srcOrd="5" destOrd="0" presId="urn:microsoft.com/office/officeart/2005/8/layout/cycle7"/>
    <dgm:cxn modelId="{753BF371-89B7-45AF-8193-A032665CEC4E}" type="presParOf" srcId="{0471FA91-05FE-4C9E-81C0-8E73FF976E41}" destId="{A0B8426B-9AFC-4DD3-9CB5-2FF410CB0CA5}"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B1F92F-5C3D-4A5C-92E0-1AF67739C277}">
      <dsp:nvSpPr>
        <dsp:cNvPr id="0" name=""/>
        <dsp:cNvSpPr/>
      </dsp:nvSpPr>
      <dsp:spPr>
        <a:xfrm>
          <a:off x="4417809" y="1650"/>
          <a:ext cx="3575456" cy="1787728"/>
        </a:xfrm>
        <a:prstGeom prst="roundRect">
          <a:avLst>
            <a:gd name="adj" fmla="val 1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pt-BR" sz="4700" kern="1200" dirty="0"/>
            <a:t>Biológicos</a:t>
          </a:r>
        </a:p>
      </dsp:txBody>
      <dsp:txXfrm>
        <a:off x="4470170" y="54011"/>
        <a:ext cx="3470734" cy="1683006"/>
      </dsp:txXfrm>
    </dsp:sp>
    <dsp:sp modelId="{D228E621-B7AA-453F-A648-5F240173E264}">
      <dsp:nvSpPr>
        <dsp:cNvPr id="0" name=""/>
        <dsp:cNvSpPr/>
      </dsp:nvSpPr>
      <dsp:spPr>
        <a:xfrm rot="3600000">
          <a:off x="6750395" y="3138372"/>
          <a:ext cx="1861363" cy="625704"/>
        </a:xfrm>
        <a:prstGeom prst="leftRightArrow">
          <a:avLst>
            <a:gd name="adj1" fmla="val 60000"/>
            <a:gd name="adj2" fmla="val 50000"/>
          </a:avLst>
        </a:prstGeom>
        <a:solidFill>
          <a:schemeClr val="accent2">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pt-BR" sz="2800" kern="1200"/>
        </a:p>
      </dsp:txBody>
      <dsp:txXfrm>
        <a:off x="6938106" y="3263513"/>
        <a:ext cx="1485941" cy="375422"/>
      </dsp:txXfrm>
    </dsp:sp>
    <dsp:sp modelId="{9B3E0673-05CD-4C9C-935A-8A039FD5CA6F}">
      <dsp:nvSpPr>
        <dsp:cNvPr id="0" name=""/>
        <dsp:cNvSpPr/>
      </dsp:nvSpPr>
      <dsp:spPr>
        <a:xfrm>
          <a:off x="7368889" y="5113071"/>
          <a:ext cx="3575456" cy="1787728"/>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pt-BR" sz="4700" kern="1200" dirty="0"/>
            <a:t>Sociais</a:t>
          </a:r>
        </a:p>
      </dsp:txBody>
      <dsp:txXfrm>
        <a:off x="7421250" y="5165432"/>
        <a:ext cx="3470734" cy="1683006"/>
      </dsp:txXfrm>
    </dsp:sp>
    <dsp:sp modelId="{5EB64F19-B642-4E2F-B72C-304C207328E2}">
      <dsp:nvSpPr>
        <dsp:cNvPr id="0" name=""/>
        <dsp:cNvSpPr/>
      </dsp:nvSpPr>
      <dsp:spPr>
        <a:xfrm rot="10800000">
          <a:off x="5274855" y="5694083"/>
          <a:ext cx="1861363" cy="625704"/>
        </a:xfrm>
        <a:prstGeom prst="leftRightArrow">
          <a:avLst>
            <a:gd name="adj1" fmla="val 60000"/>
            <a:gd name="adj2" fmla="val 50000"/>
          </a:avLst>
        </a:prstGeom>
        <a:solidFill>
          <a:schemeClr val="accent3">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pt-BR" sz="2800" kern="1200"/>
        </a:p>
      </dsp:txBody>
      <dsp:txXfrm rot="10800000">
        <a:off x="5462566" y="5819224"/>
        <a:ext cx="1485941" cy="375422"/>
      </dsp:txXfrm>
    </dsp:sp>
    <dsp:sp modelId="{44B1B336-E074-4656-8A0F-A0027CCFF5DA}">
      <dsp:nvSpPr>
        <dsp:cNvPr id="0" name=""/>
        <dsp:cNvSpPr/>
      </dsp:nvSpPr>
      <dsp:spPr>
        <a:xfrm>
          <a:off x="1466728" y="5113071"/>
          <a:ext cx="3575456" cy="1787728"/>
        </a:xfrm>
        <a:prstGeom prst="roundRect">
          <a:avLst>
            <a:gd name="adj" fmla="val 1000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pt-BR" sz="4700" kern="1200" dirty="0"/>
            <a:t>Psicológicos</a:t>
          </a:r>
        </a:p>
      </dsp:txBody>
      <dsp:txXfrm>
        <a:off x="1519089" y="5165432"/>
        <a:ext cx="3470734" cy="1683006"/>
      </dsp:txXfrm>
    </dsp:sp>
    <dsp:sp modelId="{0471FA91-05FE-4C9E-81C0-8E73FF976E41}">
      <dsp:nvSpPr>
        <dsp:cNvPr id="0" name=""/>
        <dsp:cNvSpPr/>
      </dsp:nvSpPr>
      <dsp:spPr>
        <a:xfrm rot="18000000">
          <a:off x="3799315" y="3138372"/>
          <a:ext cx="1861363" cy="625704"/>
        </a:xfrm>
        <a:prstGeom prst="leftRightArrow">
          <a:avLst>
            <a:gd name="adj1" fmla="val 60000"/>
            <a:gd name="adj2" fmla="val 50000"/>
          </a:avLst>
        </a:prstGeom>
        <a:solidFill>
          <a:schemeClr val="accent4">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pt-BR" sz="2800" kern="1200"/>
        </a:p>
      </dsp:txBody>
      <dsp:txXfrm>
        <a:off x="3987026" y="3263513"/>
        <a:ext cx="1485941" cy="375422"/>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4880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Espaço Reservado para Anotações 2"/>
          <p:cNvSpPr>
            <a:spLocks noGrp="1"/>
          </p:cNvSpPr>
          <p:nvPr>
            <p:ph type="body" idx="1"/>
          </p:nvPr>
        </p:nvSpPr>
        <p:spPr>
          <a:xfrm>
            <a:off x="822325" y="7040563"/>
            <a:ext cx="6584950" cy="5761037"/>
          </a:xfrm>
          <a:prstGeom prst="rect">
            <a:avLst/>
          </a:prstGeom>
        </p:spPr>
        <p:txBody>
          <a:bodyPr/>
          <a:lstStyle/>
          <a:p>
            <a:pPr algn="l"/>
            <a:r>
              <a:rPr lang="pt-BR" b="0" i="0" dirty="0">
                <a:solidFill>
                  <a:srgbClr val="374151"/>
                </a:solidFill>
                <a:effectLst/>
                <a:latin typeface="Söhne"/>
              </a:rPr>
              <a:t>A depressão é uma prioridade de saúde pública devido à sua alta prevalência, afetando cerca de 322 milhões de pessoas em todo o mundo. Estudos em comunidades demonstram que 4,4% das pessoas fora de ambientes clínicos e hospitalares sofrem de depressão. Esse número aumenta significativamente, chegando a 10% a 20%, entre as pessoas atendidas na atenção primária. Preocupantemente, a OMS relata que até metade das pessoas com depressão que procuram atendimento primário não são abertas. Isso ocorre em parte porque a depressão muitas vezes se manifesta com sintomas físicos, levando ao </a:t>
            </a:r>
            <a:r>
              <a:rPr lang="pt-BR" b="0" i="0" dirty="0" err="1">
                <a:solidFill>
                  <a:srgbClr val="374151"/>
                </a:solidFill>
                <a:effectLst/>
                <a:latin typeface="Söhne"/>
              </a:rPr>
              <a:t>subdiagnóstico</a:t>
            </a:r>
            <a:r>
              <a:rPr lang="pt-BR" b="0" i="0" dirty="0">
                <a:solidFill>
                  <a:srgbClr val="374151"/>
                </a:solidFill>
                <a:effectLst/>
                <a:latin typeface="Söhne"/>
              </a:rPr>
              <a:t>.</a:t>
            </a:r>
          </a:p>
          <a:p>
            <a:pPr algn="l"/>
            <a:r>
              <a:rPr lang="pt-BR" b="0" i="0" dirty="0">
                <a:solidFill>
                  <a:srgbClr val="374151"/>
                </a:solidFill>
                <a:effectLst/>
                <a:latin typeface="Söhne"/>
              </a:rPr>
              <a:t>Outro aspecto crítico é a depressão pós-parto, que afeta cerca de 10% das mulheres que deram à luz. Isso tem um grande impacto nas famílias, uma vez que as mães deprimidas podem ter dificuldade em interagir com seus recém-nascidos e fornecer o afeto necessário para o desenvolvimento infantil saudável. A interação adequada com os cuidadores desempenha um papel fundamental no desenvolvimento cerebral das crianças, e a falta disso devido à depressão materna pode ter efeitos duradouros. Além disso, a depressão também afeta as relações familiares e a educação dos filhos. Portanto, a abordagem da depressão é crucial tanto em termos de saúde pública quanto de bem-estar familiar.</a:t>
            </a:r>
          </a:p>
          <a:p>
            <a:endParaRPr lang="pt-BR" dirty="0"/>
          </a:p>
        </p:txBody>
      </p:sp>
    </p:spTree>
    <p:extLst>
      <p:ext uri="{BB962C8B-B14F-4D97-AF65-F5344CB8AC3E}">
        <p14:creationId xmlns:p14="http://schemas.microsoft.com/office/powerpoint/2010/main" val="2961604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Espaço Reservado para Anotações 2"/>
          <p:cNvSpPr>
            <a:spLocks noGrp="1"/>
          </p:cNvSpPr>
          <p:nvPr>
            <p:ph type="body" idx="1"/>
          </p:nvPr>
        </p:nvSpPr>
        <p:spPr>
          <a:xfrm>
            <a:off x="822325" y="7040563"/>
            <a:ext cx="6584950" cy="5761037"/>
          </a:xfrm>
          <a:prstGeom prst="rect">
            <a:avLst/>
          </a:prstGeom>
        </p:spPr>
        <p:txBody>
          <a:bodyPr/>
          <a:lstStyle/>
          <a:p>
            <a:pPr algn="just" rtl="0">
              <a:spcBef>
                <a:spcPts val="0"/>
              </a:spcBef>
              <a:spcAft>
                <a:spcPts val="0"/>
              </a:spcAft>
            </a:pPr>
            <a:r>
              <a:rPr lang="pt-BR" sz="1800" b="0" i="0" u="none" strike="noStrike" dirty="0">
                <a:solidFill>
                  <a:srgbClr val="000000"/>
                </a:solidFill>
                <a:effectLst/>
                <a:latin typeface="Montserrat" panose="00000500000000000000" pitchFamily="2" charset="0"/>
              </a:rPr>
              <a:t>Isso é muito importante, e a identificação de sintomas de mania é fundamental na avaliação de um possível transtorno bipolar. O transtorno bipolar é caracterizado por oscilações entre episódios de depressão e episódios de mania ou hipomania. É importante entender as diferenças entre esses estados de ânimo:</a:t>
            </a:r>
            <a:endParaRPr lang="pt-BR" b="0" dirty="0">
              <a:effectLst/>
            </a:endParaRP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Mania: Durante um episódio de mania, uma pessoa pode experimentar um humor elevado ou eufórico, aumento de energia, falta de necessidade de sono, pensamentos rápidos e acelerados, aumento de atividade, impulsividade, comportamento de alto risco e uma sensação inflada de autoestima. Os sintomas de mania são mais graves e podem levar a problemas relacionados ao funcionamento social e ocupacional.</a:t>
            </a:r>
            <a:endParaRPr lang="pt-BR" b="0" dirty="0">
              <a:effectLst/>
            </a:endParaRP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Hipomania: A hipomania é semelhante à mania, mas menos intensa. Ela ainda envolve um humor elevado, aumento de energia e atividade, mas geralmente não causa problemas tão graves no funcionamento da pessoa.</a:t>
            </a:r>
            <a:endParaRPr lang="pt-BR" b="0" dirty="0">
              <a:effectLst/>
            </a:endParaRP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É importante perguntar ao paciente sobre episódios anteriores de mania ou hipomania, mesmo que eles não ocorressem no momento. Como você sabe, muitas vezes as pessoas com transtorno bipolar podem não perceber ou não se lembrar de seus episódios de euforia, então obter informações de familiares ou pessoas próximas é aprofundado.</a:t>
            </a:r>
            <a:endParaRPr lang="pt-BR" b="0" dirty="0">
              <a:effectLst/>
            </a:endParaRP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O tratamento para a depressão bipolar é diferente do tratamento para a depressão unipolar (sem episódios de mania). Portanto, identificar corretamente a presença de sintomas de mania é essencial para garantir o tratamento adequado e eficaz.</a:t>
            </a:r>
            <a:endParaRPr lang="pt-BR" b="0" dirty="0">
              <a:effectLst/>
            </a:endParaRP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Além disso, o transtorno bipolar é uma condição crônica que requer gerenciamento de longo prazo, incluindo medicamentos e terapia. Portanto, o diagnóstico preciso é crucial para o planejamento do tratamento seguro e para ajudar o paciente a gerenciar sua condição ao longo do tempo.</a:t>
            </a:r>
            <a:endParaRPr lang="pt-BR" b="0" dirty="0">
              <a:effectLst/>
            </a:endParaRPr>
          </a:p>
          <a:p>
            <a:pPr algn="just" rtl="0">
              <a:spcBef>
                <a:spcPts val="0"/>
              </a:spcBef>
              <a:spcAft>
                <a:spcPts val="0"/>
              </a:spcAft>
            </a:pPr>
            <a:br>
              <a:rPr lang="pt-BR" b="0" dirty="0">
                <a:effectLst/>
              </a:rPr>
            </a:br>
            <a:endParaRPr lang="pt-BR" b="0" dirty="0">
              <a:effectLst/>
            </a:endParaRP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Essa é uma abordagem muito importante na avaliação de pacientes com sintomas de depressão. A diferença entre depressão unipolar (também conhecida como depressão maior) e depressão bipolar é fundamental para determinar o tratamento adequado.</a:t>
            </a:r>
            <a:endParaRPr lang="pt-BR" b="0" dirty="0">
              <a:effectLst/>
            </a:endParaRP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Os sintomas de mania são um indicativo importante de depressão bipolar. É importante que os profissionais de saúde estejam atentos a esses sinais, mesmo que o paciente fique predominantemente deprimido no momento da avaliação, porque os episódios de mania podem ocorrer em momentos diferentes.</a:t>
            </a:r>
            <a:endParaRPr lang="pt-BR" b="0" dirty="0">
              <a:effectLst/>
            </a:endParaRP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Os sintomas típicos de mania, como aumento de energia, humor elevado, diminuição da necessidade de sono e aumento da atividade impulsiva, são frequentemente percebidos por familiares ou pessoas próximas antes que o paciente os reconheça. Portanto, a coleta de informações junto aos familiares ou cuidadores é crucial.</a:t>
            </a:r>
            <a:endParaRPr lang="pt-BR" b="0" dirty="0">
              <a:effectLst/>
            </a:endParaRP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Além disso, o tratamento da depressão bipolar é diferente do tratamento da depressão unipolar, já que o uso de antidepressivos pode precipitar episódios de mania em pacientes com depressão bipolar. Portanto, uma avaliação completa dos sintomas e histórico do paciente é essencial para garantir que o tratamento seja adequado e seguro.</a:t>
            </a:r>
            <a:endParaRPr lang="pt-BR" b="0" dirty="0">
              <a:effectLst/>
            </a:endParaRP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A investigação de sintomas de mania e a obtenção de informações de familiares ou cuidadores são passos importantes na diferenciação entre depressão unipolar e bipolar, permitindo um tratamento mais eficaz e seguro para cada caso.</a:t>
            </a:r>
            <a:endParaRPr lang="pt-BR" b="0" dirty="0">
              <a:effectLst/>
            </a:endParaRPr>
          </a:p>
          <a:p>
            <a:br>
              <a:rPr lang="pt-BR"/>
            </a:br>
            <a:endParaRPr lang="pt-BR" dirty="0"/>
          </a:p>
        </p:txBody>
      </p:sp>
    </p:spTree>
    <p:extLst>
      <p:ext uri="{BB962C8B-B14F-4D97-AF65-F5344CB8AC3E}">
        <p14:creationId xmlns:p14="http://schemas.microsoft.com/office/powerpoint/2010/main" val="1820027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Espaço Reservado para Anotações 2"/>
          <p:cNvSpPr>
            <a:spLocks noGrp="1"/>
          </p:cNvSpPr>
          <p:nvPr>
            <p:ph type="body" idx="1"/>
          </p:nvPr>
        </p:nvSpPr>
        <p:spPr>
          <a:xfrm>
            <a:off x="822325" y="7040563"/>
            <a:ext cx="6584950" cy="5761037"/>
          </a:xfrm>
          <a:prstGeom prst="rect">
            <a:avLst/>
          </a:prstGeom>
        </p:spPr>
        <p:txBody>
          <a:bodyPr/>
          <a:lstStyle/>
          <a:p>
            <a:endParaRPr lang="pt-BR" dirty="0"/>
          </a:p>
        </p:txBody>
      </p:sp>
    </p:spTree>
    <p:extLst>
      <p:ext uri="{BB962C8B-B14F-4D97-AF65-F5344CB8AC3E}">
        <p14:creationId xmlns:p14="http://schemas.microsoft.com/office/powerpoint/2010/main" val="2915755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Espaço Reservado para Anotações 2"/>
          <p:cNvSpPr>
            <a:spLocks noGrp="1"/>
          </p:cNvSpPr>
          <p:nvPr>
            <p:ph type="body" idx="1"/>
          </p:nvPr>
        </p:nvSpPr>
        <p:spPr>
          <a:xfrm>
            <a:off x="822325" y="7040563"/>
            <a:ext cx="6584950" cy="5761037"/>
          </a:xfrm>
          <a:prstGeom prst="rect">
            <a:avLst/>
          </a:prstGeom>
        </p:spPr>
        <p:txBody>
          <a:bodyPr/>
          <a:lstStyle/>
          <a:p>
            <a:pPr algn="just" rtl="0">
              <a:spcBef>
                <a:spcPts val="0"/>
              </a:spcBef>
              <a:spcAft>
                <a:spcPts val="0"/>
              </a:spcAft>
            </a:pPr>
            <a:r>
              <a:rPr lang="pt-BR" sz="1800" b="0" i="0" u="none" strike="noStrike" dirty="0">
                <a:solidFill>
                  <a:srgbClr val="000000"/>
                </a:solidFill>
                <a:effectLst/>
                <a:latin typeface="Montserrat" panose="00000500000000000000" pitchFamily="2" charset="0"/>
              </a:rPr>
              <a:t>É inegável que a depressão também cause um impacto significativo no ponto de vista socioeconômico. Ela está associada a elevadas taxas de desemprego, uma vez que as pessoas afetadas muitas vezes perdem a funcionalidade necessária para manter o emprego ou realizar suas atividades diárias. Muitas vezes, os indivíduos não estão cientes de que sofrem de depressão e, como resultado, não conseguem manter seus empregos ou se realocar no mercado de trabalho. Esse ciclo pode agravar ainda mais as condições de vida das pessoas afetadas, criando um impacto negativo em sua estabilidade financeira e bem-estar geral. Portanto, abordar a depressão não apenas melhora a saúde mental, mas também tem implicações significativas para a qualidade de vida e a estabilidade econômica das pessoas.</a:t>
            </a:r>
          </a:p>
          <a:p>
            <a:pPr algn="just" rtl="0">
              <a:spcBef>
                <a:spcPts val="0"/>
              </a:spcBef>
              <a:spcAft>
                <a:spcPts val="0"/>
              </a:spcAft>
            </a:pPr>
            <a:endParaRPr lang="pt-BR" sz="1800" b="0" i="0" u="none" strike="noStrike" dirty="0">
              <a:solidFill>
                <a:srgbClr val="000000"/>
              </a:solidFill>
              <a:effectLst/>
              <a:latin typeface="Montserrat" panose="00000500000000000000" pitchFamily="2" charset="0"/>
            </a:endParaRP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É um fato alarmante que a depressão seja atualmente a principal causa de incapacidade em todo o mundo. Essa condição de saúde mental afeta significativamente a capacidade das pessoas de trabalhar e suas atividades cotidianas de maneira produtiva. Além disso, a depressão é lamentavelmente associada a altas taxas de suicídio, o que torna ainda mais urgente a necessidade de identificação precoce e tratamento eficaz.</a:t>
            </a:r>
          </a:p>
          <a:p>
            <a:pPr algn="just" rtl="0">
              <a:spcBef>
                <a:spcPts val="0"/>
              </a:spcBef>
              <a:spcAft>
                <a:spcPts val="0"/>
              </a:spcAft>
            </a:pPr>
            <a:endParaRPr lang="pt-BR" sz="1800" b="0" i="0" u="none" strike="noStrike" dirty="0">
              <a:solidFill>
                <a:srgbClr val="000000"/>
              </a:solidFill>
              <a:effectLst/>
              <a:latin typeface="Montserrat" panose="00000500000000000000" pitchFamily="2" charset="0"/>
            </a:endParaRPr>
          </a:p>
          <a:p>
            <a:pPr algn="just" rtl="0">
              <a:spcBef>
                <a:spcPts val="0"/>
              </a:spcBef>
              <a:spcAft>
                <a:spcPts val="0"/>
              </a:spcAft>
            </a:pPr>
            <a:r>
              <a:rPr lang="pt-BR" b="0" i="0" dirty="0">
                <a:solidFill>
                  <a:srgbClr val="374151"/>
                </a:solidFill>
                <a:effectLst/>
                <a:latin typeface="Söhne"/>
              </a:rPr>
              <a:t>A depressão não é apenas isolada, mas está interligada a várias outras condições de saúde, tanto físicas quanto mentais. Ela está associada a doenças não transmissíveis, como diabetes e hipertensão, bem como a doenças transmissíveis, como tuberculose e HIV. Além disso, a pandemia da COVID-19 agravou ainda mais os casos de depressão e ansiedade, especialmente entre grupos vulneráveis, como os trabalhadores da saúde que estão na linha de frente do combate à pandemia. Eles enfrentam riscos de contaminação, sobrecarga de trabalho e a necessidade de usar Equipamentos de Proteção Individual (EPIs), o que pode agravar ainda mais a saúde mental desses profissionais. Portanto, é crucial cuidar da nossa saúde mental</a:t>
            </a:r>
            <a:r>
              <a:rPr lang="pt-BR" sz="1800" b="0" i="0" u="none" strike="noStrike" dirty="0">
                <a:solidFill>
                  <a:srgbClr val="000000"/>
                </a:solidFill>
                <a:effectLst/>
                <a:latin typeface="Montserrat" panose="00000500000000000000" pitchFamily="2" charset="0"/>
              </a:rPr>
              <a:t>.</a:t>
            </a:r>
            <a:endParaRPr lang="pt-BR" b="0" dirty="0">
              <a:effectLst/>
            </a:endParaRPr>
          </a:p>
          <a:p>
            <a:br>
              <a:rPr lang="pt-BR" dirty="0"/>
            </a:br>
            <a:endParaRPr lang="pt-BR" dirty="0"/>
          </a:p>
        </p:txBody>
      </p:sp>
    </p:spTree>
    <p:extLst>
      <p:ext uri="{BB962C8B-B14F-4D97-AF65-F5344CB8AC3E}">
        <p14:creationId xmlns:p14="http://schemas.microsoft.com/office/powerpoint/2010/main" val="2491751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Espaço Reservado para Anotações 2"/>
          <p:cNvSpPr>
            <a:spLocks noGrp="1"/>
          </p:cNvSpPr>
          <p:nvPr>
            <p:ph type="body" idx="1"/>
          </p:nvPr>
        </p:nvSpPr>
        <p:spPr>
          <a:xfrm>
            <a:off x="822325" y="7040563"/>
            <a:ext cx="6584950" cy="5761037"/>
          </a:xfrm>
          <a:prstGeom prst="rect">
            <a:avLst/>
          </a:prstGeom>
        </p:spPr>
        <p:txBody>
          <a:bodyPr/>
          <a:lstStyle/>
          <a:p>
            <a:pPr algn="just" rtl="0">
              <a:spcBef>
                <a:spcPts val="0"/>
              </a:spcBef>
              <a:spcAft>
                <a:spcPts val="0"/>
              </a:spcAft>
            </a:pPr>
            <a:r>
              <a:rPr lang="pt-BR" sz="1800" b="0" i="0" u="none" strike="noStrike" dirty="0">
                <a:solidFill>
                  <a:srgbClr val="000000"/>
                </a:solidFill>
                <a:effectLst/>
                <a:latin typeface="Montserrat" panose="00000500000000000000" pitchFamily="2" charset="0"/>
              </a:rPr>
              <a:t>Com certeza, a depressão é uma doença multifatorial, o que significa que não possui uma única causa, mas sim uma interação complexa de diversos fatores. Entre os fatores biológicos, a genética desempenha um papel importante. É comum observar que pessoas com histórico familiar de depressão têm maior probabilidade de desenvolver a condição. No entanto, a genética não é determinante, e a presença de determinados genes apenas contribui para o quadro depressivo.</a:t>
            </a:r>
            <a:endParaRPr lang="pt-BR" b="0" dirty="0">
              <a:effectLst/>
            </a:endParaRP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Além disso, os fatores sociais desempenham um papel significativo. Aspectos socioeconômicos, níveis de escolaridade e acesso aos serviços de saúde podem influenciar o risco de desenvolver depressão. Também é essencial considerar a história de vida de uma pessoa, incluindo experiências na infância e adolescência, bem como estressores acumulados ao longo da vida.</a:t>
            </a:r>
            <a:endParaRPr lang="pt-BR" b="0" dirty="0">
              <a:effectLst/>
            </a:endParaRP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Um fator crítico é o estresse precoce e experiências traumáticas, como abuso físico, psicológico ou sexual na infância, que podem aumentar o risco de desenvolver depressão mais tarde na vida. Portanto, entender a complexidade desses fatores é fundamental para o diagnóstico, tratamento e prevenção da depressão.</a:t>
            </a:r>
            <a:endParaRPr lang="pt-BR" b="0" dirty="0">
              <a:effectLst/>
            </a:endParaRPr>
          </a:p>
          <a:p>
            <a:br>
              <a:rPr lang="pt-BR" dirty="0"/>
            </a:br>
            <a:endParaRPr lang="pt-BR" dirty="0"/>
          </a:p>
        </p:txBody>
      </p:sp>
    </p:spTree>
    <p:extLst>
      <p:ext uri="{BB962C8B-B14F-4D97-AF65-F5344CB8AC3E}">
        <p14:creationId xmlns:p14="http://schemas.microsoft.com/office/powerpoint/2010/main" val="3988412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Espaço Reservado para Anotações 2"/>
          <p:cNvSpPr>
            <a:spLocks noGrp="1"/>
          </p:cNvSpPr>
          <p:nvPr>
            <p:ph type="body" idx="1"/>
          </p:nvPr>
        </p:nvSpPr>
        <p:spPr>
          <a:xfrm>
            <a:off x="822325" y="7040563"/>
            <a:ext cx="6584950" cy="5761037"/>
          </a:xfrm>
          <a:prstGeom prst="rect">
            <a:avLst/>
          </a:prstGeom>
        </p:spPr>
        <p:txBody>
          <a:bodyPr/>
          <a:lstStyle/>
          <a:p>
            <a:pPr algn="just" rtl="0">
              <a:spcBef>
                <a:spcPts val="0"/>
              </a:spcBef>
              <a:spcAft>
                <a:spcPts val="0"/>
              </a:spcAft>
            </a:pPr>
            <a:r>
              <a:rPr lang="pt-BR" sz="1800" b="0" i="0" u="none" strike="noStrike" dirty="0">
                <a:solidFill>
                  <a:srgbClr val="000000"/>
                </a:solidFill>
                <a:effectLst/>
                <a:latin typeface="Montserrat" panose="00000500000000000000" pitchFamily="2" charset="0"/>
              </a:rPr>
              <a:t>Vamos falar sobre a avaliação dos quadros de depressão. Para diagnosticar a depressão, é essencial que um dos dois principais sintomas esteja presente de forma persistente por pelo menos duas semanas. Esses sintomas são:</a:t>
            </a:r>
            <a:endParaRPr lang="pt-BR" b="0" dirty="0">
              <a:effectLst/>
            </a:endParaRPr>
          </a:p>
          <a:p>
            <a:pPr algn="just" rtl="0">
              <a:spcBef>
                <a:spcPts val="0"/>
              </a:spcBef>
              <a:spcAft>
                <a:spcPts val="0"/>
              </a:spcAft>
            </a:pPr>
            <a:br>
              <a:rPr lang="pt-BR" b="0" dirty="0">
                <a:effectLst/>
              </a:rPr>
            </a:br>
            <a:endParaRPr lang="pt-BR" b="0" dirty="0">
              <a:effectLst/>
            </a:endParaRP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Humor deprimido persistente: A pessoa experimenta uma tristeza profunda e persistente. Esse sentimento de tristeza não desaparece e pode estar presente na maior parte do dia.</a:t>
            </a:r>
            <a:endParaRPr lang="pt-BR" b="0" dirty="0">
              <a:effectLst/>
            </a:endParaRPr>
          </a:p>
          <a:p>
            <a:pPr algn="just" rtl="0">
              <a:spcBef>
                <a:spcPts val="0"/>
              </a:spcBef>
              <a:spcAft>
                <a:spcPts val="0"/>
              </a:spcAft>
            </a:pPr>
            <a:br>
              <a:rPr lang="pt-BR" b="0" dirty="0">
                <a:effectLst/>
              </a:rPr>
            </a:br>
            <a:endParaRPr lang="pt-BR" b="0" dirty="0">
              <a:effectLst/>
            </a:endParaRP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Diminuição do interesse ou prazer (anedonia): A pessoa perde o interesse ou o prazer nas atividades que normalmente costumava desfrutar. Por exemplo, alguém que antes adorava jogar futebol com os amigos no fim de semana pode não sentir mais vontade ou prazer em fazê-lo.</a:t>
            </a:r>
            <a:endParaRPr lang="pt-BR" b="0" dirty="0">
              <a:effectLst/>
            </a:endParaRPr>
          </a:p>
          <a:p>
            <a:pPr algn="just" rtl="0">
              <a:spcBef>
                <a:spcPts val="0"/>
              </a:spcBef>
              <a:spcAft>
                <a:spcPts val="0"/>
              </a:spcAft>
            </a:pPr>
            <a:br>
              <a:rPr lang="pt-BR" b="0" dirty="0">
                <a:effectLst/>
              </a:rPr>
            </a:br>
            <a:endParaRPr lang="pt-BR" b="0" dirty="0">
              <a:effectLst/>
            </a:endParaRP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Esses sintomas podem estar isolados, mas a presença de pelo menos um deles, persistindo por duas semanas consecutivas, já é um sinal de alerta para um possível quadro de depressão. O tempo é um fator importante nesse diagnóstico. Esses sintomas são conhecidos como "sintomas cardinais" da depressão e formam a base para avaliar essa condição.</a:t>
            </a:r>
            <a:endParaRPr lang="pt-BR" b="0" dirty="0">
              <a:effectLst/>
            </a:endParaRPr>
          </a:p>
        </p:txBody>
      </p:sp>
    </p:spTree>
    <p:extLst>
      <p:ext uri="{BB962C8B-B14F-4D97-AF65-F5344CB8AC3E}">
        <p14:creationId xmlns:p14="http://schemas.microsoft.com/office/powerpoint/2010/main" val="3320715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Espaço Reservado para Anotações 2"/>
          <p:cNvSpPr>
            <a:spLocks noGrp="1"/>
          </p:cNvSpPr>
          <p:nvPr>
            <p:ph type="body" idx="1"/>
          </p:nvPr>
        </p:nvSpPr>
        <p:spPr>
          <a:xfrm>
            <a:off x="822325" y="7040563"/>
            <a:ext cx="6584950" cy="5761037"/>
          </a:xfrm>
          <a:prstGeom prst="rect">
            <a:avLst/>
          </a:prstGeom>
        </p:spPr>
        <p:txBody>
          <a:bodyPr/>
          <a:lstStyle/>
          <a:p>
            <a:pPr algn="just" rtl="0">
              <a:spcBef>
                <a:spcPts val="0"/>
              </a:spcBef>
              <a:spcAft>
                <a:spcPts val="0"/>
              </a:spcAft>
            </a:pPr>
            <a:r>
              <a:rPr lang="pt-BR" sz="1800" b="0" i="0" u="none" strike="noStrike" dirty="0">
                <a:solidFill>
                  <a:srgbClr val="000000"/>
                </a:solidFill>
                <a:effectLst/>
                <a:latin typeface="Montserrat" panose="00000500000000000000" pitchFamily="2" charset="0"/>
              </a:rPr>
              <a:t>A depressão, esta é uma síndrome que, além dos sintomas cardinais mencionados anteriormente, também pode apresentar uma série de outros sintomas. Estes podem incluir:</a:t>
            </a:r>
            <a:endParaRPr lang="pt-BR" b="0" dirty="0">
              <a:effectLst/>
            </a:endParaRPr>
          </a:p>
          <a:p>
            <a:pPr algn="just" rtl="0">
              <a:spcBef>
                <a:spcPts val="0"/>
              </a:spcBef>
              <a:spcAft>
                <a:spcPts val="0"/>
              </a:spcAft>
            </a:pPr>
            <a:r>
              <a:rPr lang="pt-BR" sz="1800" b="1" i="0" u="none" strike="noStrike" dirty="0">
                <a:solidFill>
                  <a:srgbClr val="000000"/>
                </a:solidFill>
                <a:effectLst/>
                <a:latin typeface="Montserrat" panose="00000500000000000000" pitchFamily="2" charset="0"/>
              </a:rPr>
              <a:t>Sintomas físicos persistentes:</a:t>
            </a:r>
            <a:r>
              <a:rPr lang="pt-BR" sz="1800" b="0" i="0" u="none" strike="noStrike" dirty="0">
                <a:solidFill>
                  <a:srgbClr val="000000"/>
                </a:solidFill>
                <a:effectLst/>
                <a:latin typeface="Montserrat" panose="00000500000000000000" pitchFamily="2" charset="0"/>
              </a:rPr>
              <a:t> Muitas vezes, os sintomas físicos sem causa evidente estão presentes. Isso pode incluir dores de cabeça, problemas digestivos, tensão muscular, entre outros.</a:t>
            </a:r>
            <a:endParaRPr lang="pt-BR" b="0" dirty="0">
              <a:effectLst/>
            </a:endParaRPr>
          </a:p>
          <a:p>
            <a:pPr algn="just" rtl="0">
              <a:spcBef>
                <a:spcPts val="0"/>
              </a:spcBef>
              <a:spcAft>
                <a:spcPts val="0"/>
              </a:spcAft>
            </a:pPr>
            <a:r>
              <a:rPr lang="pt-BR" sz="1800" b="1" i="0" u="none" strike="noStrike" dirty="0">
                <a:solidFill>
                  <a:srgbClr val="000000"/>
                </a:solidFill>
                <a:effectLst/>
                <a:latin typeface="Montserrat" panose="00000500000000000000" pitchFamily="2" charset="0"/>
              </a:rPr>
              <a:t>Problemas de sono:</a:t>
            </a:r>
            <a:r>
              <a:rPr lang="pt-BR" sz="1800" b="0" i="0" u="none" strike="noStrike" dirty="0">
                <a:solidFill>
                  <a:srgbClr val="000000"/>
                </a:solidFill>
                <a:effectLst/>
                <a:latin typeface="Montserrat" panose="00000500000000000000" pitchFamily="2" charset="0"/>
              </a:rPr>
              <a:t> A pessoa com depressão pode experimentar problemas de sono, como insônia, dificuldade em adormecer, sono fragmentado (acordar várias vezes durante a noite), ou acordar muito cedo e não conseguir voltar a dormir.</a:t>
            </a:r>
            <a:endParaRPr lang="pt-BR" b="0" dirty="0">
              <a:effectLst/>
            </a:endParaRPr>
          </a:p>
          <a:p>
            <a:pPr algn="just" rtl="0">
              <a:spcBef>
                <a:spcPts val="0"/>
              </a:spcBef>
              <a:spcAft>
                <a:spcPts val="0"/>
              </a:spcAft>
            </a:pPr>
            <a:r>
              <a:rPr lang="pt-BR" sz="1800" b="1" i="0" u="none" strike="noStrike" dirty="0">
                <a:solidFill>
                  <a:srgbClr val="000000"/>
                </a:solidFill>
                <a:effectLst/>
                <a:latin typeface="Montserrat" panose="00000500000000000000" pitchFamily="2" charset="0"/>
              </a:rPr>
              <a:t>Baixa energia e fadiga:</a:t>
            </a:r>
            <a:r>
              <a:rPr lang="pt-BR" sz="1800" b="0" i="0" u="none" strike="noStrike" dirty="0">
                <a:solidFill>
                  <a:srgbClr val="000000"/>
                </a:solidFill>
                <a:effectLst/>
                <a:latin typeface="Montserrat" panose="00000500000000000000" pitchFamily="2" charset="0"/>
              </a:rPr>
              <a:t> A sensação de cansaço constante e a falta de energia são comuns na depressão.</a:t>
            </a:r>
            <a:endParaRPr lang="pt-BR" b="0" dirty="0">
              <a:effectLst/>
            </a:endParaRPr>
          </a:p>
          <a:p>
            <a:pPr algn="just" rtl="0">
              <a:spcBef>
                <a:spcPts val="0"/>
              </a:spcBef>
              <a:spcAft>
                <a:spcPts val="0"/>
              </a:spcAft>
            </a:pPr>
            <a:r>
              <a:rPr lang="pt-BR" sz="1800" b="1" i="0" u="none" strike="noStrike" dirty="0">
                <a:solidFill>
                  <a:srgbClr val="000000"/>
                </a:solidFill>
                <a:effectLst/>
                <a:latin typeface="Montserrat" panose="00000500000000000000" pitchFamily="2" charset="0"/>
              </a:rPr>
              <a:t>Alterações no apetite:</a:t>
            </a:r>
            <a:r>
              <a:rPr lang="pt-BR" sz="1800" b="0" i="0" u="none" strike="noStrike" dirty="0">
                <a:solidFill>
                  <a:srgbClr val="000000"/>
                </a:solidFill>
                <a:effectLst/>
                <a:latin typeface="Montserrat" panose="00000500000000000000" pitchFamily="2" charset="0"/>
              </a:rPr>
              <a:t> Pode haver uma perda significativa de apetite, resultando em perda de peso, ou um aumento no apetite, levando ao ganho de peso.</a:t>
            </a:r>
            <a:endParaRPr lang="pt-BR" b="0" dirty="0">
              <a:effectLst/>
            </a:endParaRPr>
          </a:p>
          <a:p>
            <a:pPr algn="just" rtl="0">
              <a:spcBef>
                <a:spcPts val="0"/>
              </a:spcBef>
              <a:spcAft>
                <a:spcPts val="0"/>
              </a:spcAft>
            </a:pPr>
            <a:r>
              <a:rPr lang="pt-BR" sz="1800" b="1" i="0" u="none" strike="noStrike" dirty="0">
                <a:solidFill>
                  <a:srgbClr val="000000"/>
                </a:solidFill>
                <a:effectLst/>
                <a:latin typeface="Montserrat" panose="00000500000000000000" pitchFamily="2" charset="0"/>
              </a:rPr>
              <a:t>Pensamentos negativos:</a:t>
            </a:r>
            <a:r>
              <a:rPr lang="pt-BR" sz="1800" b="0" i="0" u="none" strike="noStrike" dirty="0">
                <a:solidFill>
                  <a:srgbClr val="000000"/>
                </a:solidFill>
                <a:effectLst/>
                <a:latin typeface="Montserrat" panose="00000500000000000000" pitchFamily="2" charset="0"/>
              </a:rPr>
              <a:t> Pensamentos de inutilidade e culpa são frequentes. A pessoa pode acreditar que tudo é sua culpa e que ela não serve para nada.</a:t>
            </a:r>
            <a:endParaRPr lang="pt-BR" b="0" dirty="0">
              <a:effectLst/>
            </a:endParaRPr>
          </a:p>
          <a:p>
            <a:pPr algn="just" rtl="0">
              <a:spcBef>
                <a:spcPts val="0"/>
              </a:spcBef>
              <a:spcAft>
                <a:spcPts val="0"/>
              </a:spcAft>
            </a:pPr>
            <a:r>
              <a:rPr lang="pt-BR" sz="1800" b="1" i="0" u="none" strike="noStrike" dirty="0">
                <a:solidFill>
                  <a:srgbClr val="000000"/>
                </a:solidFill>
                <a:effectLst/>
                <a:latin typeface="Montserrat" panose="00000500000000000000" pitchFamily="2" charset="0"/>
              </a:rPr>
              <a:t>Indecisão:</a:t>
            </a:r>
            <a:r>
              <a:rPr lang="pt-BR" sz="1800" b="0" i="0" u="none" strike="noStrike" dirty="0">
                <a:solidFill>
                  <a:srgbClr val="000000"/>
                </a:solidFill>
                <a:effectLst/>
                <a:latin typeface="Montserrat" panose="00000500000000000000" pitchFamily="2" charset="0"/>
              </a:rPr>
              <a:t> Dificuldade em tomar decisões simples do dia a dia.</a:t>
            </a:r>
            <a:endParaRPr lang="pt-BR" b="0" dirty="0">
              <a:effectLst/>
            </a:endParaRPr>
          </a:p>
          <a:p>
            <a:pPr algn="just" rtl="0">
              <a:spcBef>
                <a:spcPts val="0"/>
              </a:spcBef>
              <a:spcAft>
                <a:spcPts val="0"/>
              </a:spcAft>
            </a:pPr>
            <a:r>
              <a:rPr lang="pt-BR" sz="1800" b="1" i="0" u="none" strike="noStrike" dirty="0">
                <a:solidFill>
                  <a:srgbClr val="000000"/>
                </a:solidFill>
                <a:effectLst/>
                <a:latin typeface="Montserrat" panose="00000500000000000000" pitchFamily="2" charset="0"/>
              </a:rPr>
              <a:t>Desesperança: </a:t>
            </a:r>
            <a:r>
              <a:rPr lang="pt-BR" sz="1800" b="0" i="0" u="none" strike="noStrike" dirty="0">
                <a:solidFill>
                  <a:srgbClr val="000000"/>
                </a:solidFill>
                <a:effectLst/>
                <a:latin typeface="Montserrat" panose="00000500000000000000" pitchFamily="2" charset="0"/>
              </a:rPr>
              <a:t>Muitas vezes, a pessoa deprimida acredita que nada vai melhorar, que seus problemas são insolúveis. Isso está intimamente ligado ao comportamento suicida, com pensamentos e ações suicidas.</a:t>
            </a:r>
            <a:endParaRPr lang="pt-BR" b="0" dirty="0">
              <a:effectLst/>
            </a:endParaRP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É importante lembrar que a depressão não precisa necessariamente apresentar todos esses sintomas. O diagnóstico é baseado na presença dos sintomas cardinais e em outros sintomas que podem variar de pessoa para pessoa. </a:t>
            </a:r>
            <a:endParaRPr lang="pt-BR" b="0" dirty="0">
              <a:effectLst/>
            </a:endParaRPr>
          </a:p>
          <a:p>
            <a:endParaRPr lang="pt-BR" dirty="0"/>
          </a:p>
        </p:txBody>
      </p:sp>
    </p:spTree>
    <p:extLst>
      <p:ext uri="{BB962C8B-B14F-4D97-AF65-F5344CB8AC3E}">
        <p14:creationId xmlns:p14="http://schemas.microsoft.com/office/powerpoint/2010/main" val="435108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Espaço Reservado para Anotações 2"/>
          <p:cNvSpPr>
            <a:spLocks noGrp="1"/>
          </p:cNvSpPr>
          <p:nvPr>
            <p:ph type="body" idx="1"/>
          </p:nvPr>
        </p:nvSpPr>
        <p:spPr>
          <a:xfrm>
            <a:off x="822325" y="7040563"/>
            <a:ext cx="6584950" cy="5761037"/>
          </a:xfrm>
          <a:prstGeom prst="rect">
            <a:avLst/>
          </a:prstGeom>
        </p:spPr>
        <p:txBody>
          <a:bodyPr/>
          <a:lstStyle/>
          <a:p>
            <a:r>
              <a:rPr lang="pt-BR" dirty="0"/>
              <a:t>importante para o diagnóstico da depressão é a presença de um prejuízo específico na capacidade funcional diária da pessoa. Isso significa que a depressão afeta características da capacidade da pessoa de realizar suas atividades diárias de maneira eficaz. Isso pode incluir prejuízos no desempenho no trabalho, dificuldades nos relacionamentos interpessoais, incluindo familiares e amigos, e um impacto geral na qualidade de vida da pessoa. O reconhecimento desse prejuízo funcional é fundamental para um diagnóstico preciso da depressão, pois ajuda a diferenciar os sintomas da depressão de outras condições médicas ou emocionais.</a:t>
            </a:r>
          </a:p>
        </p:txBody>
      </p:sp>
    </p:spTree>
    <p:extLst>
      <p:ext uri="{BB962C8B-B14F-4D97-AF65-F5344CB8AC3E}">
        <p14:creationId xmlns:p14="http://schemas.microsoft.com/office/powerpoint/2010/main" val="952626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Espaço Reservado para Anotações 2"/>
          <p:cNvSpPr>
            <a:spLocks noGrp="1"/>
          </p:cNvSpPr>
          <p:nvPr>
            <p:ph type="body" idx="1"/>
          </p:nvPr>
        </p:nvSpPr>
        <p:spPr>
          <a:xfrm>
            <a:off x="822325" y="7040563"/>
            <a:ext cx="6584950" cy="5761037"/>
          </a:xfrm>
          <a:prstGeom prst="rect">
            <a:avLst/>
          </a:prstGeom>
        </p:spPr>
        <p:txBody>
          <a:bodyPr/>
          <a:lstStyle/>
          <a:p>
            <a:pPr algn="l"/>
            <a:r>
              <a:rPr lang="pt-BR" b="0" i="0" dirty="0">
                <a:solidFill>
                  <a:srgbClr val="000000"/>
                </a:solidFill>
                <a:effectLst/>
                <a:latin typeface="Söhne"/>
              </a:rPr>
              <a:t>Para que o diagnóstico de depressão seja feito, geralmente é necessário que a pessoa apresente sintomas como tristeza persistente ou anedonia (diminuição do interesse ou prazer) associados a outros sintomas comuns da depressão, como fadiga, alteração de apetite, alterações no sono, entre outros . No entanto, é crucial que esses sintomas causem um prejuízo significativo na capacidade funcional diária da pessoa. Se os sintomas de depressão estiverem presentes, mas não houver um prejuízo funcional substancial, o diagnóstico de depressão pode não ser aplicável, e a condição pode ser considerada como algo diferente, como uma tristeza temporária.</a:t>
            </a:r>
          </a:p>
          <a:p>
            <a:pPr algn="l"/>
            <a:r>
              <a:rPr lang="pt-BR" b="0" i="0" dirty="0">
                <a:solidFill>
                  <a:srgbClr val="000000"/>
                </a:solidFill>
                <a:effectLst/>
                <a:latin typeface="Söhne"/>
              </a:rPr>
              <a:t>O prejuízo funcional é um dos critérios importantes para distinguir a depressão de outras emoções ou estados de ânimo dos passageiros que todos nós experimentamos em algum momento. Portanto, é fundamental que um profissional de saúde mental avalie cuidadosamente a situação para fazer um diagnóstico preciso e determinar a necessidade de tratamento.</a:t>
            </a:r>
          </a:p>
          <a:p>
            <a:br>
              <a:rPr lang="pt-BR" b="0" i="0" dirty="0">
                <a:solidFill>
                  <a:srgbClr val="000000"/>
                </a:solidFill>
                <a:effectLst/>
                <a:latin typeface="Söhne"/>
              </a:rPr>
            </a:br>
            <a:endParaRPr lang="pt-BR" dirty="0"/>
          </a:p>
        </p:txBody>
      </p:sp>
    </p:spTree>
    <p:extLst>
      <p:ext uri="{BB962C8B-B14F-4D97-AF65-F5344CB8AC3E}">
        <p14:creationId xmlns:p14="http://schemas.microsoft.com/office/powerpoint/2010/main" val="864817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Espaço Reservado para Anotações 2"/>
          <p:cNvSpPr>
            <a:spLocks noGrp="1"/>
          </p:cNvSpPr>
          <p:nvPr>
            <p:ph type="body" idx="1"/>
          </p:nvPr>
        </p:nvSpPr>
        <p:spPr>
          <a:xfrm>
            <a:off x="822325" y="7040563"/>
            <a:ext cx="6584950" cy="5761037"/>
          </a:xfrm>
          <a:prstGeom prst="rect">
            <a:avLst/>
          </a:prstGeom>
        </p:spPr>
        <p:txBody>
          <a:bodyPr/>
          <a:lstStyle/>
          <a:p>
            <a:r>
              <a:rPr lang="pt-BR" dirty="0"/>
              <a:t>Essa segunda parte da avaliação está dividida em 3 etapas</a:t>
            </a:r>
          </a:p>
        </p:txBody>
      </p:sp>
    </p:spTree>
    <p:extLst>
      <p:ext uri="{BB962C8B-B14F-4D97-AF65-F5344CB8AC3E}">
        <p14:creationId xmlns:p14="http://schemas.microsoft.com/office/powerpoint/2010/main" val="2641587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Espaço Reservado para Anotações 2"/>
          <p:cNvSpPr>
            <a:spLocks noGrp="1"/>
          </p:cNvSpPr>
          <p:nvPr>
            <p:ph type="body" idx="1"/>
          </p:nvPr>
        </p:nvSpPr>
        <p:spPr>
          <a:xfrm>
            <a:off x="822325" y="7040563"/>
            <a:ext cx="6584950" cy="5761037"/>
          </a:xfrm>
          <a:prstGeom prst="rect">
            <a:avLst/>
          </a:prstGeom>
        </p:spPr>
        <p:txBody>
          <a:bodyPr/>
          <a:lstStyle/>
          <a:p>
            <a:pPr algn="l"/>
            <a:r>
              <a:rPr lang="pt-BR" b="0" i="0" dirty="0">
                <a:solidFill>
                  <a:srgbClr val="374151"/>
                </a:solidFill>
                <a:effectLst/>
                <a:latin typeface="Söhne"/>
              </a:rPr>
              <a:t>é muito importante considerar outras possibilidades de explicação para os sintomas apresentados pelo paciente, além da depressão. Existem várias condições médicas e psicológicas que podem mimetizar ou agravar os sintomas da depressão. Aqui estão algumas delas:</a:t>
            </a:r>
          </a:p>
          <a:p>
            <a:pPr algn="l">
              <a:buFont typeface="+mj-lt"/>
              <a:buAutoNum type="arabicPeriod"/>
            </a:pPr>
            <a:r>
              <a:rPr lang="pt-BR" b="1" i="0" dirty="0">
                <a:solidFill>
                  <a:srgbClr val="374151"/>
                </a:solidFill>
                <a:effectLst/>
                <a:latin typeface="Söhne"/>
              </a:rPr>
              <a:t>Anemia:</a:t>
            </a:r>
            <a:r>
              <a:rPr lang="pt-BR" b="0" i="0" dirty="0">
                <a:solidFill>
                  <a:srgbClr val="374151"/>
                </a:solidFill>
                <a:effectLst/>
                <a:latin typeface="Söhne"/>
              </a:rPr>
              <a:t> A anemia é uma condição em que o corpo não tem glóbulos vermelhos saudáveis ​​​​suficientes para transportar oxigênio para os tecidos. A falta de oxigenação adequada do cérebro devido à anemia pode levar a sintomas de fadiga, falta de energia e até mesmo humor deprimido.</a:t>
            </a:r>
          </a:p>
          <a:p>
            <a:pPr algn="l">
              <a:buFont typeface="+mj-lt"/>
              <a:buAutoNum type="arabicPeriod"/>
            </a:pPr>
            <a:r>
              <a:rPr lang="pt-BR" b="1" i="0" dirty="0">
                <a:solidFill>
                  <a:srgbClr val="374151"/>
                </a:solidFill>
                <a:effectLst/>
                <a:latin typeface="Söhne"/>
              </a:rPr>
              <a:t>Desnutrição:</a:t>
            </a:r>
            <a:r>
              <a:rPr lang="pt-BR" b="0" i="0" dirty="0">
                <a:solidFill>
                  <a:srgbClr val="374151"/>
                </a:solidFill>
                <a:effectLst/>
                <a:latin typeface="Söhne"/>
              </a:rPr>
              <a:t> A desnutrição, especialmente a deficiência de certos nutrientes como vitaminas B e D, pode afetar o funcionamento do cérebro e o humor. É importante avaliar a dieta do paciente.</a:t>
            </a:r>
          </a:p>
          <a:p>
            <a:pPr algn="l">
              <a:buFont typeface="+mj-lt"/>
              <a:buAutoNum type="arabicPeriod"/>
            </a:pPr>
            <a:r>
              <a:rPr lang="pt-BR" b="1" i="0" dirty="0">
                <a:solidFill>
                  <a:srgbClr val="374151"/>
                </a:solidFill>
                <a:effectLst/>
                <a:latin typeface="Söhne"/>
              </a:rPr>
              <a:t>Hipotireoidismo:</a:t>
            </a:r>
            <a:r>
              <a:rPr lang="pt-BR" b="0" i="0" dirty="0">
                <a:solidFill>
                  <a:srgbClr val="374151"/>
                </a:solidFill>
                <a:effectLst/>
                <a:latin typeface="Söhne"/>
              </a:rPr>
              <a:t> Quando a glândula tireoide não produz hormônios em quantidade suficiente (hipotireoidismo), pode levar a sintomas de depressão, fadiga, ganho de peso e letargia.</a:t>
            </a:r>
          </a:p>
          <a:p>
            <a:pPr algn="l">
              <a:buFont typeface="+mj-lt"/>
              <a:buAutoNum type="arabicPeriod"/>
            </a:pPr>
            <a:r>
              <a:rPr lang="pt-BR" b="1" i="0" dirty="0">
                <a:solidFill>
                  <a:srgbClr val="374151"/>
                </a:solidFill>
                <a:effectLst/>
                <a:latin typeface="Söhne"/>
              </a:rPr>
              <a:t>Outros transtornos médicos:</a:t>
            </a:r>
            <a:r>
              <a:rPr lang="pt-BR" b="0" i="0" dirty="0">
                <a:solidFill>
                  <a:srgbClr val="374151"/>
                </a:solidFill>
                <a:effectLst/>
                <a:latin typeface="Söhne"/>
              </a:rPr>
              <a:t> Além desses exemplos, existem muitas outras condições médicas, como diabetes, distúrbios neurológicos, distúrbios do sono e doenças crônicas, que podem afetar o humor e serem confundidas com a depressão.</a:t>
            </a:r>
          </a:p>
          <a:p>
            <a:pPr algn="l"/>
            <a:r>
              <a:rPr lang="pt-BR" b="0" i="0" dirty="0">
                <a:solidFill>
                  <a:srgbClr val="374151"/>
                </a:solidFill>
                <a:effectLst/>
                <a:latin typeface="Söhne"/>
              </a:rPr>
              <a:t>Portanto, ao avaliar um paciente com sintomas de depressão, é importante uma avaliação abrangente que leve em consideração tanto os fatores médicos quanto os psicológicos. Isso pode envolver exames de sangue, testes de função da tireoide e outras avaliações médicas para descartar outras condições que possam estar contribuindo para os sintomas. Um diagnóstico preciso é fundamental para o tratamento adequado.</a:t>
            </a:r>
          </a:p>
          <a:p>
            <a:endParaRPr lang="pt-BR" dirty="0"/>
          </a:p>
        </p:txBody>
      </p:sp>
    </p:spTree>
    <p:extLst>
      <p:ext uri="{BB962C8B-B14F-4D97-AF65-F5344CB8AC3E}">
        <p14:creationId xmlns:p14="http://schemas.microsoft.com/office/powerpoint/2010/main" val="1736495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98154" y="2146145"/>
            <a:ext cx="10033475" cy="2517871"/>
          </a:xfrm>
        </p:spPr>
        <p:txBody>
          <a:bodyPr anchor="b">
            <a:noAutofit/>
          </a:bodyPr>
          <a:lstStyle>
            <a:lvl1pPr algn="ctr">
              <a:defRPr sz="8640" cap="all" baseline="0">
                <a:solidFill>
                  <a:schemeClr val="tx2"/>
                </a:solidFill>
              </a:defRPr>
            </a:lvl1pPr>
          </a:lstStyle>
          <a:p>
            <a:r>
              <a:rPr lang="pt-BR"/>
              <a:t>Clique para editar o título Mestre</a:t>
            </a:r>
            <a:endParaRPr lang="en-US" dirty="0"/>
          </a:p>
        </p:txBody>
      </p:sp>
      <p:sp>
        <p:nvSpPr>
          <p:cNvPr id="3" name="Subtitle 2"/>
          <p:cNvSpPr>
            <a:spLocks noGrp="1"/>
          </p:cNvSpPr>
          <p:nvPr>
            <p:ph type="subTitle" idx="1"/>
          </p:nvPr>
        </p:nvSpPr>
        <p:spPr>
          <a:xfrm>
            <a:off x="3215888" y="4747536"/>
            <a:ext cx="8198008" cy="1303484"/>
          </a:xfrm>
        </p:spPr>
        <p:txBody>
          <a:bodyPr>
            <a:normAutofit/>
          </a:bodyPr>
          <a:lstStyle>
            <a:lvl1pPr marL="0" indent="0" algn="ctr">
              <a:lnSpc>
                <a:spcPct val="112000"/>
              </a:lnSpc>
              <a:spcBef>
                <a:spcPts val="0"/>
              </a:spcBef>
              <a:spcAft>
                <a:spcPts val="0"/>
              </a:spcAft>
              <a:buNone/>
              <a:defRPr sz="276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903429" y="7744063"/>
            <a:ext cx="1929533" cy="485537"/>
          </a:xfrm>
          <a:prstGeom prst="rect">
            <a:avLst/>
          </a:prstGeom>
        </p:spPr>
        <p:txBody>
          <a:bodyPr/>
          <a:lstStyle>
            <a:lvl1pPr>
              <a:defRPr baseline="0">
                <a:solidFill>
                  <a:schemeClr val="tx2"/>
                </a:solidFill>
              </a:defRPr>
            </a:lvl1pPr>
          </a:lstStyle>
          <a:p>
            <a:fld id="{B61BEF0D-F0BB-DE4B-95CE-6DB70DBA9567}" type="datetimeFigureOut">
              <a:rPr lang="en-US" smtClean="0"/>
              <a:pPr/>
              <a:t>9/9/2023</a:t>
            </a:fld>
            <a:endParaRPr lang="en-US" dirty="0"/>
          </a:p>
        </p:txBody>
      </p:sp>
      <p:sp>
        <p:nvSpPr>
          <p:cNvPr id="5" name="Footer Placeholder 4"/>
          <p:cNvSpPr>
            <a:spLocks noGrp="1"/>
          </p:cNvSpPr>
          <p:nvPr>
            <p:ph type="ftr" sz="quarter" idx="11"/>
          </p:nvPr>
        </p:nvSpPr>
        <p:spPr>
          <a:xfrm>
            <a:off x="3100866" y="7744063"/>
            <a:ext cx="8428052" cy="485537"/>
          </a:xfrm>
          <a:prstGeom prst="rect">
            <a:avLst/>
          </a:prstGeo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11796820" y="7744063"/>
            <a:ext cx="1915550" cy="485537"/>
          </a:xfrm>
          <a:prstGeom prst="rect">
            <a:avLst/>
          </a:prstGeom>
        </p:spPr>
        <p:txBody>
          <a:bodyPr/>
          <a:lstStyle>
            <a:lvl1pPr>
              <a:defRPr baseline="0">
                <a:solidFill>
                  <a:schemeClr val="tx2"/>
                </a:solidFill>
              </a:defRPr>
            </a:lvl1pPr>
          </a:lstStyle>
          <a:p>
            <a:fld id="{D57F1E4F-1CFF-5643-939E-217C01CDF565}" type="slidenum">
              <a:rPr lang="en-US" smtClean="0"/>
              <a:pPr/>
              <a:t>‹nº›</a:t>
            </a:fld>
            <a:endParaRPr lang="en-US" dirty="0"/>
          </a:p>
        </p:txBody>
      </p:sp>
      <p:grpSp>
        <p:nvGrpSpPr>
          <p:cNvPr id="7" name="Group 6"/>
          <p:cNvGrpSpPr/>
          <p:nvPr/>
        </p:nvGrpSpPr>
        <p:grpSpPr>
          <a:xfrm>
            <a:off x="903430" y="893364"/>
            <a:ext cx="12808940" cy="6419605"/>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25063704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title="Background Shape"/>
          <p:cNvSpPr/>
          <p:nvPr/>
        </p:nvSpPr>
        <p:spPr>
          <a:xfrm>
            <a:off x="0" y="451"/>
            <a:ext cx="6364224" cy="8229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68680" y="822960"/>
            <a:ext cx="4626864" cy="2589461"/>
          </a:xfrm>
        </p:spPr>
        <p:txBody>
          <a:bodyPr anchor="t">
            <a:noAutofit/>
          </a:bodyPr>
          <a:lstStyle>
            <a:lvl1pPr>
              <a:lnSpc>
                <a:spcPct val="84000"/>
              </a:lnSpc>
              <a:defRPr sz="5760" baseline="0">
                <a:solidFill>
                  <a:schemeClr val="tx2"/>
                </a:solidFill>
              </a:defRPr>
            </a:lvl1pPr>
          </a:lstStyle>
          <a:p>
            <a:r>
              <a:rPr lang="pt-BR"/>
              <a:t>Clique para editar o título Mestre</a:t>
            </a:r>
            <a:endParaRPr lang="en-US" dirty="0"/>
          </a:p>
        </p:txBody>
      </p:sp>
      <p:sp>
        <p:nvSpPr>
          <p:cNvPr id="3" name="Content Placeholder 2"/>
          <p:cNvSpPr>
            <a:spLocks noGrp="1"/>
          </p:cNvSpPr>
          <p:nvPr>
            <p:ph idx="1"/>
          </p:nvPr>
        </p:nvSpPr>
        <p:spPr>
          <a:xfrm>
            <a:off x="7507224" y="822961"/>
            <a:ext cx="6254496" cy="6210300"/>
          </a:xfrm>
        </p:spPr>
        <p:txBody>
          <a:bodyPr/>
          <a:lstStyle>
            <a:lvl1pPr>
              <a:defRPr sz="2400"/>
            </a:lvl1pPr>
            <a:lvl2pPr>
              <a:defRPr sz="2400"/>
            </a:lvl2pPr>
            <a:lvl3pPr>
              <a:defRPr sz="2160"/>
            </a:lvl3pPr>
            <a:lvl4pPr>
              <a:defRPr sz="2160"/>
            </a:lvl4pPr>
            <a:lvl5pPr>
              <a:defRPr sz="1920"/>
            </a:lvl5pPr>
            <a:lvl6pPr>
              <a:defRPr sz="1920"/>
            </a:lvl6pPr>
            <a:lvl7pPr>
              <a:defRPr sz="1920"/>
            </a:lvl7pPr>
            <a:lvl8pPr>
              <a:defRPr sz="1920"/>
            </a:lvl8pPr>
            <a:lvl9pPr>
              <a:defRPr sz="192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68680" y="3427613"/>
            <a:ext cx="4626864" cy="3613267"/>
          </a:xfrm>
        </p:spPr>
        <p:txBody>
          <a:bodyPr/>
          <a:lstStyle>
            <a:lvl1pPr marL="0" indent="0">
              <a:lnSpc>
                <a:spcPct val="113000"/>
              </a:lnSpc>
              <a:spcBef>
                <a:spcPts val="0"/>
              </a:spcBef>
              <a:spcAft>
                <a:spcPts val="1800"/>
              </a:spcAft>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pt-BR"/>
              <a:t>Clique para editar os estilos de texto Mestres</a:t>
            </a:r>
          </a:p>
        </p:txBody>
      </p:sp>
      <p:sp>
        <p:nvSpPr>
          <p:cNvPr id="5" name="Date Placeholder 4"/>
          <p:cNvSpPr>
            <a:spLocks noGrp="1"/>
          </p:cNvSpPr>
          <p:nvPr>
            <p:ph type="dt" sz="half" idx="10"/>
          </p:nvPr>
        </p:nvSpPr>
        <p:spPr>
          <a:xfrm>
            <a:off x="868680" y="7744063"/>
            <a:ext cx="1445486" cy="485537"/>
          </a:xfrm>
          <a:prstGeom prst="rect">
            <a:avLst/>
          </a:prstGeom>
        </p:spPr>
        <p:txBody>
          <a:bodyPr/>
          <a:lstStyle>
            <a:lvl1pPr>
              <a:defRPr>
                <a:solidFill>
                  <a:schemeClr val="tx2"/>
                </a:solidFill>
              </a:defRPr>
            </a:lvl1pPr>
          </a:lstStyle>
          <a:p>
            <a:fld id="{B61BEF0D-F0BB-DE4B-95CE-6DB70DBA9567}" type="datetimeFigureOut">
              <a:rPr lang="en-US" smtClean="0"/>
              <a:pPr/>
              <a:t>9/9/2023</a:t>
            </a:fld>
            <a:endParaRPr lang="en-US" dirty="0"/>
          </a:p>
        </p:txBody>
      </p:sp>
      <p:sp>
        <p:nvSpPr>
          <p:cNvPr id="6" name="Footer Placeholder 5"/>
          <p:cNvSpPr>
            <a:spLocks noGrp="1"/>
          </p:cNvSpPr>
          <p:nvPr>
            <p:ph type="ftr" sz="quarter" idx="11"/>
          </p:nvPr>
        </p:nvSpPr>
        <p:spPr>
          <a:xfrm>
            <a:off x="2647135" y="7744063"/>
            <a:ext cx="2848410" cy="485537"/>
          </a:xfrm>
          <a:prstGeom prst="rect">
            <a:avLst/>
          </a:prstGeo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11859768" y="7744063"/>
            <a:ext cx="1915550" cy="485537"/>
          </a:xfrm>
          <a:prstGeom prst="rect">
            <a:avLst/>
          </a:prstGeom>
        </p:spPr>
        <p:txBody>
          <a:bodyPr/>
          <a:lstStyle>
            <a:lvl1pPr>
              <a:defRPr>
                <a:solidFill>
                  <a:schemeClr val="tx2"/>
                </a:solidFill>
              </a:defRPr>
            </a:lvl1pPr>
          </a:lstStyle>
          <a:p>
            <a:fld id="{D57F1E4F-1CFF-5643-939E-217C01CDF565}" type="slidenum">
              <a:rPr lang="en-US" smtClean="0"/>
              <a:pPr/>
              <a:t>‹nº›</a:t>
            </a:fld>
            <a:endParaRPr lang="en-US" dirty="0"/>
          </a:p>
        </p:txBody>
      </p:sp>
      <p:sp>
        <p:nvSpPr>
          <p:cNvPr id="9" name="Rectangle 8" title="Divider Bar"/>
          <p:cNvSpPr/>
          <p:nvPr/>
        </p:nvSpPr>
        <p:spPr>
          <a:xfrm>
            <a:off x="6364224" y="451"/>
            <a:ext cx="274320" cy="822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1166070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title="Background Shape"/>
          <p:cNvSpPr/>
          <p:nvPr/>
        </p:nvSpPr>
        <p:spPr>
          <a:xfrm>
            <a:off x="0" y="451"/>
            <a:ext cx="6364224" cy="8229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68680" y="822960"/>
            <a:ext cx="4626864" cy="2589461"/>
          </a:xfrm>
        </p:spPr>
        <p:txBody>
          <a:bodyPr anchor="t">
            <a:normAutofit/>
          </a:bodyPr>
          <a:lstStyle>
            <a:lvl1pPr>
              <a:lnSpc>
                <a:spcPct val="84000"/>
              </a:lnSpc>
              <a:defRPr sz="5760" baseline="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638544" y="1"/>
            <a:ext cx="7991856" cy="8229599"/>
          </a:xfrm>
        </p:spPr>
        <p:txBody>
          <a:bodyPr anchor="t">
            <a:normAutofit/>
          </a:bodyPr>
          <a:lstStyle>
            <a:lvl1pPr marL="0" indent="0">
              <a:buNone/>
              <a:defRPr sz="2400"/>
            </a:lvl1pPr>
            <a:lvl2pPr marL="548640" indent="0">
              <a:buNone/>
              <a:defRPr sz="2400"/>
            </a:lvl2pPr>
            <a:lvl3pPr marL="1097280" indent="0">
              <a:buNone/>
              <a:defRPr sz="240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pt-BR"/>
              <a:t>Clique no ícone para adicionar uma imagem</a:t>
            </a:r>
            <a:endParaRPr lang="en-US" dirty="0"/>
          </a:p>
        </p:txBody>
      </p:sp>
      <p:sp>
        <p:nvSpPr>
          <p:cNvPr id="4" name="Text Placeholder 3"/>
          <p:cNvSpPr>
            <a:spLocks noGrp="1"/>
          </p:cNvSpPr>
          <p:nvPr>
            <p:ph type="body" sz="half" idx="2"/>
          </p:nvPr>
        </p:nvSpPr>
        <p:spPr>
          <a:xfrm>
            <a:off x="868680" y="3427162"/>
            <a:ext cx="4626864" cy="3613718"/>
          </a:xfrm>
        </p:spPr>
        <p:txBody>
          <a:bodyPr/>
          <a:lstStyle>
            <a:lvl1pPr marL="0" indent="0">
              <a:lnSpc>
                <a:spcPct val="113000"/>
              </a:lnSpc>
              <a:spcBef>
                <a:spcPts val="0"/>
              </a:spcBef>
              <a:spcAft>
                <a:spcPts val="1800"/>
              </a:spcAft>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pt-BR"/>
              <a:t>Clique para editar os estilos de texto Mestres</a:t>
            </a:r>
          </a:p>
        </p:txBody>
      </p:sp>
      <p:sp>
        <p:nvSpPr>
          <p:cNvPr id="5" name="Date Placeholder 4"/>
          <p:cNvSpPr>
            <a:spLocks noGrp="1"/>
          </p:cNvSpPr>
          <p:nvPr>
            <p:ph type="dt" sz="half" idx="10"/>
          </p:nvPr>
        </p:nvSpPr>
        <p:spPr>
          <a:xfrm>
            <a:off x="868680" y="7744063"/>
            <a:ext cx="1445486" cy="485537"/>
          </a:xfrm>
          <a:prstGeom prst="rect">
            <a:avLst/>
          </a:prstGeom>
        </p:spPr>
        <p:txBody>
          <a:bodyPr/>
          <a:lstStyle>
            <a:lvl1pPr>
              <a:defRPr>
                <a:solidFill>
                  <a:schemeClr val="tx2"/>
                </a:solidFill>
              </a:defRPr>
            </a:lvl1pPr>
          </a:lstStyle>
          <a:p>
            <a:fld id="{B61BEF0D-F0BB-DE4B-95CE-6DB70DBA9567}" type="datetimeFigureOut">
              <a:rPr lang="en-US" smtClean="0"/>
              <a:pPr/>
              <a:t>9/9/2023</a:t>
            </a:fld>
            <a:endParaRPr lang="en-US" dirty="0"/>
          </a:p>
        </p:txBody>
      </p:sp>
      <p:sp>
        <p:nvSpPr>
          <p:cNvPr id="6" name="Footer Placeholder 5"/>
          <p:cNvSpPr>
            <a:spLocks noGrp="1"/>
          </p:cNvSpPr>
          <p:nvPr>
            <p:ph type="ftr" sz="quarter" idx="11"/>
          </p:nvPr>
        </p:nvSpPr>
        <p:spPr>
          <a:xfrm>
            <a:off x="2647135" y="7744063"/>
            <a:ext cx="2848410" cy="485537"/>
          </a:xfrm>
          <a:prstGeom prst="rect">
            <a:avLst/>
          </a:prstGeo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11859768" y="7744063"/>
            <a:ext cx="1915550" cy="485537"/>
          </a:xfrm>
          <a:prstGeom prst="rect">
            <a:avLst/>
          </a:prstGeom>
        </p:spPr>
        <p:txBody>
          <a:bodyPr/>
          <a:lstStyle>
            <a:lvl1pPr>
              <a:defRPr>
                <a:solidFill>
                  <a:schemeClr val="tx2"/>
                </a:solidFill>
              </a:defRPr>
            </a:lvl1pPr>
          </a:lstStyle>
          <a:p>
            <a:fld id="{D57F1E4F-1CFF-5643-939E-217C01CDF565}" type="slidenum">
              <a:rPr lang="en-US" smtClean="0"/>
              <a:pPr/>
              <a:t>‹nº›</a:t>
            </a:fld>
            <a:endParaRPr lang="en-US" dirty="0"/>
          </a:p>
        </p:txBody>
      </p:sp>
      <p:sp>
        <p:nvSpPr>
          <p:cNvPr id="9" name="Rectangle 8" title="Divider Bar"/>
          <p:cNvSpPr/>
          <p:nvPr/>
        </p:nvSpPr>
        <p:spPr>
          <a:xfrm>
            <a:off x="6364224" y="451"/>
            <a:ext cx="274320" cy="822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2302010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a:xfrm>
            <a:off x="1645920" y="2754631"/>
            <a:ext cx="11521440" cy="4286250"/>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a:xfrm>
            <a:off x="1668780" y="7744063"/>
            <a:ext cx="1445486" cy="485537"/>
          </a:xfrm>
          <a:prstGeom prst="rect">
            <a:avLst/>
          </a:prstGeom>
        </p:spPr>
        <p:txBody>
          <a:bodyPr/>
          <a:lstStyle/>
          <a:p>
            <a:fld id="{B61BEF0D-F0BB-DE4B-95CE-6DB70DBA9567}" type="datetimeFigureOut">
              <a:rPr lang="en-US" smtClean="0"/>
              <a:pPr/>
              <a:t>9/9/2023</a:t>
            </a:fld>
            <a:endParaRPr lang="en-US" dirty="0"/>
          </a:p>
        </p:txBody>
      </p:sp>
      <p:sp>
        <p:nvSpPr>
          <p:cNvPr id="5" name="Footer Placeholder 4"/>
          <p:cNvSpPr>
            <a:spLocks noGrp="1"/>
          </p:cNvSpPr>
          <p:nvPr>
            <p:ph type="ftr" sz="quarter" idx="11"/>
          </p:nvPr>
        </p:nvSpPr>
        <p:spPr>
          <a:xfrm>
            <a:off x="3472277" y="7744063"/>
            <a:ext cx="7536996" cy="485537"/>
          </a:xfrm>
          <a:prstGeom prst="rect">
            <a:avLst/>
          </a:prstGeom>
        </p:spPr>
        <p:txBody>
          <a:bodyPr/>
          <a:lstStyle/>
          <a:p>
            <a:endParaRPr lang="en-US" dirty="0"/>
          </a:p>
        </p:txBody>
      </p:sp>
      <p:sp>
        <p:nvSpPr>
          <p:cNvPr id="6" name="Slide Number Placeholder 5"/>
          <p:cNvSpPr>
            <a:spLocks noGrp="1"/>
          </p:cNvSpPr>
          <p:nvPr>
            <p:ph type="sldNum" sz="quarter" idx="12"/>
          </p:nvPr>
        </p:nvSpPr>
        <p:spPr>
          <a:xfrm>
            <a:off x="11367283" y="7744063"/>
            <a:ext cx="1915550" cy="485537"/>
          </a:xfrm>
          <a:prstGeom prst="rect">
            <a:avLst/>
          </a:prstGeo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3894304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15873" y="748987"/>
            <a:ext cx="1878919" cy="6291893"/>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645921" y="748987"/>
            <a:ext cx="9815569" cy="6291893"/>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a:xfrm>
            <a:off x="1668780" y="7744063"/>
            <a:ext cx="1445486" cy="485537"/>
          </a:xfrm>
          <a:prstGeom prst="rect">
            <a:avLst/>
          </a:prstGeom>
        </p:spPr>
        <p:txBody>
          <a:bodyPr/>
          <a:lstStyle/>
          <a:p>
            <a:fld id="{B61BEF0D-F0BB-DE4B-95CE-6DB70DBA9567}" type="datetimeFigureOut">
              <a:rPr lang="en-US" smtClean="0"/>
              <a:pPr/>
              <a:t>9/9/2023</a:t>
            </a:fld>
            <a:endParaRPr lang="en-US" dirty="0"/>
          </a:p>
        </p:txBody>
      </p:sp>
      <p:sp>
        <p:nvSpPr>
          <p:cNvPr id="5" name="Footer Placeholder 4"/>
          <p:cNvSpPr>
            <a:spLocks noGrp="1"/>
          </p:cNvSpPr>
          <p:nvPr>
            <p:ph type="ftr" sz="quarter" idx="11"/>
          </p:nvPr>
        </p:nvSpPr>
        <p:spPr>
          <a:xfrm>
            <a:off x="3472277" y="7744063"/>
            <a:ext cx="7536996" cy="485537"/>
          </a:xfrm>
          <a:prstGeom prst="rect">
            <a:avLst/>
          </a:prstGeom>
        </p:spPr>
        <p:txBody>
          <a:bodyPr/>
          <a:lstStyle/>
          <a:p>
            <a:endParaRPr lang="en-US" dirty="0"/>
          </a:p>
        </p:txBody>
      </p:sp>
      <p:sp>
        <p:nvSpPr>
          <p:cNvPr id="6" name="Slide Number Placeholder 5"/>
          <p:cNvSpPr>
            <a:spLocks noGrp="1"/>
          </p:cNvSpPr>
          <p:nvPr>
            <p:ph type="sldNum" sz="quarter" idx="12"/>
          </p:nvPr>
        </p:nvSpPr>
        <p:spPr>
          <a:xfrm>
            <a:off x="11367283" y="7744063"/>
            <a:ext cx="1915550" cy="485537"/>
          </a:xfrm>
          <a:prstGeom prst="rect">
            <a:avLst/>
          </a:prstGeo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08296776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FF8B9E3D-4F91-98CF-F938-A1A4AC2F5BE1}"/>
              </a:ext>
            </a:extLst>
          </p:cNvPr>
          <p:cNvSpPr>
            <a:spLocks noGrp="1"/>
          </p:cNvSpPr>
          <p:nvPr>
            <p:ph type="pic" sz="quarter" idx="10"/>
          </p:nvPr>
        </p:nvSpPr>
        <p:spPr>
          <a:xfrm>
            <a:off x="9837690" y="1"/>
            <a:ext cx="4792663" cy="8229599"/>
          </a:xfrm>
          <a:prstGeom prst="rect">
            <a:avLst/>
          </a:prstGeom>
        </p:spPr>
        <p:txBody>
          <a:bodyPr/>
          <a:lstStyle/>
          <a:p>
            <a:endParaRPr lang="pt-BR"/>
          </a:p>
        </p:txBody>
      </p:sp>
    </p:spTree>
    <p:extLst>
      <p:ext uri="{BB962C8B-B14F-4D97-AF65-F5344CB8AC3E}">
        <p14:creationId xmlns:p14="http://schemas.microsoft.com/office/powerpoint/2010/main" val="3557251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645920" y="208095"/>
            <a:ext cx="12410766" cy="911258"/>
          </a:xfrm>
        </p:spPr>
        <p:txBody>
          <a:bodyPr/>
          <a:lstStyle/>
          <a:p>
            <a:r>
              <a:rPr lang="pt-BR"/>
              <a:t>Clique para editar o título Mestre</a:t>
            </a:r>
            <a:endParaRPr lang="en-US" dirty="0"/>
          </a:p>
        </p:txBody>
      </p:sp>
      <p:sp>
        <p:nvSpPr>
          <p:cNvPr id="3" name="Content Placeholder 2"/>
          <p:cNvSpPr>
            <a:spLocks noGrp="1"/>
          </p:cNvSpPr>
          <p:nvPr>
            <p:ph idx="1"/>
          </p:nvPr>
        </p:nvSpPr>
        <p:spPr>
          <a:xfrm>
            <a:off x="1645919" y="1119353"/>
            <a:ext cx="12410765" cy="690215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Tree>
    <p:extLst>
      <p:ext uri="{BB962C8B-B14F-4D97-AF65-F5344CB8AC3E}">
        <p14:creationId xmlns:p14="http://schemas.microsoft.com/office/powerpoint/2010/main" val="1353289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Layout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349822-2992-A80D-F966-D4F555A2430C}"/>
              </a:ext>
            </a:extLst>
          </p:cNvPr>
          <p:cNvSpPr>
            <a:spLocks noGrp="1"/>
          </p:cNvSpPr>
          <p:nvPr>
            <p:ph type="title"/>
          </p:nvPr>
        </p:nvSpPr>
        <p:spPr>
          <a:xfrm>
            <a:off x="1645920" y="208094"/>
            <a:ext cx="12410766" cy="863961"/>
          </a:xfrm>
        </p:spPr>
        <p:txBody>
          <a:bodyPr/>
          <a:lstStyle/>
          <a:p>
            <a:r>
              <a:rPr lang="pt-BR"/>
              <a:t>Clique para editar o título Mestre</a:t>
            </a:r>
          </a:p>
        </p:txBody>
      </p:sp>
      <p:sp>
        <p:nvSpPr>
          <p:cNvPr id="4" name="Espaço Reservado para Imagem 3">
            <a:extLst>
              <a:ext uri="{FF2B5EF4-FFF2-40B4-BE49-F238E27FC236}">
                <a16:creationId xmlns:a16="http://schemas.microsoft.com/office/drawing/2014/main" id="{9A95F84B-3E14-BA57-C6E4-431DB11213AD}"/>
              </a:ext>
            </a:extLst>
          </p:cNvPr>
          <p:cNvSpPr>
            <a:spLocks noGrp="1"/>
          </p:cNvSpPr>
          <p:nvPr>
            <p:ph type="pic" sz="quarter" idx="10"/>
          </p:nvPr>
        </p:nvSpPr>
        <p:spPr>
          <a:xfrm>
            <a:off x="2349445" y="2286000"/>
            <a:ext cx="1749425" cy="1592263"/>
          </a:xfrm>
        </p:spPr>
        <p:txBody>
          <a:bodyPr/>
          <a:lstStyle>
            <a:lvl1pPr marL="0" indent="0">
              <a:buNone/>
              <a:defRPr/>
            </a:lvl1pPr>
          </a:lstStyle>
          <a:p>
            <a:endParaRPr lang="pt-BR" dirty="0"/>
          </a:p>
        </p:txBody>
      </p:sp>
      <p:sp>
        <p:nvSpPr>
          <p:cNvPr id="11" name="Espaço Reservado para Imagem 3">
            <a:extLst>
              <a:ext uri="{FF2B5EF4-FFF2-40B4-BE49-F238E27FC236}">
                <a16:creationId xmlns:a16="http://schemas.microsoft.com/office/drawing/2014/main" id="{8D53311B-D03A-5C50-0B1E-B95A7049A815}"/>
              </a:ext>
            </a:extLst>
          </p:cNvPr>
          <p:cNvSpPr>
            <a:spLocks noGrp="1"/>
          </p:cNvSpPr>
          <p:nvPr>
            <p:ph type="pic" sz="quarter" idx="11"/>
          </p:nvPr>
        </p:nvSpPr>
        <p:spPr>
          <a:xfrm>
            <a:off x="4677486" y="2286000"/>
            <a:ext cx="1749425" cy="1592263"/>
          </a:xfrm>
        </p:spPr>
        <p:txBody>
          <a:bodyPr/>
          <a:lstStyle>
            <a:lvl1pPr marL="0" indent="0">
              <a:buNone/>
              <a:defRPr/>
            </a:lvl1pPr>
          </a:lstStyle>
          <a:p>
            <a:endParaRPr lang="pt-BR" dirty="0"/>
          </a:p>
        </p:txBody>
      </p:sp>
      <p:sp>
        <p:nvSpPr>
          <p:cNvPr id="13" name="Espaço Reservado para Imagem 3">
            <a:extLst>
              <a:ext uri="{FF2B5EF4-FFF2-40B4-BE49-F238E27FC236}">
                <a16:creationId xmlns:a16="http://schemas.microsoft.com/office/drawing/2014/main" id="{6CB3B5CE-0292-05C5-964D-57348BCB7B91}"/>
              </a:ext>
            </a:extLst>
          </p:cNvPr>
          <p:cNvSpPr>
            <a:spLocks noGrp="1"/>
          </p:cNvSpPr>
          <p:nvPr>
            <p:ph type="pic" sz="quarter" idx="12"/>
          </p:nvPr>
        </p:nvSpPr>
        <p:spPr>
          <a:xfrm>
            <a:off x="7005363" y="2286000"/>
            <a:ext cx="1749425" cy="1592263"/>
          </a:xfrm>
        </p:spPr>
        <p:txBody>
          <a:bodyPr/>
          <a:lstStyle>
            <a:lvl1pPr marL="0" indent="0">
              <a:buNone/>
              <a:defRPr/>
            </a:lvl1pPr>
          </a:lstStyle>
          <a:p>
            <a:endParaRPr lang="pt-BR" dirty="0"/>
          </a:p>
        </p:txBody>
      </p:sp>
      <p:sp>
        <p:nvSpPr>
          <p:cNvPr id="15" name="Espaço Reservado para Imagem 3">
            <a:extLst>
              <a:ext uri="{FF2B5EF4-FFF2-40B4-BE49-F238E27FC236}">
                <a16:creationId xmlns:a16="http://schemas.microsoft.com/office/drawing/2014/main" id="{7C75EECF-09AF-01BC-86CA-F0FAECB79AD6}"/>
              </a:ext>
            </a:extLst>
          </p:cNvPr>
          <p:cNvSpPr>
            <a:spLocks noGrp="1"/>
          </p:cNvSpPr>
          <p:nvPr>
            <p:ph type="pic" sz="quarter" idx="13"/>
          </p:nvPr>
        </p:nvSpPr>
        <p:spPr>
          <a:xfrm>
            <a:off x="9254907" y="2286000"/>
            <a:ext cx="1749425" cy="1592263"/>
          </a:xfrm>
        </p:spPr>
        <p:txBody>
          <a:bodyPr/>
          <a:lstStyle>
            <a:lvl1pPr marL="0" indent="0">
              <a:buNone/>
              <a:defRPr/>
            </a:lvl1pPr>
          </a:lstStyle>
          <a:p>
            <a:endParaRPr lang="pt-BR" dirty="0"/>
          </a:p>
        </p:txBody>
      </p:sp>
      <p:sp>
        <p:nvSpPr>
          <p:cNvPr id="16" name="CaixaDeTexto 15">
            <a:extLst>
              <a:ext uri="{FF2B5EF4-FFF2-40B4-BE49-F238E27FC236}">
                <a16:creationId xmlns:a16="http://schemas.microsoft.com/office/drawing/2014/main" id="{13ADC12C-6604-D73C-1C65-D052D5BC8BEB}"/>
              </a:ext>
            </a:extLst>
          </p:cNvPr>
          <p:cNvSpPr txBox="1"/>
          <p:nvPr userDrawn="1"/>
        </p:nvSpPr>
        <p:spPr>
          <a:xfrm>
            <a:off x="9254907" y="1743247"/>
            <a:ext cx="1749589" cy="542753"/>
          </a:xfrm>
          <a:prstGeom prst="rect">
            <a:avLst/>
          </a:prstGeom>
          <a:solidFill>
            <a:srgbClr val="FFC000"/>
          </a:solidFill>
          <a:ln>
            <a:solidFill>
              <a:schemeClr val="tx1"/>
            </a:solidFill>
          </a:ln>
        </p:spPr>
        <p:txBody>
          <a:bodyPr wrap="square" rtlCol="0">
            <a:spAutoFit/>
          </a:bodyPr>
          <a:lstStyle/>
          <a:p>
            <a:endParaRPr lang="pt-BR" dirty="0"/>
          </a:p>
        </p:txBody>
      </p:sp>
      <p:sp>
        <p:nvSpPr>
          <p:cNvPr id="17" name="Espaço Reservado para Imagem 3">
            <a:extLst>
              <a:ext uri="{FF2B5EF4-FFF2-40B4-BE49-F238E27FC236}">
                <a16:creationId xmlns:a16="http://schemas.microsoft.com/office/drawing/2014/main" id="{4893B0D8-70A4-51C4-87C5-1C60B71BD047}"/>
              </a:ext>
            </a:extLst>
          </p:cNvPr>
          <p:cNvSpPr>
            <a:spLocks noGrp="1"/>
          </p:cNvSpPr>
          <p:nvPr>
            <p:ph type="pic" sz="quarter" idx="14"/>
          </p:nvPr>
        </p:nvSpPr>
        <p:spPr>
          <a:xfrm>
            <a:off x="11504287" y="2286000"/>
            <a:ext cx="1749425" cy="1592263"/>
          </a:xfrm>
        </p:spPr>
        <p:txBody>
          <a:bodyPr/>
          <a:lstStyle>
            <a:lvl1pPr marL="0" indent="0">
              <a:buNone/>
              <a:defRPr/>
            </a:lvl1pPr>
          </a:lstStyle>
          <a:p>
            <a:endParaRPr lang="pt-BR" dirty="0"/>
          </a:p>
        </p:txBody>
      </p:sp>
      <p:sp>
        <p:nvSpPr>
          <p:cNvPr id="18" name="CaixaDeTexto 17">
            <a:extLst>
              <a:ext uri="{FF2B5EF4-FFF2-40B4-BE49-F238E27FC236}">
                <a16:creationId xmlns:a16="http://schemas.microsoft.com/office/drawing/2014/main" id="{FABC2C70-3169-9D6E-6835-331FF1958DEA}"/>
              </a:ext>
            </a:extLst>
          </p:cNvPr>
          <p:cNvSpPr txBox="1"/>
          <p:nvPr userDrawn="1"/>
        </p:nvSpPr>
        <p:spPr>
          <a:xfrm>
            <a:off x="11504287" y="1743247"/>
            <a:ext cx="1749589" cy="542753"/>
          </a:xfrm>
          <a:prstGeom prst="rect">
            <a:avLst/>
          </a:prstGeom>
          <a:solidFill>
            <a:srgbClr val="FFC000"/>
          </a:solidFill>
          <a:ln>
            <a:solidFill>
              <a:schemeClr val="tx1"/>
            </a:solidFill>
          </a:ln>
        </p:spPr>
        <p:txBody>
          <a:bodyPr wrap="square" rtlCol="0">
            <a:spAutoFit/>
          </a:bodyPr>
          <a:lstStyle/>
          <a:p>
            <a:endParaRPr lang="pt-BR" dirty="0"/>
          </a:p>
        </p:txBody>
      </p:sp>
      <p:sp>
        <p:nvSpPr>
          <p:cNvPr id="19" name="Espaço Reservado para Imagem 3">
            <a:extLst>
              <a:ext uri="{FF2B5EF4-FFF2-40B4-BE49-F238E27FC236}">
                <a16:creationId xmlns:a16="http://schemas.microsoft.com/office/drawing/2014/main" id="{932E2544-B660-81E9-880D-887FC78FDDA1}"/>
              </a:ext>
            </a:extLst>
          </p:cNvPr>
          <p:cNvSpPr>
            <a:spLocks noGrp="1"/>
          </p:cNvSpPr>
          <p:nvPr>
            <p:ph type="pic" sz="quarter" idx="15"/>
          </p:nvPr>
        </p:nvSpPr>
        <p:spPr>
          <a:xfrm>
            <a:off x="2349445" y="5418083"/>
            <a:ext cx="1749425" cy="1592263"/>
          </a:xfrm>
        </p:spPr>
        <p:txBody>
          <a:bodyPr/>
          <a:lstStyle>
            <a:lvl1pPr marL="0" indent="0">
              <a:buNone/>
              <a:defRPr/>
            </a:lvl1pPr>
          </a:lstStyle>
          <a:p>
            <a:endParaRPr lang="pt-BR" dirty="0"/>
          </a:p>
        </p:txBody>
      </p:sp>
      <p:sp>
        <p:nvSpPr>
          <p:cNvPr id="20" name="CaixaDeTexto 19">
            <a:extLst>
              <a:ext uri="{FF2B5EF4-FFF2-40B4-BE49-F238E27FC236}">
                <a16:creationId xmlns:a16="http://schemas.microsoft.com/office/drawing/2014/main" id="{19BBBCCD-AD76-6A2F-EC21-98A0E7443AAF}"/>
              </a:ext>
            </a:extLst>
          </p:cNvPr>
          <p:cNvSpPr txBox="1"/>
          <p:nvPr userDrawn="1"/>
        </p:nvSpPr>
        <p:spPr>
          <a:xfrm>
            <a:off x="2349445" y="4875330"/>
            <a:ext cx="1749589" cy="542753"/>
          </a:xfrm>
          <a:prstGeom prst="rect">
            <a:avLst/>
          </a:prstGeom>
          <a:solidFill>
            <a:srgbClr val="FFC000"/>
          </a:solidFill>
          <a:ln>
            <a:solidFill>
              <a:schemeClr val="tx1"/>
            </a:solidFill>
          </a:ln>
        </p:spPr>
        <p:txBody>
          <a:bodyPr wrap="square" rtlCol="0">
            <a:spAutoFit/>
          </a:bodyPr>
          <a:lstStyle/>
          <a:p>
            <a:endParaRPr lang="pt-BR" dirty="0"/>
          </a:p>
        </p:txBody>
      </p:sp>
      <p:sp>
        <p:nvSpPr>
          <p:cNvPr id="21" name="Espaço Reservado para Imagem 3">
            <a:extLst>
              <a:ext uri="{FF2B5EF4-FFF2-40B4-BE49-F238E27FC236}">
                <a16:creationId xmlns:a16="http://schemas.microsoft.com/office/drawing/2014/main" id="{A402CFE5-5D07-6FB7-DE90-9C50010693BC}"/>
              </a:ext>
            </a:extLst>
          </p:cNvPr>
          <p:cNvSpPr>
            <a:spLocks noGrp="1"/>
          </p:cNvSpPr>
          <p:nvPr>
            <p:ph type="pic" sz="quarter" idx="16"/>
          </p:nvPr>
        </p:nvSpPr>
        <p:spPr>
          <a:xfrm>
            <a:off x="4677486" y="5418083"/>
            <a:ext cx="1749425" cy="1592263"/>
          </a:xfrm>
        </p:spPr>
        <p:txBody>
          <a:bodyPr/>
          <a:lstStyle>
            <a:lvl1pPr marL="0" indent="0">
              <a:buNone/>
              <a:defRPr/>
            </a:lvl1pPr>
          </a:lstStyle>
          <a:p>
            <a:endParaRPr lang="pt-BR" dirty="0"/>
          </a:p>
        </p:txBody>
      </p:sp>
      <p:sp>
        <p:nvSpPr>
          <p:cNvPr id="22" name="CaixaDeTexto 21">
            <a:extLst>
              <a:ext uri="{FF2B5EF4-FFF2-40B4-BE49-F238E27FC236}">
                <a16:creationId xmlns:a16="http://schemas.microsoft.com/office/drawing/2014/main" id="{7E4EF229-071B-DDC5-B3FB-BB8603EF4F28}"/>
              </a:ext>
            </a:extLst>
          </p:cNvPr>
          <p:cNvSpPr txBox="1"/>
          <p:nvPr userDrawn="1"/>
        </p:nvSpPr>
        <p:spPr>
          <a:xfrm>
            <a:off x="4677486" y="4875330"/>
            <a:ext cx="1749589" cy="542753"/>
          </a:xfrm>
          <a:prstGeom prst="rect">
            <a:avLst/>
          </a:prstGeom>
          <a:solidFill>
            <a:srgbClr val="FFC000"/>
          </a:solidFill>
          <a:ln>
            <a:solidFill>
              <a:schemeClr val="tx1"/>
            </a:solidFill>
          </a:ln>
        </p:spPr>
        <p:txBody>
          <a:bodyPr wrap="square" rtlCol="0">
            <a:spAutoFit/>
          </a:bodyPr>
          <a:lstStyle/>
          <a:p>
            <a:endParaRPr lang="pt-BR" dirty="0"/>
          </a:p>
        </p:txBody>
      </p:sp>
      <p:sp>
        <p:nvSpPr>
          <p:cNvPr id="23" name="Espaço Reservado para Imagem 3">
            <a:extLst>
              <a:ext uri="{FF2B5EF4-FFF2-40B4-BE49-F238E27FC236}">
                <a16:creationId xmlns:a16="http://schemas.microsoft.com/office/drawing/2014/main" id="{3AE70080-447C-C9C7-3EF7-3F06304345BC}"/>
              </a:ext>
            </a:extLst>
          </p:cNvPr>
          <p:cNvSpPr>
            <a:spLocks noGrp="1"/>
          </p:cNvSpPr>
          <p:nvPr>
            <p:ph type="pic" sz="quarter" idx="17"/>
          </p:nvPr>
        </p:nvSpPr>
        <p:spPr>
          <a:xfrm>
            <a:off x="7005363" y="5418083"/>
            <a:ext cx="1749425" cy="1592263"/>
          </a:xfrm>
        </p:spPr>
        <p:txBody>
          <a:bodyPr/>
          <a:lstStyle>
            <a:lvl1pPr marL="0" indent="0">
              <a:buNone/>
              <a:defRPr/>
            </a:lvl1pPr>
          </a:lstStyle>
          <a:p>
            <a:endParaRPr lang="pt-BR" dirty="0"/>
          </a:p>
        </p:txBody>
      </p:sp>
      <p:sp>
        <p:nvSpPr>
          <p:cNvPr id="24" name="CaixaDeTexto 23">
            <a:extLst>
              <a:ext uri="{FF2B5EF4-FFF2-40B4-BE49-F238E27FC236}">
                <a16:creationId xmlns:a16="http://schemas.microsoft.com/office/drawing/2014/main" id="{1A3001CF-3E97-127B-6580-C9BFF27AAF23}"/>
              </a:ext>
            </a:extLst>
          </p:cNvPr>
          <p:cNvSpPr txBox="1"/>
          <p:nvPr userDrawn="1"/>
        </p:nvSpPr>
        <p:spPr>
          <a:xfrm>
            <a:off x="7005363" y="4875330"/>
            <a:ext cx="1749589" cy="542753"/>
          </a:xfrm>
          <a:prstGeom prst="rect">
            <a:avLst/>
          </a:prstGeom>
          <a:solidFill>
            <a:srgbClr val="FFC000"/>
          </a:solidFill>
          <a:ln>
            <a:solidFill>
              <a:schemeClr val="tx1"/>
            </a:solidFill>
          </a:ln>
        </p:spPr>
        <p:txBody>
          <a:bodyPr wrap="square" rtlCol="0">
            <a:spAutoFit/>
          </a:bodyPr>
          <a:lstStyle/>
          <a:p>
            <a:endParaRPr lang="pt-BR" dirty="0"/>
          </a:p>
        </p:txBody>
      </p:sp>
      <p:sp>
        <p:nvSpPr>
          <p:cNvPr id="25" name="Espaço Reservado para Imagem 3">
            <a:extLst>
              <a:ext uri="{FF2B5EF4-FFF2-40B4-BE49-F238E27FC236}">
                <a16:creationId xmlns:a16="http://schemas.microsoft.com/office/drawing/2014/main" id="{C4EDA0E1-AB8B-4B54-B568-9B1A0A807E2C}"/>
              </a:ext>
            </a:extLst>
          </p:cNvPr>
          <p:cNvSpPr>
            <a:spLocks noGrp="1"/>
          </p:cNvSpPr>
          <p:nvPr>
            <p:ph type="pic" sz="quarter" idx="18"/>
          </p:nvPr>
        </p:nvSpPr>
        <p:spPr>
          <a:xfrm>
            <a:off x="9254907" y="5418083"/>
            <a:ext cx="1749425" cy="1592263"/>
          </a:xfrm>
        </p:spPr>
        <p:txBody>
          <a:bodyPr/>
          <a:lstStyle>
            <a:lvl1pPr marL="0" indent="0">
              <a:buNone/>
              <a:defRPr/>
            </a:lvl1pPr>
          </a:lstStyle>
          <a:p>
            <a:endParaRPr lang="pt-BR" dirty="0"/>
          </a:p>
        </p:txBody>
      </p:sp>
      <p:sp>
        <p:nvSpPr>
          <p:cNvPr id="26" name="CaixaDeTexto 25">
            <a:extLst>
              <a:ext uri="{FF2B5EF4-FFF2-40B4-BE49-F238E27FC236}">
                <a16:creationId xmlns:a16="http://schemas.microsoft.com/office/drawing/2014/main" id="{307BB467-BB6A-E7A2-3E7B-7C8EB6ADD6B2}"/>
              </a:ext>
            </a:extLst>
          </p:cNvPr>
          <p:cNvSpPr txBox="1"/>
          <p:nvPr userDrawn="1"/>
        </p:nvSpPr>
        <p:spPr>
          <a:xfrm>
            <a:off x="9254907" y="4875330"/>
            <a:ext cx="1749589" cy="542753"/>
          </a:xfrm>
          <a:prstGeom prst="rect">
            <a:avLst/>
          </a:prstGeom>
          <a:solidFill>
            <a:srgbClr val="FFC000"/>
          </a:solidFill>
          <a:ln>
            <a:solidFill>
              <a:schemeClr val="tx1"/>
            </a:solidFill>
          </a:ln>
        </p:spPr>
        <p:txBody>
          <a:bodyPr wrap="square" rtlCol="0">
            <a:spAutoFit/>
          </a:bodyPr>
          <a:lstStyle/>
          <a:p>
            <a:endParaRPr lang="pt-BR" dirty="0"/>
          </a:p>
        </p:txBody>
      </p:sp>
      <p:sp>
        <p:nvSpPr>
          <p:cNvPr id="27" name="Espaço Reservado para Imagem 3">
            <a:extLst>
              <a:ext uri="{FF2B5EF4-FFF2-40B4-BE49-F238E27FC236}">
                <a16:creationId xmlns:a16="http://schemas.microsoft.com/office/drawing/2014/main" id="{9A7A2592-2DD8-1056-3BD4-9E54268EC383}"/>
              </a:ext>
            </a:extLst>
          </p:cNvPr>
          <p:cNvSpPr>
            <a:spLocks noGrp="1"/>
          </p:cNvSpPr>
          <p:nvPr>
            <p:ph type="pic" sz="quarter" idx="19"/>
          </p:nvPr>
        </p:nvSpPr>
        <p:spPr>
          <a:xfrm>
            <a:off x="11504287" y="5418083"/>
            <a:ext cx="1749425" cy="1592263"/>
          </a:xfrm>
        </p:spPr>
        <p:txBody>
          <a:bodyPr/>
          <a:lstStyle>
            <a:lvl1pPr marL="0" indent="0">
              <a:buNone/>
              <a:defRPr/>
            </a:lvl1pPr>
          </a:lstStyle>
          <a:p>
            <a:endParaRPr lang="pt-BR" dirty="0"/>
          </a:p>
        </p:txBody>
      </p:sp>
      <p:sp>
        <p:nvSpPr>
          <p:cNvPr id="28" name="CaixaDeTexto 27">
            <a:extLst>
              <a:ext uri="{FF2B5EF4-FFF2-40B4-BE49-F238E27FC236}">
                <a16:creationId xmlns:a16="http://schemas.microsoft.com/office/drawing/2014/main" id="{84EECB4E-F6DB-481C-28F3-14596126C4CB}"/>
              </a:ext>
            </a:extLst>
          </p:cNvPr>
          <p:cNvSpPr txBox="1"/>
          <p:nvPr userDrawn="1"/>
        </p:nvSpPr>
        <p:spPr>
          <a:xfrm>
            <a:off x="11504287" y="4875330"/>
            <a:ext cx="1749589" cy="542753"/>
          </a:xfrm>
          <a:prstGeom prst="rect">
            <a:avLst/>
          </a:prstGeom>
          <a:solidFill>
            <a:srgbClr val="FFC000"/>
          </a:solidFill>
          <a:ln>
            <a:solidFill>
              <a:schemeClr val="tx1"/>
            </a:solidFill>
          </a:ln>
        </p:spPr>
        <p:txBody>
          <a:bodyPr wrap="square" rtlCol="0">
            <a:spAutoFit/>
          </a:bodyPr>
          <a:lstStyle/>
          <a:p>
            <a:endParaRPr lang="pt-BR" dirty="0"/>
          </a:p>
        </p:txBody>
      </p:sp>
    </p:spTree>
    <p:extLst>
      <p:ext uri="{BB962C8B-B14F-4D97-AF65-F5344CB8AC3E}">
        <p14:creationId xmlns:p14="http://schemas.microsoft.com/office/powerpoint/2010/main" val="3549068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Layout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349822-2992-A80D-F966-D4F555A2430C}"/>
              </a:ext>
            </a:extLst>
          </p:cNvPr>
          <p:cNvSpPr>
            <a:spLocks noGrp="1"/>
          </p:cNvSpPr>
          <p:nvPr>
            <p:ph type="title"/>
          </p:nvPr>
        </p:nvSpPr>
        <p:spPr>
          <a:xfrm>
            <a:off x="1645920" y="208094"/>
            <a:ext cx="12410766" cy="863961"/>
          </a:xfrm>
        </p:spPr>
        <p:txBody>
          <a:bodyPr/>
          <a:lstStyle/>
          <a:p>
            <a:r>
              <a:rPr lang="pt-BR"/>
              <a:t>Clique para editar o título Mestre</a:t>
            </a:r>
          </a:p>
        </p:txBody>
      </p:sp>
      <p:sp>
        <p:nvSpPr>
          <p:cNvPr id="4" name="Espaço Reservado para Imagem 3">
            <a:extLst>
              <a:ext uri="{FF2B5EF4-FFF2-40B4-BE49-F238E27FC236}">
                <a16:creationId xmlns:a16="http://schemas.microsoft.com/office/drawing/2014/main" id="{9A95F84B-3E14-BA57-C6E4-431DB11213AD}"/>
              </a:ext>
            </a:extLst>
          </p:cNvPr>
          <p:cNvSpPr>
            <a:spLocks noGrp="1"/>
          </p:cNvSpPr>
          <p:nvPr>
            <p:ph type="pic" sz="quarter" idx="10"/>
          </p:nvPr>
        </p:nvSpPr>
        <p:spPr>
          <a:xfrm>
            <a:off x="2349445" y="2286000"/>
            <a:ext cx="1749425" cy="1592263"/>
          </a:xfrm>
        </p:spPr>
        <p:txBody>
          <a:bodyPr/>
          <a:lstStyle>
            <a:lvl1pPr marL="0" indent="0">
              <a:buNone/>
              <a:defRPr/>
            </a:lvl1pPr>
          </a:lstStyle>
          <a:p>
            <a:endParaRPr lang="pt-BR" dirty="0"/>
          </a:p>
        </p:txBody>
      </p:sp>
      <p:sp>
        <p:nvSpPr>
          <p:cNvPr id="11" name="Espaço Reservado para Imagem 3">
            <a:extLst>
              <a:ext uri="{FF2B5EF4-FFF2-40B4-BE49-F238E27FC236}">
                <a16:creationId xmlns:a16="http://schemas.microsoft.com/office/drawing/2014/main" id="{8D53311B-D03A-5C50-0B1E-B95A7049A815}"/>
              </a:ext>
            </a:extLst>
          </p:cNvPr>
          <p:cNvSpPr>
            <a:spLocks noGrp="1"/>
          </p:cNvSpPr>
          <p:nvPr>
            <p:ph type="pic" sz="quarter" idx="11"/>
          </p:nvPr>
        </p:nvSpPr>
        <p:spPr>
          <a:xfrm>
            <a:off x="4677486" y="2286000"/>
            <a:ext cx="1749425" cy="1592263"/>
          </a:xfrm>
        </p:spPr>
        <p:txBody>
          <a:bodyPr/>
          <a:lstStyle>
            <a:lvl1pPr marL="0" indent="0">
              <a:buNone/>
              <a:defRPr/>
            </a:lvl1pPr>
          </a:lstStyle>
          <a:p>
            <a:endParaRPr lang="pt-BR" dirty="0"/>
          </a:p>
        </p:txBody>
      </p:sp>
      <p:sp>
        <p:nvSpPr>
          <p:cNvPr id="13" name="Espaço Reservado para Imagem 3">
            <a:extLst>
              <a:ext uri="{FF2B5EF4-FFF2-40B4-BE49-F238E27FC236}">
                <a16:creationId xmlns:a16="http://schemas.microsoft.com/office/drawing/2014/main" id="{6CB3B5CE-0292-05C5-964D-57348BCB7B91}"/>
              </a:ext>
            </a:extLst>
          </p:cNvPr>
          <p:cNvSpPr>
            <a:spLocks noGrp="1"/>
          </p:cNvSpPr>
          <p:nvPr>
            <p:ph type="pic" sz="quarter" idx="12"/>
          </p:nvPr>
        </p:nvSpPr>
        <p:spPr>
          <a:xfrm>
            <a:off x="7005363" y="2286000"/>
            <a:ext cx="1749425" cy="1592263"/>
          </a:xfrm>
        </p:spPr>
        <p:txBody>
          <a:bodyPr/>
          <a:lstStyle>
            <a:lvl1pPr marL="0" indent="0">
              <a:buNone/>
              <a:defRPr/>
            </a:lvl1pPr>
          </a:lstStyle>
          <a:p>
            <a:endParaRPr lang="pt-BR" dirty="0"/>
          </a:p>
        </p:txBody>
      </p:sp>
      <p:sp>
        <p:nvSpPr>
          <p:cNvPr id="15" name="Espaço Reservado para Imagem 3">
            <a:extLst>
              <a:ext uri="{FF2B5EF4-FFF2-40B4-BE49-F238E27FC236}">
                <a16:creationId xmlns:a16="http://schemas.microsoft.com/office/drawing/2014/main" id="{7C75EECF-09AF-01BC-86CA-F0FAECB79AD6}"/>
              </a:ext>
            </a:extLst>
          </p:cNvPr>
          <p:cNvSpPr>
            <a:spLocks noGrp="1"/>
          </p:cNvSpPr>
          <p:nvPr>
            <p:ph type="pic" sz="quarter" idx="13"/>
          </p:nvPr>
        </p:nvSpPr>
        <p:spPr>
          <a:xfrm>
            <a:off x="9254907" y="2286000"/>
            <a:ext cx="1749425" cy="1592263"/>
          </a:xfrm>
        </p:spPr>
        <p:txBody>
          <a:bodyPr/>
          <a:lstStyle>
            <a:lvl1pPr marL="0" indent="0">
              <a:buNone/>
              <a:defRPr/>
            </a:lvl1pPr>
          </a:lstStyle>
          <a:p>
            <a:endParaRPr lang="pt-BR" dirty="0"/>
          </a:p>
        </p:txBody>
      </p:sp>
      <p:sp>
        <p:nvSpPr>
          <p:cNvPr id="17" name="Espaço Reservado para Imagem 3">
            <a:extLst>
              <a:ext uri="{FF2B5EF4-FFF2-40B4-BE49-F238E27FC236}">
                <a16:creationId xmlns:a16="http://schemas.microsoft.com/office/drawing/2014/main" id="{4893B0D8-70A4-51C4-87C5-1C60B71BD047}"/>
              </a:ext>
            </a:extLst>
          </p:cNvPr>
          <p:cNvSpPr>
            <a:spLocks noGrp="1"/>
          </p:cNvSpPr>
          <p:nvPr>
            <p:ph type="pic" sz="quarter" idx="14"/>
          </p:nvPr>
        </p:nvSpPr>
        <p:spPr>
          <a:xfrm>
            <a:off x="11504287" y="2286000"/>
            <a:ext cx="1749425" cy="1592263"/>
          </a:xfrm>
        </p:spPr>
        <p:txBody>
          <a:bodyPr/>
          <a:lstStyle>
            <a:lvl1pPr marL="0" indent="0">
              <a:buNone/>
              <a:defRPr/>
            </a:lvl1pPr>
          </a:lstStyle>
          <a:p>
            <a:endParaRPr lang="pt-BR" dirty="0"/>
          </a:p>
        </p:txBody>
      </p:sp>
      <p:sp>
        <p:nvSpPr>
          <p:cNvPr id="19" name="Espaço Reservado para Imagem 3">
            <a:extLst>
              <a:ext uri="{FF2B5EF4-FFF2-40B4-BE49-F238E27FC236}">
                <a16:creationId xmlns:a16="http://schemas.microsoft.com/office/drawing/2014/main" id="{932E2544-B660-81E9-880D-887FC78FDDA1}"/>
              </a:ext>
            </a:extLst>
          </p:cNvPr>
          <p:cNvSpPr>
            <a:spLocks noGrp="1"/>
          </p:cNvSpPr>
          <p:nvPr>
            <p:ph type="pic" sz="quarter" idx="15"/>
          </p:nvPr>
        </p:nvSpPr>
        <p:spPr>
          <a:xfrm>
            <a:off x="5912452" y="5146706"/>
            <a:ext cx="1749425" cy="1592263"/>
          </a:xfrm>
        </p:spPr>
        <p:txBody>
          <a:bodyPr/>
          <a:lstStyle>
            <a:lvl1pPr marL="0" indent="0">
              <a:buNone/>
              <a:defRPr/>
            </a:lvl1pPr>
          </a:lstStyle>
          <a:p>
            <a:endParaRPr lang="pt-BR" dirty="0"/>
          </a:p>
        </p:txBody>
      </p:sp>
      <p:sp>
        <p:nvSpPr>
          <p:cNvPr id="21" name="Espaço Reservado para Imagem 3">
            <a:extLst>
              <a:ext uri="{FF2B5EF4-FFF2-40B4-BE49-F238E27FC236}">
                <a16:creationId xmlns:a16="http://schemas.microsoft.com/office/drawing/2014/main" id="{A402CFE5-5D07-6FB7-DE90-9C50010693BC}"/>
              </a:ext>
            </a:extLst>
          </p:cNvPr>
          <p:cNvSpPr>
            <a:spLocks noGrp="1"/>
          </p:cNvSpPr>
          <p:nvPr>
            <p:ph type="pic" sz="quarter" idx="16"/>
          </p:nvPr>
        </p:nvSpPr>
        <p:spPr>
          <a:xfrm>
            <a:off x="8240493" y="5146706"/>
            <a:ext cx="1749425" cy="1592263"/>
          </a:xfrm>
        </p:spPr>
        <p:txBody>
          <a:bodyPr/>
          <a:lstStyle>
            <a:lvl1pPr marL="0" indent="0">
              <a:buNone/>
              <a:defRPr/>
            </a:lvl1pPr>
          </a:lstStyle>
          <a:p>
            <a:endParaRPr lang="pt-BR" dirty="0"/>
          </a:p>
        </p:txBody>
      </p:sp>
      <p:sp>
        <p:nvSpPr>
          <p:cNvPr id="5" name="Espaço Reservado para Texto 4">
            <a:extLst>
              <a:ext uri="{FF2B5EF4-FFF2-40B4-BE49-F238E27FC236}">
                <a16:creationId xmlns:a16="http://schemas.microsoft.com/office/drawing/2014/main" id="{5245D3DE-54FD-CB02-6E15-541FBEA5C3D3}"/>
              </a:ext>
            </a:extLst>
          </p:cNvPr>
          <p:cNvSpPr>
            <a:spLocks noGrp="1"/>
          </p:cNvSpPr>
          <p:nvPr>
            <p:ph type="body" sz="quarter" idx="17"/>
          </p:nvPr>
        </p:nvSpPr>
        <p:spPr>
          <a:xfrm>
            <a:off x="2349500" y="1797050"/>
            <a:ext cx="1749425" cy="488950"/>
          </a:xfrm>
        </p:spPr>
        <p:style>
          <a:lnRef idx="2">
            <a:schemeClr val="accent2"/>
          </a:lnRef>
          <a:fillRef idx="1">
            <a:schemeClr val="lt1"/>
          </a:fillRef>
          <a:effectRef idx="0">
            <a:schemeClr val="accent2"/>
          </a:effectRef>
          <a:fontRef idx="minor">
            <a:schemeClr val="dk1"/>
          </a:fontRef>
        </p:style>
        <p:txBody>
          <a:bodyPr>
            <a:normAutofit/>
          </a:bodyPr>
          <a:lstStyle>
            <a:lvl1pPr marL="0" indent="0" algn="ctr">
              <a:buNone/>
              <a:defRPr sz="1600" b="1"/>
            </a:lvl1pPr>
            <a:lvl2pPr marL="636422" indent="0">
              <a:buNone/>
              <a:defRPr/>
            </a:lvl2pPr>
            <a:lvl3pPr marL="1185062" indent="0">
              <a:buNone/>
              <a:defRPr/>
            </a:lvl3pPr>
            <a:lvl4pPr marL="1733702" indent="0">
              <a:buNone/>
              <a:defRPr/>
            </a:lvl4pPr>
            <a:lvl5pPr marL="2282342" indent="0">
              <a:buNone/>
              <a:defRPr/>
            </a:lvl5pPr>
          </a:lstStyle>
          <a:p>
            <a:pPr lvl="0"/>
            <a:endParaRPr lang="pt-BR" dirty="0"/>
          </a:p>
        </p:txBody>
      </p:sp>
      <p:sp>
        <p:nvSpPr>
          <p:cNvPr id="6" name="Espaço Reservado para Texto 4">
            <a:extLst>
              <a:ext uri="{FF2B5EF4-FFF2-40B4-BE49-F238E27FC236}">
                <a16:creationId xmlns:a16="http://schemas.microsoft.com/office/drawing/2014/main" id="{7622904B-445A-0B68-99F6-3D9012C301D0}"/>
              </a:ext>
            </a:extLst>
          </p:cNvPr>
          <p:cNvSpPr>
            <a:spLocks noGrp="1"/>
          </p:cNvSpPr>
          <p:nvPr>
            <p:ph type="body" sz="quarter" idx="18"/>
          </p:nvPr>
        </p:nvSpPr>
        <p:spPr>
          <a:xfrm>
            <a:off x="4677486" y="1791576"/>
            <a:ext cx="1749425" cy="488950"/>
          </a:xfrm>
        </p:spPr>
        <p:style>
          <a:lnRef idx="2">
            <a:schemeClr val="accent2"/>
          </a:lnRef>
          <a:fillRef idx="1">
            <a:schemeClr val="lt1"/>
          </a:fillRef>
          <a:effectRef idx="0">
            <a:schemeClr val="accent2"/>
          </a:effectRef>
          <a:fontRef idx="minor">
            <a:schemeClr val="dk1"/>
          </a:fontRef>
        </p:style>
        <p:txBody>
          <a:bodyPr>
            <a:normAutofit/>
          </a:bodyPr>
          <a:lstStyle>
            <a:lvl1pPr marL="0" indent="0" algn="ctr">
              <a:buNone/>
              <a:defRPr sz="1600" b="1"/>
            </a:lvl1pPr>
            <a:lvl2pPr marL="636422" indent="0">
              <a:buNone/>
              <a:defRPr/>
            </a:lvl2pPr>
            <a:lvl3pPr marL="1185062" indent="0">
              <a:buNone/>
              <a:defRPr/>
            </a:lvl3pPr>
            <a:lvl4pPr marL="1733702" indent="0">
              <a:buNone/>
              <a:defRPr/>
            </a:lvl4pPr>
            <a:lvl5pPr marL="2282342" indent="0">
              <a:buNone/>
              <a:defRPr/>
            </a:lvl5pPr>
          </a:lstStyle>
          <a:p>
            <a:pPr lvl="0"/>
            <a:endParaRPr lang="pt-BR" dirty="0"/>
          </a:p>
        </p:txBody>
      </p:sp>
      <p:sp>
        <p:nvSpPr>
          <p:cNvPr id="7" name="Espaço Reservado para Texto 4">
            <a:extLst>
              <a:ext uri="{FF2B5EF4-FFF2-40B4-BE49-F238E27FC236}">
                <a16:creationId xmlns:a16="http://schemas.microsoft.com/office/drawing/2014/main" id="{980B273F-BD06-7788-F536-9C18B0E35F7E}"/>
              </a:ext>
            </a:extLst>
          </p:cNvPr>
          <p:cNvSpPr>
            <a:spLocks noGrp="1"/>
          </p:cNvSpPr>
          <p:nvPr>
            <p:ph type="body" sz="quarter" idx="19"/>
          </p:nvPr>
        </p:nvSpPr>
        <p:spPr>
          <a:xfrm>
            <a:off x="7005363" y="1797050"/>
            <a:ext cx="1749425" cy="488950"/>
          </a:xfrm>
        </p:spPr>
        <p:style>
          <a:lnRef idx="2">
            <a:schemeClr val="accent2"/>
          </a:lnRef>
          <a:fillRef idx="1">
            <a:schemeClr val="lt1"/>
          </a:fillRef>
          <a:effectRef idx="0">
            <a:schemeClr val="accent2"/>
          </a:effectRef>
          <a:fontRef idx="minor">
            <a:schemeClr val="dk1"/>
          </a:fontRef>
        </p:style>
        <p:txBody>
          <a:bodyPr>
            <a:normAutofit/>
          </a:bodyPr>
          <a:lstStyle>
            <a:lvl1pPr marL="0" indent="0" algn="ctr">
              <a:buNone/>
              <a:defRPr sz="1600" b="1"/>
            </a:lvl1pPr>
            <a:lvl2pPr marL="636422" indent="0">
              <a:buNone/>
              <a:defRPr/>
            </a:lvl2pPr>
            <a:lvl3pPr marL="1185062" indent="0">
              <a:buNone/>
              <a:defRPr/>
            </a:lvl3pPr>
            <a:lvl4pPr marL="1733702" indent="0">
              <a:buNone/>
              <a:defRPr/>
            </a:lvl4pPr>
            <a:lvl5pPr marL="2282342" indent="0">
              <a:buNone/>
              <a:defRPr/>
            </a:lvl5pPr>
          </a:lstStyle>
          <a:p>
            <a:pPr lvl="0"/>
            <a:endParaRPr lang="pt-BR" dirty="0"/>
          </a:p>
        </p:txBody>
      </p:sp>
      <p:sp>
        <p:nvSpPr>
          <p:cNvPr id="9" name="Espaço Reservado para Texto 4">
            <a:extLst>
              <a:ext uri="{FF2B5EF4-FFF2-40B4-BE49-F238E27FC236}">
                <a16:creationId xmlns:a16="http://schemas.microsoft.com/office/drawing/2014/main" id="{8B2201AB-43C6-2CE7-FA11-9F6237BB658A}"/>
              </a:ext>
            </a:extLst>
          </p:cNvPr>
          <p:cNvSpPr>
            <a:spLocks noGrp="1"/>
          </p:cNvSpPr>
          <p:nvPr>
            <p:ph type="body" sz="quarter" idx="20"/>
          </p:nvPr>
        </p:nvSpPr>
        <p:spPr>
          <a:xfrm>
            <a:off x="9254825" y="1791576"/>
            <a:ext cx="1749425" cy="488950"/>
          </a:xfrm>
        </p:spPr>
        <p:style>
          <a:lnRef idx="2">
            <a:schemeClr val="accent2"/>
          </a:lnRef>
          <a:fillRef idx="1">
            <a:schemeClr val="lt1"/>
          </a:fillRef>
          <a:effectRef idx="0">
            <a:schemeClr val="accent2"/>
          </a:effectRef>
          <a:fontRef idx="minor">
            <a:schemeClr val="dk1"/>
          </a:fontRef>
        </p:style>
        <p:txBody>
          <a:bodyPr>
            <a:normAutofit/>
          </a:bodyPr>
          <a:lstStyle>
            <a:lvl1pPr marL="0" indent="0" algn="ctr">
              <a:buNone/>
              <a:defRPr sz="1600" b="1"/>
            </a:lvl1pPr>
            <a:lvl2pPr marL="636422" indent="0">
              <a:buNone/>
              <a:defRPr/>
            </a:lvl2pPr>
            <a:lvl3pPr marL="1185062" indent="0">
              <a:buNone/>
              <a:defRPr/>
            </a:lvl3pPr>
            <a:lvl4pPr marL="1733702" indent="0">
              <a:buNone/>
              <a:defRPr/>
            </a:lvl4pPr>
            <a:lvl5pPr marL="2282342" indent="0">
              <a:buNone/>
              <a:defRPr/>
            </a:lvl5pPr>
          </a:lstStyle>
          <a:p>
            <a:pPr lvl="0"/>
            <a:endParaRPr lang="pt-BR" dirty="0"/>
          </a:p>
        </p:txBody>
      </p:sp>
      <p:sp>
        <p:nvSpPr>
          <p:cNvPr id="10" name="Espaço Reservado para Texto 4">
            <a:extLst>
              <a:ext uri="{FF2B5EF4-FFF2-40B4-BE49-F238E27FC236}">
                <a16:creationId xmlns:a16="http://schemas.microsoft.com/office/drawing/2014/main" id="{4EC13FC4-BB8F-2A47-2E1B-C00B37AF9BD0}"/>
              </a:ext>
            </a:extLst>
          </p:cNvPr>
          <p:cNvSpPr>
            <a:spLocks noGrp="1"/>
          </p:cNvSpPr>
          <p:nvPr>
            <p:ph type="body" sz="quarter" idx="21"/>
          </p:nvPr>
        </p:nvSpPr>
        <p:spPr>
          <a:xfrm>
            <a:off x="11504286" y="1791576"/>
            <a:ext cx="1749425" cy="488950"/>
          </a:xfrm>
        </p:spPr>
        <p:style>
          <a:lnRef idx="2">
            <a:schemeClr val="accent2"/>
          </a:lnRef>
          <a:fillRef idx="1">
            <a:schemeClr val="lt1"/>
          </a:fillRef>
          <a:effectRef idx="0">
            <a:schemeClr val="accent2"/>
          </a:effectRef>
          <a:fontRef idx="minor">
            <a:schemeClr val="dk1"/>
          </a:fontRef>
        </p:style>
        <p:txBody>
          <a:bodyPr>
            <a:normAutofit/>
          </a:bodyPr>
          <a:lstStyle>
            <a:lvl1pPr marL="0" indent="0" algn="ctr">
              <a:buNone/>
              <a:defRPr sz="1600" b="1"/>
            </a:lvl1pPr>
            <a:lvl2pPr marL="636422" indent="0">
              <a:buNone/>
              <a:defRPr/>
            </a:lvl2pPr>
            <a:lvl3pPr marL="1185062" indent="0">
              <a:buNone/>
              <a:defRPr/>
            </a:lvl3pPr>
            <a:lvl4pPr marL="1733702" indent="0">
              <a:buNone/>
              <a:defRPr/>
            </a:lvl4pPr>
            <a:lvl5pPr marL="2282342" indent="0">
              <a:buNone/>
              <a:defRPr/>
            </a:lvl5pPr>
          </a:lstStyle>
          <a:p>
            <a:pPr lvl="0"/>
            <a:endParaRPr lang="pt-BR" dirty="0"/>
          </a:p>
        </p:txBody>
      </p:sp>
      <p:sp>
        <p:nvSpPr>
          <p:cNvPr id="29" name="Espaço Reservado para Texto 4">
            <a:extLst>
              <a:ext uri="{FF2B5EF4-FFF2-40B4-BE49-F238E27FC236}">
                <a16:creationId xmlns:a16="http://schemas.microsoft.com/office/drawing/2014/main" id="{8F3542BC-838F-6BC9-7ADC-909DFAE4E509}"/>
              </a:ext>
            </a:extLst>
          </p:cNvPr>
          <p:cNvSpPr>
            <a:spLocks noGrp="1"/>
          </p:cNvSpPr>
          <p:nvPr>
            <p:ph type="body" sz="quarter" idx="22"/>
          </p:nvPr>
        </p:nvSpPr>
        <p:spPr>
          <a:xfrm>
            <a:off x="5912452" y="4663230"/>
            <a:ext cx="1749425" cy="488950"/>
          </a:xfrm>
        </p:spPr>
        <p:style>
          <a:lnRef idx="2">
            <a:schemeClr val="accent2"/>
          </a:lnRef>
          <a:fillRef idx="1">
            <a:schemeClr val="lt1"/>
          </a:fillRef>
          <a:effectRef idx="0">
            <a:schemeClr val="accent2"/>
          </a:effectRef>
          <a:fontRef idx="minor">
            <a:schemeClr val="dk1"/>
          </a:fontRef>
        </p:style>
        <p:txBody>
          <a:bodyPr>
            <a:normAutofit/>
          </a:bodyPr>
          <a:lstStyle>
            <a:lvl1pPr marL="0" indent="0" algn="ctr">
              <a:buNone/>
              <a:defRPr sz="1600" b="1"/>
            </a:lvl1pPr>
            <a:lvl2pPr marL="636422" indent="0">
              <a:buNone/>
              <a:defRPr/>
            </a:lvl2pPr>
            <a:lvl3pPr marL="1185062" indent="0">
              <a:buNone/>
              <a:defRPr/>
            </a:lvl3pPr>
            <a:lvl4pPr marL="1733702" indent="0">
              <a:buNone/>
              <a:defRPr/>
            </a:lvl4pPr>
            <a:lvl5pPr marL="2282342" indent="0">
              <a:buNone/>
              <a:defRPr/>
            </a:lvl5pPr>
          </a:lstStyle>
          <a:p>
            <a:pPr lvl="0"/>
            <a:endParaRPr lang="pt-BR" dirty="0"/>
          </a:p>
        </p:txBody>
      </p:sp>
      <p:sp>
        <p:nvSpPr>
          <p:cNvPr id="30" name="Espaço Reservado para Texto 4">
            <a:extLst>
              <a:ext uri="{FF2B5EF4-FFF2-40B4-BE49-F238E27FC236}">
                <a16:creationId xmlns:a16="http://schemas.microsoft.com/office/drawing/2014/main" id="{E49445E8-D852-F6DD-A13B-3A424DA34426}"/>
              </a:ext>
            </a:extLst>
          </p:cNvPr>
          <p:cNvSpPr>
            <a:spLocks noGrp="1"/>
          </p:cNvSpPr>
          <p:nvPr>
            <p:ph type="body" sz="quarter" idx="23"/>
          </p:nvPr>
        </p:nvSpPr>
        <p:spPr>
          <a:xfrm>
            <a:off x="8240492" y="4663230"/>
            <a:ext cx="1749425" cy="488950"/>
          </a:xfrm>
        </p:spPr>
        <p:style>
          <a:lnRef idx="2">
            <a:schemeClr val="accent2"/>
          </a:lnRef>
          <a:fillRef idx="1">
            <a:schemeClr val="lt1"/>
          </a:fillRef>
          <a:effectRef idx="0">
            <a:schemeClr val="accent2"/>
          </a:effectRef>
          <a:fontRef idx="minor">
            <a:schemeClr val="dk1"/>
          </a:fontRef>
        </p:style>
        <p:txBody>
          <a:bodyPr>
            <a:normAutofit/>
          </a:bodyPr>
          <a:lstStyle>
            <a:lvl1pPr marL="0" indent="0" algn="ctr">
              <a:buNone/>
              <a:defRPr sz="1600" b="1"/>
            </a:lvl1pPr>
            <a:lvl2pPr marL="636422" indent="0">
              <a:buNone/>
              <a:defRPr/>
            </a:lvl2pPr>
            <a:lvl3pPr marL="1185062" indent="0">
              <a:buNone/>
              <a:defRPr/>
            </a:lvl3pPr>
            <a:lvl4pPr marL="1733702" indent="0">
              <a:buNone/>
              <a:defRPr/>
            </a:lvl4pPr>
            <a:lvl5pPr marL="2282342" indent="0">
              <a:buNone/>
              <a:defRPr/>
            </a:lvl5pPr>
          </a:lstStyle>
          <a:p>
            <a:pPr lvl="0"/>
            <a:endParaRPr lang="pt-BR" dirty="0"/>
          </a:p>
        </p:txBody>
      </p:sp>
    </p:spTree>
    <p:extLst>
      <p:ext uri="{BB962C8B-B14F-4D97-AF65-F5344CB8AC3E}">
        <p14:creationId xmlns:p14="http://schemas.microsoft.com/office/powerpoint/2010/main" val="3611374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bg/>
                                          </p:spTgt>
                                        </p:tgtEl>
                                        <p:attrNameLst>
                                          <p:attrName>style.visibility</p:attrName>
                                        </p:attrNameLst>
                                      </p:cBhvr>
                                      <p:to>
                                        <p:strVal val="visible"/>
                                      </p:to>
                                    </p:set>
                                    <p:animEffect transition="in" filter="fade">
                                      <p:cBhvr>
                                        <p:cTn id="10" dur="500"/>
                                        <p:tgtEl>
                                          <p:spTgt spid="5">
                                            <p:bg/>
                                          </p:spTgt>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500"/>
                                        <p:tgtEl>
                                          <p:spTgt spid="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nodePh="1">
                                  <p:stCondLst>
                                    <p:cond delay="0"/>
                                  </p:stCondLst>
                                  <p:endCondLst>
                                    <p:cond evt="begin" delay="0">
                                      <p:tn val="16"/>
                                    </p:cond>
                                  </p:end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bg/>
                                          </p:spTgt>
                                        </p:tgtEl>
                                        <p:attrNameLst>
                                          <p:attrName>style.visibility</p:attrName>
                                        </p:attrNameLst>
                                      </p:cBhvr>
                                      <p:to>
                                        <p:strVal val="visible"/>
                                      </p:to>
                                    </p:set>
                                    <p:animEffect transition="in" filter="fade">
                                      <p:cBhvr>
                                        <p:cTn id="21" dur="500"/>
                                        <p:tgtEl>
                                          <p:spTgt spid="6">
                                            <p:bg/>
                                          </p:spTgt>
                                        </p:tgtEl>
                                      </p:cBhvr>
                                    </p:animEffect>
                                  </p:childTnLst>
                                </p:cTn>
                              </p:par>
                              <p:par>
                                <p:cTn id="22" presetID="10" presetClass="entr" presetSubtype="0" fill="hold" grpId="0" nodeType="withEffect" nodePh="1">
                                  <p:stCondLst>
                                    <p:cond delay="0"/>
                                  </p:stCondLst>
                                  <p:endCondLst>
                                    <p:cond evt="begin" delay="0">
                                      <p:tn val="22"/>
                                    </p:cond>
                                  </p:end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fade">
                                      <p:cBhvr>
                                        <p:cTn id="24" dur="500"/>
                                        <p:tgtEl>
                                          <p:spTgt spid="6">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nodePh="1">
                                  <p:stCondLst>
                                    <p:cond delay="0"/>
                                  </p:stCondLst>
                                  <p:endCondLst>
                                    <p:cond evt="begin" delay="0">
                                      <p:tn val="27"/>
                                    </p:cond>
                                  </p:end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bg/>
                                          </p:spTgt>
                                        </p:tgtEl>
                                        <p:attrNameLst>
                                          <p:attrName>style.visibility</p:attrName>
                                        </p:attrNameLst>
                                      </p:cBhvr>
                                      <p:to>
                                        <p:strVal val="visible"/>
                                      </p:to>
                                    </p:set>
                                    <p:animEffect transition="in" filter="fade">
                                      <p:cBhvr>
                                        <p:cTn id="32" dur="500"/>
                                        <p:tgtEl>
                                          <p:spTgt spid="7">
                                            <p:bg/>
                                          </p:spTgt>
                                        </p:tgtEl>
                                      </p:cBhvr>
                                    </p:animEffect>
                                  </p:childTnLst>
                                </p:cTn>
                              </p:par>
                              <p:par>
                                <p:cTn id="33" presetID="10" presetClass="entr" presetSubtype="0" fill="hold" grpId="0" nodeType="withEffect" nodePh="1">
                                  <p:stCondLst>
                                    <p:cond delay="0"/>
                                  </p:stCondLst>
                                  <p:endCondLst>
                                    <p:cond evt="begin" delay="0">
                                      <p:tn val="33"/>
                                    </p:cond>
                                  </p:end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500"/>
                                        <p:tgtEl>
                                          <p:spTgt spid="7">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nodePh="1">
                                  <p:stCondLst>
                                    <p:cond delay="0"/>
                                  </p:stCondLst>
                                  <p:endCondLst>
                                    <p:cond evt="begin" delay="0">
                                      <p:tn val="38"/>
                                    </p:cond>
                                  </p:end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
                                            <p:bg/>
                                          </p:spTgt>
                                        </p:tgtEl>
                                        <p:attrNameLst>
                                          <p:attrName>style.visibility</p:attrName>
                                        </p:attrNameLst>
                                      </p:cBhvr>
                                      <p:to>
                                        <p:strVal val="visible"/>
                                      </p:to>
                                    </p:set>
                                    <p:animEffect transition="in" filter="fade">
                                      <p:cBhvr>
                                        <p:cTn id="43" dur="500"/>
                                        <p:tgtEl>
                                          <p:spTgt spid="9">
                                            <p:bg/>
                                          </p:spTgt>
                                        </p:tgtEl>
                                      </p:cBhvr>
                                    </p:animEffect>
                                  </p:childTnLst>
                                </p:cTn>
                              </p:par>
                              <p:par>
                                <p:cTn id="44" presetID="10" presetClass="entr" presetSubtype="0" fill="hold" grpId="0" nodeType="withEffect" nodePh="1">
                                  <p:stCondLst>
                                    <p:cond delay="0"/>
                                  </p:stCondLst>
                                  <p:endCondLst>
                                    <p:cond evt="begin" delay="0">
                                      <p:tn val="44"/>
                                    </p:cond>
                                  </p:endCondLst>
                                  <p:childTnLst>
                                    <p:set>
                                      <p:cBhvr>
                                        <p:cTn id="45" dur="1" fill="hold">
                                          <p:stCondLst>
                                            <p:cond delay="0"/>
                                          </p:stCondLst>
                                        </p:cTn>
                                        <p:tgtEl>
                                          <p:spTgt spid="9">
                                            <p:txEl>
                                              <p:pRg st="0" end="0"/>
                                            </p:txEl>
                                          </p:spTgt>
                                        </p:tgtEl>
                                        <p:attrNameLst>
                                          <p:attrName>style.visibility</p:attrName>
                                        </p:attrNameLst>
                                      </p:cBhvr>
                                      <p:to>
                                        <p:strVal val="visible"/>
                                      </p:to>
                                    </p:set>
                                    <p:animEffect transition="in" filter="fade">
                                      <p:cBhvr>
                                        <p:cTn id="46" dur="500"/>
                                        <p:tgtEl>
                                          <p:spTgt spid="9">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nodePh="1">
                                  <p:stCondLst>
                                    <p:cond delay="0"/>
                                  </p:stCondLst>
                                  <p:endCondLst>
                                    <p:cond evt="begin" delay="0">
                                      <p:tn val="49"/>
                                    </p:cond>
                                  </p:end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0">
                                            <p:bg/>
                                          </p:spTgt>
                                        </p:tgtEl>
                                        <p:attrNameLst>
                                          <p:attrName>style.visibility</p:attrName>
                                        </p:attrNameLst>
                                      </p:cBhvr>
                                      <p:to>
                                        <p:strVal val="visible"/>
                                      </p:to>
                                    </p:set>
                                    <p:animEffect transition="in" filter="fade">
                                      <p:cBhvr>
                                        <p:cTn id="54" dur="500"/>
                                        <p:tgtEl>
                                          <p:spTgt spid="10">
                                            <p:bg/>
                                          </p:spTgt>
                                        </p:tgtEl>
                                      </p:cBhvr>
                                    </p:animEffect>
                                  </p:childTnLst>
                                </p:cTn>
                              </p:par>
                              <p:par>
                                <p:cTn id="55" presetID="10" presetClass="entr" presetSubtype="0" fill="hold" grpId="0" nodeType="withEffect" nodePh="1">
                                  <p:stCondLst>
                                    <p:cond delay="0"/>
                                  </p:stCondLst>
                                  <p:endCondLst>
                                    <p:cond evt="begin" delay="0">
                                      <p:tn val="55"/>
                                    </p:cond>
                                  </p:endCondLst>
                                  <p:childTnLst>
                                    <p:set>
                                      <p:cBhvr>
                                        <p:cTn id="56" dur="1" fill="hold">
                                          <p:stCondLst>
                                            <p:cond delay="0"/>
                                          </p:stCondLst>
                                        </p:cTn>
                                        <p:tgtEl>
                                          <p:spTgt spid="10">
                                            <p:txEl>
                                              <p:pRg st="0" end="0"/>
                                            </p:txEl>
                                          </p:spTgt>
                                        </p:tgtEl>
                                        <p:attrNameLst>
                                          <p:attrName>style.visibility</p:attrName>
                                        </p:attrNameLst>
                                      </p:cBhvr>
                                      <p:to>
                                        <p:strVal val="visible"/>
                                      </p:to>
                                    </p:set>
                                    <p:animEffect transition="in" filter="fade">
                                      <p:cBhvr>
                                        <p:cTn id="57" dur="500"/>
                                        <p:tgtEl>
                                          <p:spTgt spid="10">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nodePh="1">
                                  <p:stCondLst>
                                    <p:cond delay="0"/>
                                  </p:stCondLst>
                                  <p:endCondLst>
                                    <p:cond evt="begin" delay="0">
                                      <p:tn val="60"/>
                                    </p:cond>
                                  </p:end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9">
                                            <p:bg/>
                                          </p:spTgt>
                                        </p:tgtEl>
                                        <p:attrNameLst>
                                          <p:attrName>style.visibility</p:attrName>
                                        </p:attrNameLst>
                                      </p:cBhvr>
                                      <p:to>
                                        <p:strVal val="visible"/>
                                      </p:to>
                                    </p:set>
                                    <p:animEffect transition="in" filter="fade">
                                      <p:cBhvr>
                                        <p:cTn id="65" dur="500"/>
                                        <p:tgtEl>
                                          <p:spTgt spid="29">
                                            <p:bg/>
                                          </p:spTgt>
                                        </p:tgtEl>
                                      </p:cBhvr>
                                    </p:animEffect>
                                  </p:childTnLst>
                                </p:cTn>
                              </p:par>
                              <p:par>
                                <p:cTn id="66" presetID="10" presetClass="entr" presetSubtype="0" fill="hold" grpId="0" nodeType="withEffect" nodePh="1">
                                  <p:stCondLst>
                                    <p:cond delay="0"/>
                                  </p:stCondLst>
                                  <p:endCondLst>
                                    <p:cond evt="begin" delay="0">
                                      <p:tn val="66"/>
                                    </p:cond>
                                  </p:endCondLst>
                                  <p:childTnLst>
                                    <p:set>
                                      <p:cBhvr>
                                        <p:cTn id="67" dur="1" fill="hold">
                                          <p:stCondLst>
                                            <p:cond delay="0"/>
                                          </p:stCondLst>
                                        </p:cTn>
                                        <p:tgtEl>
                                          <p:spTgt spid="29">
                                            <p:txEl>
                                              <p:pRg st="0" end="0"/>
                                            </p:txEl>
                                          </p:spTgt>
                                        </p:tgtEl>
                                        <p:attrNameLst>
                                          <p:attrName>style.visibility</p:attrName>
                                        </p:attrNameLst>
                                      </p:cBhvr>
                                      <p:to>
                                        <p:strVal val="visible"/>
                                      </p:to>
                                    </p:set>
                                    <p:animEffect transition="in" filter="fade">
                                      <p:cBhvr>
                                        <p:cTn id="68" dur="500"/>
                                        <p:tgtEl>
                                          <p:spTgt spid="29">
                                            <p:txEl>
                                              <p:pRg st="0" end="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nodePh="1">
                                  <p:stCondLst>
                                    <p:cond delay="0"/>
                                  </p:stCondLst>
                                  <p:endCondLst>
                                    <p:cond evt="begin" delay="0">
                                      <p:tn val="71"/>
                                    </p:cond>
                                  </p:endCondLst>
                                  <p:childTnLst>
                                    <p:set>
                                      <p:cBhvr>
                                        <p:cTn id="72" dur="1" fill="hold">
                                          <p:stCondLst>
                                            <p:cond delay="0"/>
                                          </p:stCondLst>
                                        </p:cTn>
                                        <p:tgtEl>
                                          <p:spTgt spid="21"/>
                                        </p:tgtEl>
                                        <p:attrNameLst>
                                          <p:attrName>style.visibility</p:attrName>
                                        </p:attrNameLst>
                                      </p:cBhvr>
                                      <p:to>
                                        <p:strVal val="visible"/>
                                      </p:to>
                                    </p:set>
                                    <p:animEffect transition="in" filter="fade">
                                      <p:cBhvr>
                                        <p:cTn id="73" dur="500"/>
                                        <p:tgtEl>
                                          <p:spTgt spid="2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0">
                                            <p:bg/>
                                          </p:spTgt>
                                        </p:tgtEl>
                                        <p:attrNameLst>
                                          <p:attrName>style.visibility</p:attrName>
                                        </p:attrNameLst>
                                      </p:cBhvr>
                                      <p:to>
                                        <p:strVal val="visible"/>
                                      </p:to>
                                    </p:set>
                                    <p:animEffect transition="in" filter="fade">
                                      <p:cBhvr>
                                        <p:cTn id="76" dur="500"/>
                                        <p:tgtEl>
                                          <p:spTgt spid="30">
                                            <p:bg/>
                                          </p:spTgt>
                                        </p:tgtEl>
                                      </p:cBhvr>
                                    </p:animEffect>
                                  </p:childTnLst>
                                </p:cTn>
                              </p:par>
                              <p:par>
                                <p:cTn id="77" presetID="10" presetClass="entr" presetSubtype="0" fill="hold" grpId="0" nodeType="withEffect" nodePh="1">
                                  <p:stCondLst>
                                    <p:cond delay="0"/>
                                  </p:stCondLst>
                                  <p:endCondLst>
                                    <p:cond evt="begin" delay="0">
                                      <p:tn val="77"/>
                                    </p:cond>
                                  </p:endCondLst>
                                  <p:childTnLst>
                                    <p:set>
                                      <p:cBhvr>
                                        <p:cTn id="78" dur="1" fill="hold">
                                          <p:stCondLst>
                                            <p:cond delay="0"/>
                                          </p:stCondLst>
                                        </p:cTn>
                                        <p:tgtEl>
                                          <p:spTgt spid="30">
                                            <p:txEl>
                                              <p:pRg st="0" end="0"/>
                                            </p:txEl>
                                          </p:spTgt>
                                        </p:tgtEl>
                                        <p:attrNameLst>
                                          <p:attrName>style.visibility</p:attrName>
                                        </p:attrNameLst>
                                      </p:cBhvr>
                                      <p:to>
                                        <p:strVal val="visible"/>
                                      </p:to>
                                    </p:set>
                                    <p:animEffect transition="in" filter="fade">
                                      <p:cBhvr>
                                        <p:cTn id="79"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3" grpId="0"/>
      <p:bldP spid="15" grpId="0"/>
      <p:bldP spid="17" grpId="0"/>
      <p:bldP spid="19" grpId="0"/>
      <p:bldP spid="21" grpId="0"/>
      <p:bldP spid="5" grpId="0" uiExpand="1" build="p" animBg="1">
        <p:tmplLst>
          <p:tmpl>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1">
            <p:tnLst>
              <p:par>
                <p:cTn presetID="10" presetClass="entr" presetSubtype="0" fill="hold" nodeType="withEffect" nodePh="1">
                  <p:stCondLst>
                    <p:cond delay="0"/>
                  </p:stCondLst>
                  <p:endCondLst>
                    <p:cond/>
                  </p:end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uiExpand="1" build="p" animBg="1">
        <p:tmplLst>
          <p:tmpl>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0"/>
                  </p:stCondLst>
                  <p:endCondLst>
                    <p:cond/>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uiExpand="1" build="p" animBg="1">
        <p:tmplLst>
          <p:tmpl>
            <p:tnLst>
              <p:par>
                <p:cT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 lvl="1">
            <p:tnLst>
              <p:par>
                <p:cTn presetID="10" presetClass="entr" presetSubtype="0" fill="hold" nodeType="withEffect" nodePh="1">
                  <p:stCondLst>
                    <p:cond delay="0"/>
                  </p:stCondLst>
                  <p:endCondLst>
                    <p:cond/>
                  </p:end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9" grpId="0" uiExpand="1" build="p" animBg="1">
        <p:tmplLst>
          <p:tmpl>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1">
            <p:tnLst>
              <p:par>
                <p:cTn presetID="10" presetClass="entr" presetSubtype="0" fill="hold" nodeType="withEffect" nodePh="1">
                  <p:stCondLst>
                    <p:cond delay="0"/>
                  </p:stCondLst>
                  <p:endCondLst>
                    <p:cond/>
                  </p:end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0" grpId="0" uiExpand="1" build="p" animBg="1">
        <p:tmplLst>
          <p:tmpl>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0"/>
                  </p:stCondLst>
                  <p:endCondLst>
                    <p:cond/>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29" grpId="0" uiExpand="1" build="p" animBg="1">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 lvl="1">
            <p:tnLst>
              <p:par>
                <p:cTn presetID="10" presetClass="entr" presetSubtype="0" fill="hold" nodeType="withEffect" nodePh="1">
                  <p:stCondLst>
                    <p:cond delay="0"/>
                  </p:stCondLst>
                  <p:endCondLst>
                    <p:cond/>
                  </p:end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uiExpand="1" build="p" animBg="1">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 lvl="1">
            <p:tnLst>
              <p:par>
                <p:cTn presetID="10" presetClass="entr" presetSubtype="0" fill="hold" nodeType="withEffect" nodePh="1">
                  <p:stCondLst>
                    <p:cond delay="0"/>
                  </p:stCondLst>
                  <p:endCondLst>
                    <p:cond/>
                  </p:end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8031" y="1561633"/>
            <a:ext cx="11535565" cy="3423284"/>
          </a:xfrm>
        </p:spPr>
        <p:txBody>
          <a:bodyPr anchor="b">
            <a:normAutofit/>
          </a:bodyPr>
          <a:lstStyle>
            <a:lvl1pPr algn="r">
              <a:defRPr sz="8640" cap="all" baseline="0">
                <a:solidFill>
                  <a:schemeClr val="tx2"/>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918031" y="5059594"/>
            <a:ext cx="11535565" cy="1371989"/>
          </a:xfrm>
        </p:spPr>
        <p:txBody>
          <a:bodyPr/>
          <a:lstStyle>
            <a:lvl1pPr marL="0" indent="0" algn="r">
              <a:lnSpc>
                <a:spcPct val="112000"/>
              </a:lnSpc>
              <a:spcBef>
                <a:spcPts val="0"/>
              </a:spcBef>
              <a:spcAft>
                <a:spcPts val="0"/>
              </a:spcAft>
              <a:buNone/>
              <a:defRPr sz="2880">
                <a:solidFill>
                  <a:schemeClr val="tx2"/>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a:xfrm>
            <a:off x="886690" y="7744063"/>
            <a:ext cx="1946891" cy="485537"/>
          </a:xfrm>
          <a:prstGeom prst="rect">
            <a:avLst/>
          </a:prstGeom>
        </p:spPr>
        <p:txBody>
          <a:bodyPr/>
          <a:lstStyle>
            <a:lvl1pPr>
              <a:defRPr>
                <a:solidFill>
                  <a:schemeClr val="tx2"/>
                </a:solidFill>
              </a:defRPr>
            </a:lvl1pPr>
          </a:lstStyle>
          <a:p>
            <a:fld id="{B61BEF0D-F0BB-DE4B-95CE-6DB70DBA9567}" type="datetimeFigureOut">
              <a:rPr lang="en-US" smtClean="0"/>
              <a:pPr/>
              <a:t>9/9/2023</a:t>
            </a:fld>
            <a:endParaRPr lang="en-US" dirty="0"/>
          </a:p>
        </p:txBody>
      </p:sp>
      <p:sp>
        <p:nvSpPr>
          <p:cNvPr id="5" name="Footer Placeholder 4"/>
          <p:cNvSpPr>
            <a:spLocks noGrp="1"/>
          </p:cNvSpPr>
          <p:nvPr>
            <p:ph type="ftr" sz="quarter" idx="11"/>
          </p:nvPr>
        </p:nvSpPr>
        <p:spPr>
          <a:xfrm>
            <a:off x="3101175" y="7744063"/>
            <a:ext cx="8428052" cy="485537"/>
          </a:xfrm>
          <a:prstGeom prst="rect">
            <a:avLst/>
          </a:prstGeo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11796820" y="7744063"/>
            <a:ext cx="1915550" cy="485537"/>
          </a:xfrm>
          <a:prstGeom prst="rect">
            <a:avLst/>
          </a:prstGeom>
        </p:spPr>
        <p:txBody>
          <a:bodyPr/>
          <a:lstStyle>
            <a:lvl1pPr>
              <a:defRPr>
                <a:solidFill>
                  <a:schemeClr val="tx2"/>
                </a:solidFill>
              </a:defRPr>
            </a:lvl1pPr>
          </a:lstStyle>
          <a:p>
            <a:fld id="{D57F1E4F-1CFF-5643-939E-217C01CDF565}" type="slidenum">
              <a:rPr lang="en-US" smtClean="0"/>
              <a:pPr/>
              <a:t>‹nº›</a:t>
            </a:fld>
            <a:endParaRPr lang="en-US" dirty="0"/>
          </a:p>
        </p:txBody>
      </p:sp>
      <p:sp>
        <p:nvSpPr>
          <p:cNvPr id="7" name="Freeform 6" title="Crop Mark"/>
          <p:cNvSpPr/>
          <p:nvPr/>
        </p:nvSpPr>
        <p:spPr bwMode="auto">
          <a:xfrm>
            <a:off x="9782355" y="2022782"/>
            <a:ext cx="3930016" cy="5290186"/>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68163257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pt-BR"/>
              <a:t>Clique para editar o título Mestre</a:t>
            </a:r>
            <a:endParaRPr lang="en-US" dirty="0"/>
          </a:p>
        </p:txBody>
      </p:sp>
      <p:sp>
        <p:nvSpPr>
          <p:cNvPr id="3" name="Content Placeholder 2"/>
          <p:cNvSpPr>
            <a:spLocks noGrp="1"/>
          </p:cNvSpPr>
          <p:nvPr>
            <p:ph sz="half" idx="1"/>
          </p:nvPr>
        </p:nvSpPr>
        <p:spPr>
          <a:xfrm>
            <a:off x="1645920" y="2743200"/>
            <a:ext cx="5337343" cy="429768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7830484" y="2743200"/>
            <a:ext cx="5337343" cy="429768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a:xfrm>
            <a:off x="1668780" y="7744063"/>
            <a:ext cx="1445486" cy="485537"/>
          </a:xfrm>
          <a:prstGeom prst="rect">
            <a:avLst/>
          </a:prstGeom>
        </p:spPr>
        <p:txBody>
          <a:bodyPr/>
          <a:lstStyle/>
          <a:p>
            <a:fld id="{B61BEF0D-F0BB-DE4B-95CE-6DB70DBA9567}" type="datetimeFigureOut">
              <a:rPr lang="en-US" smtClean="0"/>
              <a:pPr/>
              <a:t>9/9/2023</a:t>
            </a:fld>
            <a:endParaRPr lang="en-US" dirty="0"/>
          </a:p>
        </p:txBody>
      </p:sp>
      <p:sp>
        <p:nvSpPr>
          <p:cNvPr id="6" name="Footer Placeholder 5"/>
          <p:cNvSpPr>
            <a:spLocks noGrp="1"/>
          </p:cNvSpPr>
          <p:nvPr>
            <p:ph type="ftr" sz="quarter" idx="11"/>
          </p:nvPr>
        </p:nvSpPr>
        <p:spPr>
          <a:xfrm>
            <a:off x="3472277" y="7744063"/>
            <a:ext cx="7536996" cy="485537"/>
          </a:xfrm>
          <a:prstGeom prst="rect">
            <a:avLst/>
          </a:prstGeom>
        </p:spPr>
        <p:txBody>
          <a:bodyPr/>
          <a:lstStyle/>
          <a:p>
            <a:endParaRPr lang="en-US" dirty="0"/>
          </a:p>
        </p:txBody>
      </p:sp>
      <p:sp>
        <p:nvSpPr>
          <p:cNvPr id="7" name="Slide Number Placeholder 6"/>
          <p:cNvSpPr>
            <a:spLocks noGrp="1"/>
          </p:cNvSpPr>
          <p:nvPr>
            <p:ph type="sldNum" sz="quarter" idx="12"/>
          </p:nvPr>
        </p:nvSpPr>
        <p:spPr>
          <a:xfrm>
            <a:off x="11367283" y="7744063"/>
            <a:ext cx="1915550" cy="485537"/>
          </a:xfrm>
          <a:prstGeom prst="rect">
            <a:avLst/>
          </a:prstGeo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1808176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645920" y="822960"/>
            <a:ext cx="11521440" cy="1783080"/>
          </a:xfrm>
        </p:spPr>
        <p:txBody>
          <a:bodyPr/>
          <a:lstStyle>
            <a:lvl1pPr>
              <a:defRPr>
                <a:solidFill>
                  <a:schemeClr val="tx2"/>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645920" y="2809037"/>
            <a:ext cx="5332781" cy="988694"/>
          </a:xfrm>
        </p:spPr>
        <p:txBody>
          <a:bodyPr anchor="b">
            <a:noAutofit/>
          </a:bodyPr>
          <a:lstStyle>
            <a:lvl1pPr marL="0" indent="0">
              <a:lnSpc>
                <a:spcPct val="84000"/>
              </a:lnSpc>
              <a:spcBef>
                <a:spcPts val="0"/>
              </a:spcBef>
              <a:spcAft>
                <a:spcPts val="0"/>
              </a:spcAft>
              <a:buNone/>
              <a:defRPr sz="3600" b="0" baseline="0">
                <a:solidFill>
                  <a:schemeClr val="tx2"/>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pt-BR"/>
              <a:t>Clique para editar os estilos de texto Mestres</a:t>
            </a:r>
          </a:p>
        </p:txBody>
      </p:sp>
      <p:sp>
        <p:nvSpPr>
          <p:cNvPr id="4" name="Content Placeholder 3"/>
          <p:cNvSpPr>
            <a:spLocks noGrp="1"/>
          </p:cNvSpPr>
          <p:nvPr>
            <p:ph sz="half" idx="2"/>
          </p:nvPr>
        </p:nvSpPr>
        <p:spPr>
          <a:xfrm>
            <a:off x="1645920" y="3966249"/>
            <a:ext cx="5332781" cy="3074632"/>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7830017" y="2809037"/>
            <a:ext cx="5332781" cy="988694"/>
          </a:xfrm>
        </p:spPr>
        <p:txBody>
          <a:bodyPr anchor="b">
            <a:noAutofit/>
          </a:bodyPr>
          <a:lstStyle>
            <a:lvl1pPr marL="0" indent="0">
              <a:lnSpc>
                <a:spcPct val="84000"/>
              </a:lnSpc>
              <a:spcBef>
                <a:spcPts val="0"/>
              </a:spcBef>
              <a:spcAft>
                <a:spcPts val="0"/>
              </a:spcAft>
              <a:buNone/>
              <a:defRPr sz="3600" b="0" baseline="0">
                <a:solidFill>
                  <a:schemeClr val="tx2"/>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pt-BR"/>
              <a:t>Clique para editar os estilos de texto Mestres</a:t>
            </a:r>
          </a:p>
        </p:txBody>
      </p:sp>
      <p:sp>
        <p:nvSpPr>
          <p:cNvPr id="6" name="Content Placeholder 5"/>
          <p:cNvSpPr>
            <a:spLocks noGrp="1"/>
          </p:cNvSpPr>
          <p:nvPr>
            <p:ph sz="quarter" idx="4"/>
          </p:nvPr>
        </p:nvSpPr>
        <p:spPr>
          <a:xfrm>
            <a:off x="7830017" y="3966249"/>
            <a:ext cx="5332781" cy="3074632"/>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a:xfrm>
            <a:off x="1668780" y="7744063"/>
            <a:ext cx="1445486" cy="485537"/>
          </a:xfrm>
          <a:prstGeom prst="rect">
            <a:avLst/>
          </a:prstGeom>
        </p:spPr>
        <p:txBody>
          <a:bodyPr/>
          <a:lstStyle/>
          <a:p>
            <a:fld id="{B61BEF0D-F0BB-DE4B-95CE-6DB70DBA9567}" type="datetimeFigureOut">
              <a:rPr lang="en-US" smtClean="0"/>
              <a:pPr/>
              <a:t>9/9/2023</a:t>
            </a:fld>
            <a:endParaRPr lang="en-US" dirty="0"/>
          </a:p>
        </p:txBody>
      </p:sp>
      <p:sp>
        <p:nvSpPr>
          <p:cNvPr id="8" name="Footer Placeholder 7"/>
          <p:cNvSpPr>
            <a:spLocks noGrp="1"/>
          </p:cNvSpPr>
          <p:nvPr>
            <p:ph type="ftr" sz="quarter" idx="11"/>
          </p:nvPr>
        </p:nvSpPr>
        <p:spPr>
          <a:xfrm>
            <a:off x="3472277" y="7744063"/>
            <a:ext cx="7536996" cy="485537"/>
          </a:xfrm>
          <a:prstGeom prst="rect">
            <a:avLst/>
          </a:prstGeom>
        </p:spPr>
        <p:txBody>
          <a:bodyPr/>
          <a:lstStyle/>
          <a:p>
            <a:endParaRPr lang="en-US" dirty="0"/>
          </a:p>
        </p:txBody>
      </p:sp>
      <p:sp>
        <p:nvSpPr>
          <p:cNvPr id="9" name="Slide Number Placeholder 8"/>
          <p:cNvSpPr>
            <a:spLocks noGrp="1"/>
          </p:cNvSpPr>
          <p:nvPr>
            <p:ph type="sldNum" sz="quarter" idx="12"/>
          </p:nvPr>
        </p:nvSpPr>
        <p:spPr>
          <a:xfrm>
            <a:off x="11367283" y="7744063"/>
            <a:ext cx="1915550" cy="485537"/>
          </a:xfrm>
          <a:prstGeom prst="rect">
            <a:avLst/>
          </a:prstGeo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89988520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a:xfrm>
            <a:off x="1668780" y="7744063"/>
            <a:ext cx="1445486" cy="485537"/>
          </a:xfrm>
          <a:prstGeom prst="rect">
            <a:avLst/>
          </a:prstGeom>
        </p:spPr>
        <p:txBody>
          <a:bodyPr/>
          <a:lstStyle/>
          <a:p>
            <a:fld id="{B61BEF0D-F0BB-DE4B-95CE-6DB70DBA9567}" type="datetimeFigureOut">
              <a:rPr lang="en-US" smtClean="0"/>
              <a:pPr/>
              <a:t>9/9/2023</a:t>
            </a:fld>
            <a:endParaRPr lang="en-US" dirty="0"/>
          </a:p>
        </p:txBody>
      </p:sp>
      <p:sp>
        <p:nvSpPr>
          <p:cNvPr id="4" name="Footer Placeholder 3"/>
          <p:cNvSpPr>
            <a:spLocks noGrp="1"/>
          </p:cNvSpPr>
          <p:nvPr>
            <p:ph type="ftr" sz="quarter" idx="11"/>
          </p:nvPr>
        </p:nvSpPr>
        <p:spPr>
          <a:xfrm>
            <a:off x="3472277" y="7744063"/>
            <a:ext cx="7536996" cy="485537"/>
          </a:xfrm>
          <a:prstGeom prst="rect">
            <a:avLst/>
          </a:prstGeom>
        </p:spPr>
        <p:txBody>
          <a:bodyPr/>
          <a:lstStyle/>
          <a:p>
            <a:endParaRPr lang="en-US" dirty="0"/>
          </a:p>
        </p:txBody>
      </p:sp>
      <p:sp>
        <p:nvSpPr>
          <p:cNvPr id="5" name="Slide Number Placeholder 4"/>
          <p:cNvSpPr>
            <a:spLocks noGrp="1"/>
          </p:cNvSpPr>
          <p:nvPr>
            <p:ph type="sldNum" sz="quarter" idx="12"/>
          </p:nvPr>
        </p:nvSpPr>
        <p:spPr>
          <a:xfrm>
            <a:off x="11367283" y="7744063"/>
            <a:ext cx="1915550" cy="485537"/>
          </a:xfrm>
          <a:prstGeom prst="rect">
            <a:avLst/>
          </a:prstGeo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64533437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668780" y="7744063"/>
            <a:ext cx="1445486" cy="485537"/>
          </a:xfrm>
          <a:prstGeom prst="rect">
            <a:avLst/>
          </a:prstGeom>
        </p:spPr>
        <p:txBody>
          <a:bodyPr/>
          <a:lstStyle/>
          <a:p>
            <a:fld id="{B61BEF0D-F0BB-DE4B-95CE-6DB70DBA9567}" type="datetimeFigureOut">
              <a:rPr lang="en-US" smtClean="0"/>
              <a:pPr/>
              <a:t>9/9/2023</a:t>
            </a:fld>
            <a:endParaRPr lang="en-US" dirty="0"/>
          </a:p>
        </p:txBody>
      </p:sp>
      <p:sp>
        <p:nvSpPr>
          <p:cNvPr id="3" name="Footer Placeholder 2"/>
          <p:cNvSpPr>
            <a:spLocks noGrp="1"/>
          </p:cNvSpPr>
          <p:nvPr>
            <p:ph type="ftr" sz="quarter" idx="11"/>
          </p:nvPr>
        </p:nvSpPr>
        <p:spPr>
          <a:xfrm>
            <a:off x="3472277" y="7744063"/>
            <a:ext cx="7536996" cy="485537"/>
          </a:xfrm>
          <a:prstGeom prst="rect">
            <a:avLst/>
          </a:prstGeom>
        </p:spPr>
        <p:txBody>
          <a:bodyPr/>
          <a:lstStyle/>
          <a:p>
            <a:endParaRPr lang="en-US" dirty="0"/>
          </a:p>
        </p:txBody>
      </p:sp>
      <p:sp>
        <p:nvSpPr>
          <p:cNvPr id="4" name="Slide Number Placeholder 3"/>
          <p:cNvSpPr>
            <a:spLocks noGrp="1"/>
          </p:cNvSpPr>
          <p:nvPr>
            <p:ph type="sldNum" sz="quarter" idx="12"/>
          </p:nvPr>
        </p:nvSpPr>
        <p:spPr>
          <a:xfrm>
            <a:off x="11367283" y="7744063"/>
            <a:ext cx="1915550" cy="485537"/>
          </a:xfrm>
          <a:prstGeom prst="rect">
            <a:avLst/>
          </a:prstGeo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76602912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3716" y="208094"/>
            <a:ext cx="13482970" cy="1415743"/>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573715" y="1623837"/>
            <a:ext cx="13482970" cy="6397669"/>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Tree>
    <p:extLst>
      <p:ext uri="{BB962C8B-B14F-4D97-AF65-F5344CB8AC3E}">
        <p14:creationId xmlns:p14="http://schemas.microsoft.com/office/powerpoint/2010/main" val="2251639143"/>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37" r:id="rId3"/>
    <p:sldLayoutId id="2147483838"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650" r:id="rId14"/>
  </p:sldLayoutIdLst>
  <p:hf sldNum="0" hdr="0" ftr="0" dt="0"/>
  <p:txStyles>
    <p:titleStyle>
      <a:lvl1pPr algn="l" defTabSz="1097280" rtl="0" eaLnBrk="1" latinLnBrk="0" hangingPunct="1">
        <a:lnSpc>
          <a:spcPct val="89000"/>
        </a:lnSpc>
        <a:spcBef>
          <a:spcPct val="0"/>
        </a:spcBef>
        <a:buNone/>
        <a:defRPr sz="5400" kern="1200" baseline="0">
          <a:solidFill>
            <a:schemeClr val="tx2"/>
          </a:solidFill>
          <a:latin typeface="+mj-lt"/>
          <a:ea typeface="+mj-ea"/>
          <a:cs typeface="+mj-cs"/>
        </a:defRPr>
      </a:lvl1pPr>
    </p:titleStyle>
    <p:bodyStyle>
      <a:lvl1pPr marL="460858" indent="-460858" algn="l" defTabSz="1097280" rtl="0" eaLnBrk="1" latinLnBrk="0" hangingPunct="1">
        <a:lnSpc>
          <a:spcPct val="94000"/>
        </a:lnSpc>
        <a:spcBef>
          <a:spcPts val="12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1pPr>
      <a:lvl2pPr marL="109728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i="1" kern="1200" baseline="0">
          <a:solidFill>
            <a:schemeClr val="tx2"/>
          </a:solidFill>
          <a:latin typeface="+mn-lt"/>
          <a:ea typeface="+mn-ea"/>
          <a:cs typeface="+mn-cs"/>
        </a:defRPr>
      </a:lvl2pPr>
      <a:lvl3pPr marL="164592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3pPr>
      <a:lvl4pPr marL="219456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i="1" kern="1200" baseline="0">
          <a:solidFill>
            <a:schemeClr val="tx2"/>
          </a:solidFill>
          <a:latin typeface="+mn-lt"/>
          <a:ea typeface="+mn-ea"/>
          <a:cs typeface="+mn-cs"/>
        </a:defRPr>
      </a:lvl4pPr>
      <a:lvl5pPr marL="274320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5pPr>
      <a:lvl6pPr marL="329184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920" i="1" kern="1200" baseline="0">
          <a:solidFill>
            <a:schemeClr val="tx2"/>
          </a:solidFill>
          <a:latin typeface="+mn-lt"/>
          <a:ea typeface="+mn-ea"/>
          <a:cs typeface="+mn-cs"/>
        </a:defRPr>
      </a:lvl6pPr>
      <a:lvl7pPr marL="384048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kern="1200" baseline="0">
          <a:solidFill>
            <a:schemeClr val="tx2"/>
          </a:solidFill>
          <a:latin typeface="+mn-lt"/>
          <a:ea typeface="+mn-ea"/>
          <a:cs typeface="+mn-cs"/>
        </a:defRPr>
      </a:lvl7pPr>
      <a:lvl8pPr marL="438912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i="1" kern="1200" baseline="0">
          <a:solidFill>
            <a:schemeClr val="tx2"/>
          </a:solidFill>
          <a:latin typeface="+mn-lt"/>
          <a:ea typeface="+mn-ea"/>
          <a:cs typeface="+mn-cs"/>
        </a:defRPr>
      </a:lvl8pPr>
      <a:lvl9pPr marL="493776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kern="1200" baseline="0">
          <a:solidFill>
            <a:schemeClr val="tx2"/>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5.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5.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75499B-8BF3-F80A-EB53-A401FAB8BBEB}"/>
              </a:ext>
            </a:extLst>
          </p:cNvPr>
          <p:cNvSpPr>
            <a:spLocks noGrp="1"/>
          </p:cNvSpPr>
          <p:nvPr>
            <p:ph type="ctrTitle"/>
          </p:nvPr>
        </p:nvSpPr>
        <p:spPr>
          <a:xfrm>
            <a:off x="616096" y="2792604"/>
            <a:ext cx="9601200" cy="1249668"/>
          </a:xfrm>
        </p:spPr>
        <p:txBody>
          <a:bodyPr>
            <a:noAutofit/>
          </a:bodyPr>
          <a:lstStyle/>
          <a:p>
            <a:r>
              <a:rPr lang="pt-BR" sz="6000" dirty="0"/>
              <a:t>Depressão:</a:t>
            </a:r>
          </a:p>
        </p:txBody>
      </p:sp>
      <p:sp>
        <p:nvSpPr>
          <p:cNvPr id="3" name="Subtítulo 2">
            <a:extLst>
              <a:ext uri="{FF2B5EF4-FFF2-40B4-BE49-F238E27FC236}">
                <a16:creationId xmlns:a16="http://schemas.microsoft.com/office/drawing/2014/main" id="{73E7E83B-5821-1FC5-8AA6-C68DAA8143F8}"/>
              </a:ext>
            </a:extLst>
          </p:cNvPr>
          <p:cNvSpPr>
            <a:spLocks noGrp="1"/>
          </p:cNvSpPr>
          <p:nvPr>
            <p:ph type="subTitle" idx="1"/>
          </p:nvPr>
        </p:nvSpPr>
        <p:spPr>
          <a:xfrm>
            <a:off x="616095" y="4029302"/>
            <a:ext cx="11208037" cy="700338"/>
          </a:xfrm>
        </p:spPr>
        <p:txBody>
          <a:bodyPr>
            <a:noAutofit/>
          </a:bodyPr>
          <a:lstStyle/>
          <a:p>
            <a:r>
              <a:rPr lang="pt-BR" sz="4000" dirty="0"/>
              <a:t>Avaliação, manejo e seguimento</a:t>
            </a:r>
          </a:p>
        </p:txBody>
      </p:sp>
      <p:sp>
        <p:nvSpPr>
          <p:cNvPr id="7" name="Subtítulo 2">
            <a:extLst>
              <a:ext uri="{FF2B5EF4-FFF2-40B4-BE49-F238E27FC236}">
                <a16:creationId xmlns:a16="http://schemas.microsoft.com/office/drawing/2014/main" id="{75C5C6EA-D237-C9CE-1E7B-9F7A65D5084E}"/>
              </a:ext>
            </a:extLst>
          </p:cNvPr>
          <p:cNvSpPr txBox="1">
            <a:spLocks/>
          </p:cNvSpPr>
          <p:nvPr/>
        </p:nvSpPr>
        <p:spPr>
          <a:xfrm>
            <a:off x="0" y="7384780"/>
            <a:ext cx="14630400" cy="771254"/>
          </a:xfrm>
          <a:prstGeom prst="rect">
            <a:avLst/>
          </a:prstGeom>
        </p:spPr>
        <p:txBody>
          <a:bodyPr vert="horz" lIns="91440" tIns="45720" rIns="91440" bIns="45720" rtlCol="0" anchor="t">
            <a:noAutofit/>
          </a:bodyPr>
          <a:lstStyle>
            <a:lvl1pPr marL="0" indent="0" algn="l" defTabSz="548640" rtl="0" eaLnBrk="1" latinLnBrk="0" hangingPunct="1">
              <a:spcBef>
                <a:spcPct val="20000"/>
              </a:spcBef>
              <a:spcAft>
                <a:spcPts val="720"/>
              </a:spcAft>
              <a:buClr>
                <a:schemeClr val="tx1"/>
              </a:buClr>
              <a:buSzPct val="80000"/>
              <a:buFont typeface="Wingdings 3" panose="05040102010807070707" pitchFamily="18" charset="2"/>
              <a:buNone/>
              <a:defRPr sz="2520" kern="1200" cap="none">
                <a:solidFill>
                  <a:schemeClr val="bg2">
                    <a:lumMod val="75000"/>
                  </a:schemeClr>
                </a:solidFill>
                <a:effectLst/>
                <a:latin typeface="+mn-lt"/>
                <a:ea typeface="+mn-ea"/>
                <a:cs typeface="+mn-cs"/>
              </a:defRPr>
            </a:lvl1pPr>
            <a:lvl2pPr marL="548640" indent="0" algn="ctr" defTabSz="548640" rtl="0" eaLnBrk="1" latinLnBrk="0" hangingPunct="1">
              <a:spcBef>
                <a:spcPct val="20000"/>
              </a:spcBef>
              <a:spcAft>
                <a:spcPts val="720"/>
              </a:spcAft>
              <a:buClr>
                <a:schemeClr val="tx1"/>
              </a:buClr>
              <a:buSzPct val="80000"/>
              <a:buFont typeface="Wingdings 3" panose="05040102010807070707" pitchFamily="18" charset="2"/>
              <a:buNone/>
              <a:defRPr sz="2160" kern="1200" cap="none">
                <a:solidFill>
                  <a:schemeClr val="tx1">
                    <a:tint val="75000"/>
                  </a:schemeClr>
                </a:solidFill>
                <a:effectLst/>
                <a:latin typeface="+mn-lt"/>
                <a:ea typeface="+mn-ea"/>
                <a:cs typeface="+mn-cs"/>
              </a:defRPr>
            </a:lvl2pPr>
            <a:lvl3pPr marL="1097280" indent="0" algn="ctr" defTabSz="548640" rtl="0" eaLnBrk="1" latinLnBrk="0" hangingPunct="1">
              <a:spcBef>
                <a:spcPct val="20000"/>
              </a:spcBef>
              <a:spcAft>
                <a:spcPts val="720"/>
              </a:spcAft>
              <a:buClr>
                <a:schemeClr val="tx1"/>
              </a:buClr>
              <a:buSzPct val="80000"/>
              <a:buFont typeface="Wingdings 3" panose="05040102010807070707" pitchFamily="18" charset="2"/>
              <a:buNone/>
              <a:defRPr sz="1920" kern="1200" cap="none">
                <a:solidFill>
                  <a:schemeClr val="tx1">
                    <a:tint val="75000"/>
                  </a:schemeClr>
                </a:solidFill>
                <a:effectLst/>
                <a:latin typeface="+mn-lt"/>
                <a:ea typeface="+mn-ea"/>
                <a:cs typeface="+mn-cs"/>
              </a:defRPr>
            </a:lvl3pPr>
            <a:lvl4pPr marL="1645920" indent="0" algn="ctr" defTabSz="548640" rtl="0" eaLnBrk="1" latinLnBrk="0" hangingPunct="1">
              <a:spcBef>
                <a:spcPct val="20000"/>
              </a:spcBef>
              <a:spcAft>
                <a:spcPts val="720"/>
              </a:spcAft>
              <a:buClr>
                <a:schemeClr val="tx1"/>
              </a:buClr>
              <a:buSzPct val="80000"/>
              <a:buFont typeface="Wingdings 3" panose="05040102010807070707" pitchFamily="18" charset="2"/>
              <a:buNone/>
              <a:defRPr sz="1680" kern="1200" cap="none">
                <a:solidFill>
                  <a:schemeClr val="tx1">
                    <a:tint val="75000"/>
                  </a:schemeClr>
                </a:solidFill>
                <a:effectLst/>
                <a:latin typeface="+mn-lt"/>
                <a:ea typeface="+mn-ea"/>
                <a:cs typeface="+mn-cs"/>
              </a:defRPr>
            </a:lvl4pPr>
            <a:lvl5pPr marL="2194560" indent="0" algn="ctr" defTabSz="548640" rtl="0" eaLnBrk="1" latinLnBrk="0" hangingPunct="1">
              <a:spcBef>
                <a:spcPct val="20000"/>
              </a:spcBef>
              <a:spcAft>
                <a:spcPts val="720"/>
              </a:spcAft>
              <a:buClr>
                <a:schemeClr val="tx1"/>
              </a:buClr>
              <a:buSzPct val="80000"/>
              <a:buFont typeface="Wingdings 3" panose="05040102010807070707" pitchFamily="18" charset="2"/>
              <a:buNone/>
              <a:defRPr sz="1680" kern="1200" cap="none">
                <a:solidFill>
                  <a:schemeClr val="tx1">
                    <a:tint val="75000"/>
                  </a:schemeClr>
                </a:solidFill>
                <a:effectLst/>
                <a:latin typeface="+mn-lt"/>
                <a:ea typeface="+mn-ea"/>
                <a:cs typeface="+mn-cs"/>
              </a:defRPr>
            </a:lvl5pPr>
            <a:lvl6pPr marL="2743200" indent="0" algn="ctr" defTabSz="548640" rtl="0" eaLnBrk="1" latinLnBrk="0" hangingPunct="1">
              <a:spcBef>
                <a:spcPct val="20000"/>
              </a:spcBef>
              <a:spcAft>
                <a:spcPts val="720"/>
              </a:spcAft>
              <a:buClr>
                <a:schemeClr val="tx1"/>
              </a:buClr>
              <a:buSzPct val="80000"/>
              <a:buFont typeface="Wingdings 3" panose="05040102010807070707" pitchFamily="18" charset="2"/>
              <a:buNone/>
              <a:defRPr sz="1680" kern="1200" cap="none">
                <a:solidFill>
                  <a:schemeClr val="tx1">
                    <a:tint val="75000"/>
                  </a:schemeClr>
                </a:solidFill>
                <a:effectLst/>
                <a:latin typeface="+mn-lt"/>
                <a:ea typeface="+mn-ea"/>
                <a:cs typeface="+mn-cs"/>
              </a:defRPr>
            </a:lvl6pPr>
            <a:lvl7pPr marL="3291840" indent="0" algn="ctr" defTabSz="548640" rtl="0" eaLnBrk="1" latinLnBrk="0" hangingPunct="1">
              <a:spcBef>
                <a:spcPct val="20000"/>
              </a:spcBef>
              <a:spcAft>
                <a:spcPts val="720"/>
              </a:spcAft>
              <a:buClr>
                <a:schemeClr val="tx1"/>
              </a:buClr>
              <a:buSzPct val="80000"/>
              <a:buFont typeface="Wingdings 3" panose="05040102010807070707" pitchFamily="18" charset="2"/>
              <a:buNone/>
              <a:defRPr sz="1680" kern="1200" cap="none">
                <a:solidFill>
                  <a:schemeClr val="tx1">
                    <a:tint val="75000"/>
                  </a:schemeClr>
                </a:solidFill>
                <a:effectLst/>
                <a:latin typeface="+mn-lt"/>
                <a:ea typeface="+mn-ea"/>
                <a:cs typeface="+mn-cs"/>
              </a:defRPr>
            </a:lvl7pPr>
            <a:lvl8pPr marL="3840480" indent="0" algn="ctr" defTabSz="548640" rtl="0" eaLnBrk="1" latinLnBrk="0" hangingPunct="1">
              <a:spcBef>
                <a:spcPct val="20000"/>
              </a:spcBef>
              <a:spcAft>
                <a:spcPts val="720"/>
              </a:spcAft>
              <a:buClr>
                <a:schemeClr val="tx1"/>
              </a:buClr>
              <a:buSzPct val="80000"/>
              <a:buFont typeface="Wingdings 3" panose="05040102010807070707" pitchFamily="18" charset="2"/>
              <a:buNone/>
              <a:defRPr sz="1680" kern="1200" cap="none">
                <a:solidFill>
                  <a:schemeClr val="tx1">
                    <a:tint val="75000"/>
                  </a:schemeClr>
                </a:solidFill>
                <a:effectLst/>
                <a:latin typeface="+mn-lt"/>
                <a:ea typeface="+mn-ea"/>
                <a:cs typeface="+mn-cs"/>
              </a:defRPr>
            </a:lvl8pPr>
            <a:lvl9pPr marL="4389120" indent="0" algn="ctr" defTabSz="548640" rtl="0" eaLnBrk="1" latinLnBrk="0" hangingPunct="1">
              <a:spcBef>
                <a:spcPct val="20000"/>
              </a:spcBef>
              <a:spcAft>
                <a:spcPts val="720"/>
              </a:spcAft>
              <a:buClr>
                <a:schemeClr val="tx1"/>
              </a:buClr>
              <a:buSzPct val="80000"/>
              <a:buFont typeface="Wingdings 3" panose="05040102010807070707" pitchFamily="18" charset="2"/>
              <a:buNone/>
              <a:defRPr sz="1680" kern="1200" cap="none">
                <a:solidFill>
                  <a:schemeClr val="tx1">
                    <a:tint val="75000"/>
                  </a:schemeClr>
                </a:solidFill>
                <a:effectLst/>
                <a:latin typeface="+mn-lt"/>
                <a:ea typeface="+mn-ea"/>
                <a:cs typeface="+mn-cs"/>
              </a:defRPr>
            </a:lvl9pPr>
          </a:lstStyle>
          <a:p>
            <a:pPr algn="ctr"/>
            <a:r>
              <a:rPr lang="pt-BR" sz="2000" b="1" dirty="0">
                <a:solidFill>
                  <a:schemeClr val="tx1"/>
                </a:solidFill>
              </a:rPr>
              <a:t>Granja – Ceará        </a:t>
            </a:r>
          </a:p>
          <a:p>
            <a:pPr algn="ctr"/>
            <a:r>
              <a:rPr lang="pt-BR" sz="2000" b="1" dirty="0">
                <a:solidFill>
                  <a:schemeClr val="tx1"/>
                </a:solidFill>
              </a:rPr>
              <a:t>Setembro/2023</a:t>
            </a:r>
          </a:p>
        </p:txBody>
      </p:sp>
      <p:pic>
        <p:nvPicPr>
          <p:cNvPr id="9" name="Imagem 8">
            <a:extLst>
              <a:ext uri="{FF2B5EF4-FFF2-40B4-BE49-F238E27FC236}">
                <a16:creationId xmlns:a16="http://schemas.microsoft.com/office/drawing/2014/main" id="{D97B3493-6AF4-8873-F0ED-A10DEFD75534}"/>
              </a:ext>
            </a:extLst>
          </p:cNvPr>
          <p:cNvPicPr>
            <a:picLocks noChangeAspect="1"/>
          </p:cNvPicPr>
          <p:nvPr/>
        </p:nvPicPr>
        <p:blipFill rotWithShape="1">
          <a:blip r:embed="rId2">
            <a:extLst>
              <a:ext uri="{28A0092B-C50C-407E-A947-70E740481C1C}">
                <a14:useLocalDpi xmlns:a14="http://schemas.microsoft.com/office/drawing/2010/main" val="0"/>
              </a:ext>
            </a:extLst>
          </a:blip>
          <a:srcRect l="24641" t="12644" r="48643" b="68957"/>
          <a:stretch/>
        </p:blipFill>
        <p:spPr>
          <a:xfrm>
            <a:off x="1757968" y="5486744"/>
            <a:ext cx="1045619" cy="1079789"/>
          </a:xfrm>
          <a:prstGeom prst="ellipse">
            <a:avLst/>
          </a:prstGeom>
          <a:ln w="76200">
            <a:solidFill>
              <a:srgbClr val="72C052"/>
            </a:solidFill>
          </a:ln>
          <a:scene3d>
            <a:camera prst="orthographicFront"/>
            <a:lightRig rig="threePt" dir="t"/>
          </a:scene3d>
          <a:sp3d>
            <a:bevelT/>
          </a:sp3d>
        </p:spPr>
      </p:pic>
      <p:sp>
        <p:nvSpPr>
          <p:cNvPr id="10" name="CaixaDeTexto 9">
            <a:extLst>
              <a:ext uri="{FF2B5EF4-FFF2-40B4-BE49-F238E27FC236}">
                <a16:creationId xmlns:a16="http://schemas.microsoft.com/office/drawing/2014/main" id="{F620E5C0-CC52-78BA-F6ED-3845ADEB4809}"/>
              </a:ext>
            </a:extLst>
          </p:cNvPr>
          <p:cNvSpPr txBox="1"/>
          <p:nvPr/>
        </p:nvSpPr>
        <p:spPr>
          <a:xfrm>
            <a:off x="2733979" y="5649484"/>
            <a:ext cx="2669717" cy="70788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pt-BR" sz="2000" b="1" dirty="0">
                <a:latin typeface="Bahnschrift SemiBold Condensed" panose="020B0502040204020203" pitchFamily="34" charset="0"/>
              </a:rPr>
              <a:t>Márcio Carvalho Fontenele</a:t>
            </a:r>
          </a:p>
          <a:p>
            <a:pPr algn="ctr"/>
            <a:r>
              <a:rPr lang="pt-BR" sz="2000" b="1" dirty="0">
                <a:latin typeface="Bahnschrift SemiBold Condensed" panose="020B0502040204020203" pitchFamily="34" charset="0"/>
              </a:rPr>
              <a:t>Facilitador</a:t>
            </a:r>
          </a:p>
        </p:txBody>
      </p:sp>
      <p:pic>
        <p:nvPicPr>
          <p:cNvPr id="12" name="Imagem 11">
            <a:extLst>
              <a:ext uri="{FF2B5EF4-FFF2-40B4-BE49-F238E27FC236}">
                <a16:creationId xmlns:a16="http://schemas.microsoft.com/office/drawing/2014/main" id="{8B43D958-0B46-A2B1-5F69-FF237A835747}"/>
              </a:ext>
            </a:extLst>
          </p:cNvPr>
          <p:cNvPicPr>
            <a:picLocks noChangeAspect="1"/>
          </p:cNvPicPr>
          <p:nvPr/>
        </p:nvPicPr>
        <p:blipFill rotWithShape="1">
          <a:blip r:embed="rId3"/>
          <a:srcRect l="8813" t="10000" r="10153" b="8430"/>
          <a:stretch/>
        </p:blipFill>
        <p:spPr>
          <a:xfrm>
            <a:off x="6416246" y="269570"/>
            <a:ext cx="1797907" cy="1809809"/>
          </a:xfrm>
          <a:prstGeom prst="ellipse">
            <a:avLst/>
          </a:prstGeom>
        </p:spPr>
      </p:pic>
    </p:spTree>
    <p:extLst>
      <p:ext uri="{BB962C8B-B14F-4D97-AF65-F5344CB8AC3E}">
        <p14:creationId xmlns:p14="http://schemas.microsoft.com/office/powerpoint/2010/main" val="1609294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42C531-17C5-4079-4EBB-5E0A8F27DB27}"/>
              </a:ext>
            </a:extLst>
          </p:cNvPr>
          <p:cNvSpPr>
            <a:spLocks noGrp="1"/>
          </p:cNvSpPr>
          <p:nvPr>
            <p:ph type="title"/>
          </p:nvPr>
        </p:nvSpPr>
        <p:spPr/>
        <p:txBody>
          <a:bodyPr/>
          <a:lstStyle/>
          <a:p>
            <a:r>
              <a:rPr lang="pt-BR" b="1" dirty="0">
                <a:solidFill>
                  <a:srgbClr val="8C0F60"/>
                </a:solidFill>
              </a:rPr>
              <a:t>DEP &gt;&gt;</a:t>
            </a:r>
            <a:r>
              <a:rPr lang="pt-BR" dirty="0"/>
              <a:t> Panorama Rápido</a:t>
            </a:r>
          </a:p>
        </p:txBody>
      </p:sp>
      <p:sp>
        <p:nvSpPr>
          <p:cNvPr id="3" name="Espaço Reservado para Conteúdo 2">
            <a:extLst>
              <a:ext uri="{FF2B5EF4-FFF2-40B4-BE49-F238E27FC236}">
                <a16:creationId xmlns:a16="http://schemas.microsoft.com/office/drawing/2014/main" id="{F18F6795-66D1-0DB7-5D6C-6DEC03AF463B}"/>
              </a:ext>
            </a:extLst>
          </p:cNvPr>
          <p:cNvSpPr>
            <a:spLocks noGrp="1"/>
          </p:cNvSpPr>
          <p:nvPr>
            <p:ph idx="1"/>
          </p:nvPr>
        </p:nvSpPr>
        <p:spPr/>
        <p:txBody>
          <a:bodyPr anchor="ctr">
            <a:normAutofit/>
          </a:bodyPr>
          <a:lstStyle/>
          <a:p>
            <a:pPr marL="0" indent="0">
              <a:buNone/>
            </a:pPr>
            <a:r>
              <a:rPr lang="pt-BR" sz="4000" b="1" dirty="0">
                <a:solidFill>
                  <a:srgbClr val="8B1061"/>
                </a:solidFill>
              </a:rPr>
              <a:t>&gt;&gt; A pessoa tem Depressão?</a:t>
            </a:r>
          </a:p>
          <a:p>
            <a:pPr marL="0" indent="0">
              <a:buNone/>
            </a:pPr>
            <a:r>
              <a:rPr lang="pt-BR" sz="4000" b="1" dirty="0">
                <a:solidFill>
                  <a:srgbClr val="8B1061"/>
                </a:solidFill>
              </a:rPr>
              <a:t>&gt;&gt; Há outras explicações para os sintomas?</a:t>
            </a:r>
          </a:p>
          <a:p>
            <a:pPr marL="0" indent="0">
              <a:buNone/>
            </a:pPr>
            <a:r>
              <a:rPr lang="pt-BR" sz="4000" b="1" dirty="0">
                <a:solidFill>
                  <a:srgbClr val="8B1061"/>
                </a:solidFill>
              </a:rPr>
              <a:t>	</a:t>
            </a:r>
            <a:r>
              <a:rPr lang="pt-BR" b="1" dirty="0">
                <a:solidFill>
                  <a:schemeClr val="tx1"/>
                </a:solidFill>
              </a:rPr>
              <a:t>– Descarte condições físicas.</a:t>
            </a:r>
          </a:p>
          <a:p>
            <a:pPr marL="0" indent="0">
              <a:buNone/>
            </a:pPr>
            <a:r>
              <a:rPr lang="pt-BR" b="1" dirty="0">
                <a:solidFill>
                  <a:schemeClr val="tx1"/>
                </a:solidFill>
              </a:rPr>
              <a:t>	– Descarte história de mania.</a:t>
            </a:r>
          </a:p>
          <a:p>
            <a:pPr marL="0" indent="0">
              <a:buNone/>
            </a:pPr>
            <a:r>
              <a:rPr lang="pt-BR" b="1" dirty="0">
                <a:solidFill>
                  <a:schemeClr val="tx1"/>
                </a:solidFill>
              </a:rPr>
              <a:t> 	– Descarte reações normais a uma grande perda recente.</a:t>
            </a:r>
          </a:p>
          <a:p>
            <a:pPr marL="0" indent="0">
              <a:buNone/>
            </a:pPr>
            <a:r>
              <a:rPr lang="pt-BR" sz="4000" b="1" dirty="0">
                <a:solidFill>
                  <a:srgbClr val="8B1061"/>
                </a:solidFill>
              </a:rPr>
              <a:t>&gt;&gt; Avalie se há outras condições MNS prioritárias</a:t>
            </a:r>
          </a:p>
        </p:txBody>
      </p:sp>
      <p:pic>
        <p:nvPicPr>
          <p:cNvPr id="4" name="Imagem 3">
            <a:extLst>
              <a:ext uri="{FF2B5EF4-FFF2-40B4-BE49-F238E27FC236}">
                <a16:creationId xmlns:a16="http://schemas.microsoft.com/office/drawing/2014/main" id="{1EE22209-211C-8A5E-0B0E-A3D1E635EF2B}"/>
              </a:ext>
            </a:extLst>
          </p:cNvPr>
          <p:cNvPicPr>
            <a:picLocks noChangeAspect="1"/>
          </p:cNvPicPr>
          <p:nvPr/>
        </p:nvPicPr>
        <p:blipFill rotWithShape="1">
          <a:blip r:embed="rId2"/>
          <a:srcRect l="46433" t="29363" r="50563" b="64826"/>
          <a:stretch/>
        </p:blipFill>
        <p:spPr>
          <a:xfrm>
            <a:off x="7315200" y="1119353"/>
            <a:ext cx="938392" cy="1079448"/>
          </a:xfrm>
          <a:prstGeom prst="ellipse">
            <a:avLst/>
          </a:prstGeom>
        </p:spPr>
      </p:pic>
    </p:spTree>
    <p:extLst>
      <p:ext uri="{BB962C8B-B14F-4D97-AF65-F5344CB8AC3E}">
        <p14:creationId xmlns:p14="http://schemas.microsoft.com/office/powerpoint/2010/main" val="214077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Agrupar 8">
            <a:extLst>
              <a:ext uri="{FF2B5EF4-FFF2-40B4-BE49-F238E27FC236}">
                <a16:creationId xmlns:a16="http://schemas.microsoft.com/office/drawing/2014/main" id="{7809ECD3-3637-509A-8810-116BB4F91A01}"/>
              </a:ext>
            </a:extLst>
          </p:cNvPr>
          <p:cNvGrpSpPr/>
          <p:nvPr/>
        </p:nvGrpSpPr>
        <p:grpSpPr>
          <a:xfrm>
            <a:off x="3295650" y="14287"/>
            <a:ext cx="7048500" cy="2200275"/>
            <a:chOff x="3867150" y="14287"/>
            <a:chExt cx="7048500" cy="2200275"/>
          </a:xfrm>
        </p:grpSpPr>
        <p:grpSp>
          <p:nvGrpSpPr>
            <p:cNvPr id="7" name="Agrupar 6">
              <a:extLst>
                <a:ext uri="{FF2B5EF4-FFF2-40B4-BE49-F238E27FC236}">
                  <a16:creationId xmlns:a16="http://schemas.microsoft.com/office/drawing/2014/main" id="{2A9D0A4F-B69C-8EF9-07F0-A6BCD5B7B7B6}"/>
                </a:ext>
              </a:extLst>
            </p:cNvPr>
            <p:cNvGrpSpPr/>
            <p:nvPr/>
          </p:nvGrpSpPr>
          <p:grpSpPr>
            <a:xfrm>
              <a:off x="5124450" y="14287"/>
              <a:ext cx="4533900" cy="1228725"/>
              <a:chOff x="5619750" y="333375"/>
              <a:chExt cx="4533900" cy="1228725"/>
            </a:xfrm>
          </p:grpSpPr>
          <p:sp>
            <p:nvSpPr>
              <p:cNvPr id="5" name="Retângulo: Cantos Arredondados 4">
                <a:extLst>
                  <a:ext uri="{FF2B5EF4-FFF2-40B4-BE49-F238E27FC236}">
                    <a16:creationId xmlns:a16="http://schemas.microsoft.com/office/drawing/2014/main" id="{19863FEC-EF13-D82E-1D95-CED15FF6172A}"/>
                  </a:ext>
                </a:extLst>
              </p:cNvPr>
              <p:cNvSpPr/>
              <p:nvPr/>
            </p:nvSpPr>
            <p:spPr>
              <a:xfrm>
                <a:off x="5619750" y="762000"/>
                <a:ext cx="4533900" cy="800100"/>
              </a:xfrm>
              <a:prstGeom prst="roundRect">
                <a:avLst/>
              </a:prstGeom>
              <a:solidFill>
                <a:srgbClr val="8C0F60"/>
              </a:solidFill>
              <a:ln>
                <a:solidFill>
                  <a:srgbClr val="EFED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t>A Pessoa tem Depressão?</a:t>
                </a:r>
              </a:p>
            </p:txBody>
          </p:sp>
          <p:sp>
            <p:nvSpPr>
              <p:cNvPr id="4" name="Elipse 3">
                <a:extLst>
                  <a:ext uri="{FF2B5EF4-FFF2-40B4-BE49-F238E27FC236}">
                    <a16:creationId xmlns:a16="http://schemas.microsoft.com/office/drawing/2014/main" id="{674488E8-45CE-3E48-6E10-CEF9865DB956}"/>
                  </a:ext>
                </a:extLst>
              </p:cNvPr>
              <p:cNvSpPr/>
              <p:nvPr/>
            </p:nvSpPr>
            <p:spPr>
              <a:xfrm>
                <a:off x="7511415" y="333375"/>
                <a:ext cx="750570" cy="533400"/>
              </a:xfrm>
              <a:prstGeom prst="ellipse">
                <a:avLst/>
              </a:prstGeom>
              <a:solidFill>
                <a:srgbClr val="8C0F60"/>
              </a:solidFill>
              <a:ln w="57150">
                <a:solidFill>
                  <a:srgbClr val="EFED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3600" b="1" dirty="0"/>
                  <a:t>1</a:t>
                </a:r>
              </a:p>
            </p:txBody>
          </p:sp>
        </p:grpSp>
        <p:sp>
          <p:nvSpPr>
            <p:cNvPr id="8" name="Retângulo: Cantos Arredondados 7">
              <a:extLst>
                <a:ext uri="{FF2B5EF4-FFF2-40B4-BE49-F238E27FC236}">
                  <a16:creationId xmlns:a16="http://schemas.microsoft.com/office/drawing/2014/main" id="{E3B3BECE-A57A-6ACE-3BBA-44EB50E9D088}"/>
                </a:ext>
              </a:extLst>
            </p:cNvPr>
            <p:cNvSpPr/>
            <p:nvPr/>
          </p:nvSpPr>
          <p:spPr>
            <a:xfrm>
              <a:off x="3867150" y="1247774"/>
              <a:ext cx="7048500" cy="966788"/>
            </a:xfrm>
            <a:prstGeom prst="roundRect">
              <a:avLst/>
            </a:prstGeom>
            <a:solidFill>
              <a:schemeClr val="bg1"/>
            </a:solidFill>
            <a:ln w="38100">
              <a:solidFill>
                <a:srgbClr val="8C0F6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pt-BR" b="1" dirty="0"/>
                <a:t>A pessoa teve pelo menos um desses sintomas básicos de depressão durante no mínimo duas semanas?  </a:t>
              </a:r>
              <a:r>
                <a:rPr lang="pt-BR" dirty="0"/>
                <a:t>(Humor deprimido persistente) ou (Acentuada diminuição de interesse ou prazer nas atividades)</a:t>
              </a:r>
            </a:p>
          </p:txBody>
        </p:sp>
      </p:grpSp>
      <p:sp>
        <p:nvSpPr>
          <p:cNvPr id="10" name="Elipse 9">
            <a:extLst>
              <a:ext uri="{FF2B5EF4-FFF2-40B4-BE49-F238E27FC236}">
                <a16:creationId xmlns:a16="http://schemas.microsoft.com/office/drawing/2014/main" id="{0FB0C11F-4BF9-9C2D-3E12-69B9BBCCD72B}"/>
              </a:ext>
            </a:extLst>
          </p:cNvPr>
          <p:cNvSpPr/>
          <p:nvPr/>
        </p:nvSpPr>
        <p:spPr>
          <a:xfrm>
            <a:off x="2266950" y="1376362"/>
            <a:ext cx="971550" cy="709612"/>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pt-BR" b="1" dirty="0">
                <a:solidFill>
                  <a:schemeClr val="bg1"/>
                </a:solidFill>
              </a:rPr>
              <a:t>NÃO</a:t>
            </a:r>
          </a:p>
        </p:txBody>
      </p:sp>
      <p:sp>
        <p:nvSpPr>
          <p:cNvPr id="11" name="Losango 10">
            <a:extLst>
              <a:ext uri="{FF2B5EF4-FFF2-40B4-BE49-F238E27FC236}">
                <a16:creationId xmlns:a16="http://schemas.microsoft.com/office/drawing/2014/main" id="{D3BF37F2-FAF9-23C6-3E82-5C6B5CE267B9}"/>
              </a:ext>
            </a:extLst>
          </p:cNvPr>
          <p:cNvSpPr/>
          <p:nvPr/>
        </p:nvSpPr>
        <p:spPr>
          <a:xfrm>
            <a:off x="10382250" y="1238248"/>
            <a:ext cx="1181100" cy="966788"/>
          </a:xfrm>
          <a:prstGeom prst="diamond">
            <a:avLst/>
          </a:prstGeom>
          <a:solidFill>
            <a:srgbClr val="8C0F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t>SIM</a:t>
            </a:r>
          </a:p>
        </p:txBody>
      </p:sp>
      <p:sp>
        <p:nvSpPr>
          <p:cNvPr id="12" name="CaixaDeTexto 11">
            <a:extLst>
              <a:ext uri="{FF2B5EF4-FFF2-40B4-BE49-F238E27FC236}">
                <a16:creationId xmlns:a16="http://schemas.microsoft.com/office/drawing/2014/main" id="{8165BC42-4845-2770-1925-956C94D0E78C}"/>
              </a:ext>
            </a:extLst>
          </p:cNvPr>
          <p:cNvSpPr txBox="1"/>
          <p:nvPr/>
        </p:nvSpPr>
        <p:spPr>
          <a:xfrm>
            <a:off x="361950" y="1408002"/>
            <a:ext cx="1703480" cy="646331"/>
          </a:xfrm>
          <a:prstGeom prst="rect">
            <a:avLst/>
          </a:prstGeom>
          <a:solidFill>
            <a:srgbClr val="909090"/>
          </a:solidFill>
          <a:ln>
            <a:solidFill>
              <a:schemeClr val="tx1"/>
            </a:solidFill>
          </a:ln>
        </p:spPr>
        <p:txBody>
          <a:bodyPr wrap="none" rtlCol="0">
            <a:spAutoFit/>
          </a:bodyPr>
          <a:lstStyle/>
          <a:p>
            <a:r>
              <a:rPr lang="pt-BR" b="1" dirty="0"/>
              <a:t>Improvável </a:t>
            </a:r>
            <a:r>
              <a:rPr lang="pt-BR" b="1" dirty="0">
                <a:solidFill>
                  <a:srgbClr val="8C0F60"/>
                </a:solidFill>
              </a:rPr>
              <a:t>DEP</a:t>
            </a:r>
          </a:p>
          <a:p>
            <a:r>
              <a:rPr lang="pt-BR" b="1" dirty="0"/>
              <a:t>Vá para</a:t>
            </a:r>
            <a:r>
              <a:rPr lang="pt-BR" b="1" dirty="0">
                <a:solidFill>
                  <a:srgbClr val="8C0F60"/>
                </a:solidFill>
              </a:rPr>
              <a:t> </a:t>
            </a:r>
            <a:r>
              <a:rPr lang="pt-BR" b="1" dirty="0">
                <a:solidFill>
                  <a:srgbClr val="85003E"/>
                </a:solidFill>
              </a:rPr>
              <a:t>&gt;&gt;OUT</a:t>
            </a:r>
          </a:p>
        </p:txBody>
      </p:sp>
      <p:cxnSp>
        <p:nvCxnSpPr>
          <p:cNvPr id="16" name="Conector de Seta Reta 15">
            <a:extLst>
              <a:ext uri="{FF2B5EF4-FFF2-40B4-BE49-F238E27FC236}">
                <a16:creationId xmlns:a16="http://schemas.microsoft.com/office/drawing/2014/main" id="{EEDFB668-9458-D5A6-7FE4-5DC6A205C5AB}"/>
              </a:ext>
            </a:extLst>
          </p:cNvPr>
          <p:cNvCxnSpPr>
            <a:stCxn id="10" idx="2"/>
            <a:endCxn id="12" idx="3"/>
          </p:cNvCxnSpPr>
          <p:nvPr/>
        </p:nvCxnSpPr>
        <p:spPr>
          <a:xfrm flipH="1">
            <a:off x="2065430" y="1731168"/>
            <a:ext cx="20152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 name="Retângulo: Cantos Arredondados 17">
            <a:extLst>
              <a:ext uri="{FF2B5EF4-FFF2-40B4-BE49-F238E27FC236}">
                <a16:creationId xmlns:a16="http://schemas.microsoft.com/office/drawing/2014/main" id="{C4B67208-7F7C-FDC8-E9ED-EFDD93A29873}"/>
              </a:ext>
            </a:extLst>
          </p:cNvPr>
          <p:cNvSpPr/>
          <p:nvPr/>
        </p:nvSpPr>
        <p:spPr>
          <a:xfrm>
            <a:off x="3238500" y="2771774"/>
            <a:ext cx="11068050" cy="1476376"/>
          </a:xfrm>
          <a:prstGeom prst="roundRect">
            <a:avLst/>
          </a:prstGeom>
          <a:solidFill>
            <a:schemeClr val="bg1"/>
          </a:solidFill>
          <a:ln w="38100">
            <a:solidFill>
              <a:srgbClr val="8C0F6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pt-BR" b="1" dirty="0"/>
              <a:t>A pessoa apresentou vários destes outros sintomas durante no mínimo duas semanas?</a:t>
            </a:r>
          </a:p>
          <a:p>
            <a:pPr algn="just"/>
            <a:r>
              <a:rPr lang="pt-BR" dirty="0"/>
              <a:t>Perturbação do sono ou dormir em excesso, alteração significativa do apetite ou peso (diminuição ou aumento), crenças de inutilidade ou culpa excessiva, fadiga ou perda de energia, concentração reduzida, indecisão, agitação observável ou inquietação física, maior lentidão que o habitual ao falar ou se movimentar, desesperança, Pensamentos ou atos suicidas</a:t>
            </a:r>
          </a:p>
        </p:txBody>
      </p:sp>
      <p:cxnSp>
        <p:nvCxnSpPr>
          <p:cNvPr id="24" name="Conector: Angulado 23">
            <a:extLst>
              <a:ext uri="{FF2B5EF4-FFF2-40B4-BE49-F238E27FC236}">
                <a16:creationId xmlns:a16="http://schemas.microsoft.com/office/drawing/2014/main" id="{11225496-D6CF-6627-A483-93B5FF3C0218}"/>
              </a:ext>
            </a:extLst>
          </p:cNvPr>
          <p:cNvCxnSpPr>
            <a:cxnSpLocks/>
            <a:stCxn id="11" idx="2"/>
            <a:endCxn id="18" idx="0"/>
          </p:cNvCxnSpPr>
          <p:nvPr/>
        </p:nvCxnSpPr>
        <p:spPr>
          <a:xfrm rot="5400000">
            <a:off x="9589294" y="1388268"/>
            <a:ext cx="566738" cy="2200275"/>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33" name="Elipse 32">
            <a:extLst>
              <a:ext uri="{FF2B5EF4-FFF2-40B4-BE49-F238E27FC236}">
                <a16:creationId xmlns:a16="http://schemas.microsoft.com/office/drawing/2014/main" id="{AF07625D-C79A-18BC-B67D-B45689FA7065}"/>
              </a:ext>
            </a:extLst>
          </p:cNvPr>
          <p:cNvSpPr/>
          <p:nvPr/>
        </p:nvSpPr>
        <p:spPr>
          <a:xfrm>
            <a:off x="2228850" y="3178283"/>
            <a:ext cx="971550" cy="709612"/>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pt-BR" b="1" dirty="0">
                <a:solidFill>
                  <a:schemeClr val="bg1"/>
                </a:solidFill>
              </a:rPr>
              <a:t>NÃO</a:t>
            </a:r>
          </a:p>
        </p:txBody>
      </p:sp>
      <p:sp>
        <p:nvSpPr>
          <p:cNvPr id="34" name="CaixaDeTexto 33">
            <a:extLst>
              <a:ext uri="{FF2B5EF4-FFF2-40B4-BE49-F238E27FC236}">
                <a16:creationId xmlns:a16="http://schemas.microsoft.com/office/drawing/2014/main" id="{C820EFF3-0198-C554-FABC-1982F72C4EBA}"/>
              </a:ext>
            </a:extLst>
          </p:cNvPr>
          <p:cNvSpPr txBox="1"/>
          <p:nvPr/>
        </p:nvSpPr>
        <p:spPr>
          <a:xfrm>
            <a:off x="323850" y="3209923"/>
            <a:ext cx="1703480" cy="646331"/>
          </a:xfrm>
          <a:prstGeom prst="rect">
            <a:avLst/>
          </a:prstGeom>
          <a:solidFill>
            <a:srgbClr val="909090"/>
          </a:solidFill>
          <a:ln>
            <a:solidFill>
              <a:schemeClr val="tx1"/>
            </a:solidFill>
          </a:ln>
        </p:spPr>
        <p:txBody>
          <a:bodyPr wrap="none" rtlCol="0">
            <a:spAutoFit/>
          </a:bodyPr>
          <a:lstStyle/>
          <a:p>
            <a:r>
              <a:rPr lang="pt-BR" b="1" dirty="0"/>
              <a:t>Improvável </a:t>
            </a:r>
            <a:r>
              <a:rPr lang="pt-BR" b="1" dirty="0">
                <a:solidFill>
                  <a:srgbClr val="8C0F60"/>
                </a:solidFill>
              </a:rPr>
              <a:t>DEP</a:t>
            </a:r>
          </a:p>
          <a:p>
            <a:r>
              <a:rPr lang="pt-BR" b="1" dirty="0"/>
              <a:t>Vá para</a:t>
            </a:r>
            <a:r>
              <a:rPr lang="pt-BR" b="1" dirty="0">
                <a:solidFill>
                  <a:srgbClr val="8C0F60"/>
                </a:solidFill>
              </a:rPr>
              <a:t> </a:t>
            </a:r>
            <a:r>
              <a:rPr lang="pt-BR" b="1" dirty="0">
                <a:solidFill>
                  <a:srgbClr val="85003E"/>
                </a:solidFill>
              </a:rPr>
              <a:t>&gt;&gt;OUT</a:t>
            </a:r>
          </a:p>
        </p:txBody>
      </p:sp>
      <p:cxnSp>
        <p:nvCxnSpPr>
          <p:cNvPr id="35" name="Conector de Seta Reta 34">
            <a:extLst>
              <a:ext uri="{FF2B5EF4-FFF2-40B4-BE49-F238E27FC236}">
                <a16:creationId xmlns:a16="http://schemas.microsoft.com/office/drawing/2014/main" id="{A29726D7-7AF1-01A0-269A-02DCEBFFD518}"/>
              </a:ext>
            </a:extLst>
          </p:cNvPr>
          <p:cNvCxnSpPr>
            <a:stCxn id="33" idx="2"/>
            <a:endCxn id="34" idx="3"/>
          </p:cNvCxnSpPr>
          <p:nvPr/>
        </p:nvCxnSpPr>
        <p:spPr>
          <a:xfrm flipH="1">
            <a:off x="2027330" y="3533089"/>
            <a:ext cx="20152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8" name="Losango 37">
            <a:extLst>
              <a:ext uri="{FF2B5EF4-FFF2-40B4-BE49-F238E27FC236}">
                <a16:creationId xmlns:a16="http://schemas.microsoft.com/office/drawing/2014/main" id="{C0F9F511-A3ED-C377-2CA7-D37EE44720FB}"/>
              </a:ext>
            </a:extLst>
          </p:cNvPr>
          <p:cNvSpPr/>
          <p:nvPr/>
        </p:nvSpPr>
        <p:spPr>
          <a:xfrm>
            <a:off x="8181975" y="4267200"/>
            <a:ext cx="1181100" cy="966788"/>
          </a:xfrm>
          <a:prstGeom prst="diamond">
            <a:avLst/>
          </a:prstGeom>
          <a:solidFill>
            <a:srgbClr val="8C0F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t>SIM</a:t>
            </a:r>
          </a:p>
        </p:txBody>
      </p:sp>
      <p:sp>
        <p:nvSpPr>
          <p:cNvPr id="39" name="Retângulo: Cantos Arredondados 38">
            <a:extLst>
              <a:ext uri="{FF2B5EF4-FFF2-40B4-BE49-F238E27FC236}">
                <a16:creationId xmlns:a16="http://schemas.microsoft.com/office/drawing/2014/main" id="{13FAEA61-2F11-952B-B6E2-56E805EC7A79}"/>
              </a:ext>
            </a:extLst>
          </p:cNvPr>
          <p:cNvSpPr/>
          <p:nvPr/>
        </p:nvSpPr>
        <p:spPr>
          <a:xfrm>
            <a:off x="5705475" y="5262564"/>
            <a:ext cx="6134100" cy="966788"/>
          </a:xfrm>
          <a:prstGeom prst="roundRect">
            <a:avLst/>
          </a:prstGeom>
          <a:solidFill>
            <a:schemeClr val="bg1"/>
          </a:solidFill>
          <a:ln w="38100">
            <a:solidFill>
              <a:srgbClr val="8C0F6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pt-BR" b="1" dirty="0"/>
              <a:t>A pessoa tem dificuldade considerável no </a:t>
            </a:r>
          </a:p>
          <a:p>
            <a:pPr algn="ctr"/>
            <a:r>
              <a:rPr lang="pt-BR" b="1" dirty="0"/>
              <a:t>funcionamento diário nas áreas pessoal, familiar, social, </a:t>
            </a:r>
          </a:p>
          <a:p>
            <a:pPr algn="ctr"/>
            <a:r>
              <a:rPr lang="pt-BR" b="1" dirty="0"/>
              <a:t>educacional e ocupacional ou em outras áreas?</a:t>
            </a:r>
          </a:p>
        </p:txBody>
      </p:sp>
      <p:sp>
        <p:nvSpPr>
          <p:cNvPr id="40" name="Elipse 39">
            <a:extLst>
              <a:ext uri="{FF2B5EF4-FFF2-40B4-BE49-F238E27FC236}">
                <a16:creationId xmlns:a16="http://schemas.microsoft.com/office/drawing/2014/main" id="{B1943DFF-A3D9-0620-DC1D-0EBAEB85D9B0}"/>
              </a:ext>
            </a:extLst>
          </p:cNvPr>
          <p:cNvSpPr/>
          <p:nvPr/>
        </p:nvSpPr>
        <p:spPr>
          <a:xfrm>
            <a:off x="4695825" y="5425861"/>
            <a:ext cx="971550" cy="709612"/>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pt-BR" b="1" dirty="0">
                <a:solidFill>
                  <a:schemeClr val="bg1"/>
                </a:solidFill>
              </a:rPr>
              <a:t>NÃO</a:t>
            </a:r>
          </a:p>
        </p:txBody>
      </p:sp>
      <p:sp>
        <p:nvSpPr>
          <p:cNvPr id="41" name="CaixaDeTexto 40">
            <a:extLst>
              <a:ext uri="{FF2B5EF4-FFF2-40B4-BE49-F238E27FC236}">
                <a16:creationId xmlns:a16="http://schemas.microsoft.com/office/drawing/2014/main" id="{023CD01E-D4DA-B400-6D32-C49DFC6511A2}"/>
              </a:ext>
            </a:extLst>
          </p:cNvPr>
          <p:cNvSpPr txBox="1"/>
          <p:nvPr/>
        </p:nvSpPr>
        <p:spPr>
          <a:xfrm>
            <a:off x="2790825" y="5457501"/>
            <a:ext cx="1703480" cy="646331"/>
          </a:xfrm>
          <a:prstGeom prst="rect">
            <a:avLst/>
          </a:prstGeom>
          <a:solidFill>
            <a:srgbClr val="909090"/>
          </a:solidFill>
          <a:ln>
            <a:solidFill>
              <a:schemeClr val="tx1"/>
            </a:solidFill>
          </a:ln>
        </p:spPr>
        <p:txBody>
          <a:bodyPr wrap="none" rtlCol="0">
            <a:spAutoFit/>
          </a:bodyPr>
          <a:lstStyle/>
          <a:p>
            <a:r>
              <a:rPr lang="pt-BR" b="1" dirty="0"/>
              <a:t>Improvável </a:t>
            </a:r>
            <a:r>
              <a:rPr lang="pt-BR" b="1" dirty="0">
                <a:solidFill>
                  <a:srgbClr val="8C0F60"/>
                </a:solidFill>
              </a:rPr>
              <a:t>DEP</a:t>
            </a:r>
          </a:p>
          <a:p>
            <a:r>
              <a:rPr lang="pt-BR" b="1" dirty="0"/>
              <a:t>Vá para</a:t>
            </a:r>
            <a:r>
              <a:rPr lang="pt-BR" b="1" dirty="0">
                <a:solidFill>
                  <a:srgbClr val="8C0F60"/>
                </a:solidFill>
              </a:rPr>
              <a:t> </a:t>
            </a:r>
            <a:r>
              <a:rPr lang="pt-BR" b="1" dirty="0">
                <a:solidFill>
                  <a:srgbClr val="85003E"/>
                </a:solidFill>
              </a:rPr>
              <a:t>&gt;&gt;OUT</a:t>
            </a:r>
          </a:p>
        </p:txBody>
      </p:sp>
      <p:cxnSp>
        <p:nvCxnSpPr>
          <p:cNvPr id="42" name="Conector de Seta Reta 41">
            <a:extLst>
              <a:ext uri="{FF2B5EF4-FFF2-40B4-BE49-F238E27FC236}">
                <a16:creationId xmlns:a16="http://schemas.microsoft.com/office/drawing/2014/main" id="{64775245-FEDB-2BE2-F1B9-D93924717C8D}"/>
              </a:ext>
            </a:extLst>
          </p:cNvPr>
          <p:cNvCxnSpPr>
            <a:stCxn id="40" idx="2"/>
            <a:endCxn id="41" idx="3"/>
          </p:cNvCxnSpPr>
          <p:nvPr/>
        </p:nvCxnSpPr>
        <p:spPr>
          <a:xfrm flipH="1">
            <a:off x="4494305" y="5780667"/>
            <a:ext cx="20152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3" name="Losango 42">
            <a:extLst>
              <a:ext uri="{FF2B5EF4-FFF2-40B4-BE49-F238E27FC236}">
                <a16:creationId xmlns:a16="http://schemas.microsoft.com/office/drawing/2014/main" id="{D0EBA182-68D0-E7A5-B23C-05D51C4127CE}"/>
              </a:ext>
            </a:extLst>
          </p:cNvPr>
          <p:cNvSpPr/>
          <p:nvPr/>
        </p:nvSpPr>
        <p:spPr>
          <a:xfrm>
            <a:off x="11877675" y="5233988"/>
            <a:ext cx="1181100" cy="966788"/>
          </a:xfrm>
          <a:prstGeom prst="diamond">
            <a:avLst/>
          </a:prstGeom>
          <a:solidFill>
            <a:srgbClr val="8C0F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t>SIM</a:t>
            </a:r>
          </a:p>
        </p:txBody>
      </p:sp>
      <p:sp>
        <p:nvSpPr>
          <p:cNvPr id="44" name="Retângulo: Cantos Arredondados 43">
            <a:extLst>
              <a:ext uri="{FF2B5EF4-FFF2-40B4-BE49-F238E27FC236}">
                <a16:creationId xmlns:a16="http://schemas.microsoft.com/office/drawing/2014/main" id="{F6432E42-279E-ADB7-0ACF-1CA8109199B0}"/>
              </a:ext>
            </a:extLst>
          </p:cNvPr>
          <p:cNvSpPr/>
          <p:nvPr/>
        </p:nvSpPr>
        <p:spPr>
          <a:xfrm>
            <a:off x="12677775" y="6443664"/>
            <a:ext cx="1695450" cy="759620"/>
          </a:xfrm>
          <a:prstGeom prst="roundRect">
            <a:avLst/>
          </a:prstGeom>
          <a:solidFill>
            <a:schemeClr val="bg1"/>
          </a:solidFill>
          <a:ln w="38100">
            <a:solidFill>
              <a:srgbClr val="8C0F6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pt-BR" b="1" dirty="0">
                <a:solidFill>
                  <a:srgbClr val="8C0F60"/>
                </a:solidFill>
              </a:rPr>
              <a:t>CONSIDERE DEPRESSÃO</a:t>
            </a:r>
          </a:p>
        </p:txBody>
      </p:sp>
      <p:cxnSp>
        <p:nvCxnSpPr>
          <p:cNvPr id="45" name="Conector: Angulado 44">
            <a:extLst>
              <a:ext uri="{FF2B5EF4-FFF2-40B4-BE49-F238E27FC236}">
                <a16:creationId xmlns:a16="http://schemas.microsoft.com/office/drawing/2014/main" id="{D5F77792-74A2-2CE2-4633-50C545E877CE}"/>
              </a:ext>
            </a:extLst>
          </p:cNvPr>
          <p:cNvCxnSpPr>
            <a:cxnSpLocks/>
            <a:stCxn id="43" idx="3"/>
            <a:endCxn id="44" idx="0"/>
          </p:cNvCxnSpPr>
          <p:nvPr/>
        </p:nvCxnSpPr>
        <p:spPr>
          <a:xfrm>
            <a:off x="13058775" y="5717382"/>
            <a:ext cx="466725" cy="726282"/>
          </a:xfrm>
          <a:prstGeom prst="bentConnector2">
            <a:avLst/>
          </a:prstGeom>
          <a:ln>
            <a:tailEnd type="triangle"/>
          </a:ln>
        </p:spPr>
        <p:style>
          <a:lnRef idx="2">
            <a:schemeClr val="dk1"/>
          </a:lnRef>
          <a:fillRef idx="0">
            <a:schemeClr val="dk1"/>
          </a:fillRef>
          <a:effectRef idx="1">
            <a:schemeClr val="dk1"/>
          </a:effectRef>
          <a:fontRef idx="minor">
            <a:schemeClr val="tx1"/>
          </a:fontRef>
        </p:style>
      </p:cxnSp>
      <p:pic>
        <p:nvPicPr>
          <p:cNvPr id="51" name="Gráfico 50" descr="Médico">
            <a:extLst>
              <a:ext uri="{FF2B5EF4-FFF2-40B4-BE49-F238E27FC236}">
                <a16:creationId xmlns:a16="http://schemas.microsoft.com/office/drawing/2014/main" id="{F0FA37BC-18FF-07FF-FB06-B010FCA770C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7175" y="6880118"/>
            <a:ext cx="646331" cy="646331"/>
          </a:xfrm>
          <a:prstGeom prst="rect">
            <a:avLst/>
          </a:prstGeom>
        </p:spPr>
      </p:pic>
      <p:sp>
        <p:nvSpPr>
          <p:cNvPr id="52" name="Retângulo: Cantos Arredondados 51">
            <a:extLst>
              <a:ext uri="{FF2B5EF4-FFF2-40B4-BE49-F238E27FC236}">
                <a16:creationId xmlns:a16="http://schemas.microsoft.com/office/drawing/2014/main" id="{354DBE46-1EE9-77AC-5969-65C9855D0776}"/>
              </a:ext>
            </a:extLst>
          </p:cNvPr>
          <p:cNvSpPr/>
          <p:nvPr/>
        </p:nvSpPr>
        <p:spPr>
          <a:xfrm>
            <a:off x="903506" y="6574995"/>
            <a:ext cx="5130166" cy="1476376"/>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pt-BR" b="1" dirty="0">
                <a:solidFill>
                  <a:srgbClr val="FF0000"/>
                </a:solidFill>
              </a:rPr>
              <a:t>DICA CLÍNICA:</a:t>
            </a:r>
          </a:p>
          <a:p>
            <a:pPr algn="ctr"/>
            <a:r>
              <a:rPr lang="pt-BR" b="1" dirty="0">
                <a:solidFill>
                  <a:schemeClr val="tx1"/>
                </a:solidFill>
              </a:rPr>
              <a:t>Uma pessoa com depressão pode ter sintomas </a:t>
            </a:r>
          </a:p>
          <a:p>
            <a:pPr algn="ctr"/>
            <a:r>
              <a:rPr lang="pt-BR" b="1" dirty="0">
                <a:solidFill>
                  <a:schemeClr val="tx1"/>
                </a:solidFill>
              </a:rPr>
              <a:t>psicóticos como delírios ou alucinações. Nesse </a:t>
            </a:r>
          </a:p>
          <a:p>
            <a:pPr algn="ctr"/>
            <a:r>
              <a:rPr lang="pt-BR" b="1" dirty="0">
                <a:solidFill>
                  <a:schemeClr val="tx1"/>
                </a:solidFill>
              </a:rPr>
              <a:t>caso, é preciso adaptar o tratamento da </a:t>
            </a:r>
          </a:p>
          <a:p>
            <a:pPr algn="ctr"/>
            <a:r>
              <a:rPr lang="pt-BR" b="1" dirty="0">
                <a:solidFill>
                  <a:schemeClr val="tx1"/>
                </a:solidFill>
              </a:rPr>
              <a:t>depressão.</a:t>
            </a:r>
            <a:r>
              <a:rPr lang="pt-BR" b="1" dirty="0">
                <a:solidFill>
                  <a:srgbClr val="8C0F60"/>
                </a:solidFill>
              </a:rPr>
              <a:t> </a:t>
            </a:r>
            <a:r>
              <a:rPr lang="pt-BR" b="1" dirty="0">
                <a:solidFill>
                  <a:srgbClr val="FF0000"/>
                </a:solidFill>
              </a:rPr>
              <a:t>CONSULTE UM ESPECIALISTA.</a:t>
            </a:r>
          </a:p>
        </p:txBody>
      </p:sp>
    </p:spTree>
    <p:extLst>
      <p:ext uri="{BB962C8B-B14F-4D97-AF65-F5344CB8AC3E}">
        <p14:creationId xmlns:p14="http://schemas.microsoft.com/office/powerpoint/2010/main" val="2574272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ppt_x"/>
                                          </p:val>
                                        </p:tav>
                                        <p:tav tm="100000">
                                          <p:val>
                                            <p:strVal val="#ppt_x"/>
                                          </p:val>
                                        </p:tav>
                                      </p:tavLst>
                                    </p:anim>
                                    <p:anim calcmode="lin" valueType="num">
                                      <p:cBhvr additive="base">
                                        <p:cTn id="17" dur="500" fill="hold"/>
                                        <p:tgtEl>
                                          <p:spTgt spid="16"/>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ppt_x"/>
                                          </p:val>
                                        </p:tav>
                                        <p:tav tm="100000">
                                          <p:val>
                                            <p:strVal val="#ppt_x"/>
                                          </p:val>
                                        </p:tav>
                                      </p:tavLst>
                                    </p:anim>
                                    <p:anim calcmode="lin" valueType="num">
                                      <p:cBhvr additive="base">
                                        <p:cTn id="2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ppt_x"/>
                                          </p:val>
                                        </p:tav>
                                        <p:tav tm="100000">
                                          <p:val>
                                            <p:strVal val="#ppt_x"/>
                                          </p:val>
                                        </p:tav>
                                      </p:tavLst>
                                    </p:anim>
                                    <p:anim calcmode="lin" valueType="num">
                                      <p:cBhvr additive="base">
                                        <p:cTn id="27" dur="500" fill="hold"/>
                                        <p:tgtEl>
                                          <p:spTgt spid="11"/>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500" fill="hold"/>
                                        <p:tgtEl>
                                          <p:spTgt spid="24"/>
                                        </p:tgtEl>
                                        <p:attrNameLst>
                                          <p:attrName>ppt_x</p:attrName>
                                        </p:attrNameLst>
                                      </p:cBhvr>
                                      <p:tavLst>
                                        <p:tav tm="0">
                                          <p:val>
                                            <p:strVal val="#ppt_x"/>
                                          </p:val>
                                        </p:tav>
                                        <p:tav tm="100000">
                                          <p:val>
                                            <p:strVal val="#ppt_x"/>
                                          </p:val>
                                        </p:tav>
                                      </p:tavLst>
                                    </p:anim>
                                    <p:anim calcmode="lin" valueType="num">
                                      <p:cBhvr additive="base">
                                        <p:cTn id="31"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anim calcmode="lin" valueType="num">
                                      <p:cBhvr additive="base">
                                        <p:cTn id="41" dur="500" fill="hold"/>
                                        <p:tgtEl>
                                          <p:spTgt spid="33"/>
                                        </p:tgtEl>
                                        <p:attrNameLst>
                                          <p:attrName>ppt_x</p:attrName>
                                        </p:attrNameLst>
                                      </p:cBhvr>
                                      <p:tavLst>
                                        <p:tav tm="0">
                                          <p:val>
                                            <p:strVal val="#ppt_x"/>
                                          </p:val>
                                        </p:tav>
                                        <p:tav tm="100000">
                                          <p:val>
                                            <p:strVal val="#ppt_x"/>
                                          </p:val>
                                        </p:tav>
                                      </p:tavLst>
                                    </p:anim>
                                    <p:anim calcmode="lin" valueType="num">
                                      <p:cBhvr additive="base">
                                        <p:cTn id="42" dur="500" fill="hold"/>
                                        <p:tgtEl>
                                          <p:spTgt spid="33"/>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500" fill="hold"/>
                                        <p:tgtEl>
                                          <p:spTgt spid="35"/>
                                        </p:tgtEl>
                                        <p:attrNameLst>
                                          <p:attrName>ppt_x</p:attrName>
                                        </p:attrNameLst>
                                      </p:cBhvr>
                                      <p:tavLst>
                                        <p:tav tm="0">
                                          <p:val>
                                            <p:strVal val="#ppt_x"/>
                                          </p:val>
                                        </p:tav>
                                        <p:tav tm="100000">
                                          <p:val>
                                            <p:strVal val="#ppt_x"/>
                                          </p:val>
                                        </p:tav>
                                      </p:tavLst>
                                    </p:anim>
                                    <p:anim calcmode="lin" valueType="num">
                                      <p:cBhvr additive="base">
                                        <p:cTn id="46" dur="500" fill="hold"/>
                                        <p:tgtEl>
                                          <p:spTgt spid="35"/>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fill="hold"/>
                                        <p:tgtEl>
                                          <p:spTgt spid="34"/>
                                        </p:tgtEl>
                                        <p:attrNameLst>
                                          <p:attrName>ppt_x</p:attrName>
                                        </p:attrNameLst>
                                      </p:cBhvr>
                                      <p:tavLst>
                                        <p:tav tm="0">
                                          <p:val>
                                            <p:strVal val="#ppt_x"/>
                                          </p:val>
                                        </p:tav>
                                        <p:tav tm="100000">
                                          <p:val>
                                            <p:strVal val="#ppt_x"/>
                                          </p:val>
                                        </p:tav>
                                      </p:tavLst>
                                    </p:anim>
                                    <p:anim calcmode="lin" valueType="num">
                                      <p:cBhvr additive="base">
                                        <p:cTn id="5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8"/>
                                        </p:tgtEl>
                                        <p:attrNameLst>
                                          <p:attrName>style.visibility</p:attrName>
                                        </p:attrNameLst>
                                      </p:cBhvr>
                                      <p:to>
                                        <p:strVal val="visible"/>
                                      </p:to>
                                    </p:set>
                                    <p:anim calcmode="lin" valueType="num">
                                      <p:cBhvr additive="base">
                                        <p:cTn id="55" dur="500" fill="hold"/>
                                        <p:tgtEl>
                                          <p:spTgt spid="38"/>
                                        </p:tgtEl>
                                        <p:attrNameLst>
                                          <p:attrName>ppt_x</p:attrName>
                                        </p:attrNameLst>
                                      </p:cBhvr>
                                      <p:tavLst>
                                        <p:tav tm="0">
                                          <p:val>
                                            <p:strVal val="#ppt_x"/>
                                          </p:val>
                                        </p:tav>
                                        <p:tav tm="100000">
                                          <p:val>
                                            <p:strVal val="#ppt_x"/>
                                          </p:val>
                                        </p:tav>
                                      </p:tavLst>
                                    </p:anim>
                                    <p:anim calcmode="lin" valueType="num">
                                      <p:cBhvr additive="base">
                                        <p:cTn id="56"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fade">
                                      <p:cBhvr>
                                        <p:cTn id="61" dur="500"/>
                                        <p:tgtEl>
                                          <p:spTgt spid="39"/>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40"/>
                                        </p:tgtEl>
                                        <p:attrNameLst>
                                          <p:attrName>style.visibility</p:attrName>
                                        </p:attrNameLst>
                                      </p:cBhvr>
                                      <p:to>
                                        <p:strVal val="visible"/>
                                      </p:to>
                                    </p:set>
                                    <p:anim calcmode="lin" valueType="num">
                                      <p:cBhvr additive="base">
                                        <p:cTn id="66" dur="500" fill="hold"/>
                                        <p:tgtEl>
                                          <p:spTgt spid="40"/>
                                        </p:tgtEl>
                                        <p:attrNameLst>
                                          <p:attrName>ppt_x</p:attrName>
                                        </p:attrNameLst>
                                      </p:cBhvr>
                                      <p:tavLst>
                                        <p:tav tm="0">
                                          <p:val>
                                            <p:strVal val="#ppt_x"/>
                                          </p:val>
                                        </p:tav>
                                        <p:tav tm="100000">
                                          <p:val>
                                            <p:strVal val="#ppt_x"/>
                                          </p:val>
                                        </p:tav>
                                      </p:tavLst>
                                    </p:anim>
                                    <p:anim calcmode="lin" valueType="num">
                                      <p:cBhvr additive="base">
                                        <p:cTn id="67" dur="500" fill="hold"/>
                                        <p:tgtEl>
                                          <p:spTgt spid="40"/>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42"/>
                                        </p:tgtEl>
                                        <p:attrNameLst>
                                          <p:attrName>style.visibility</p:attrName>
                                        </p:attrNameLst>
                                      </p:cBhvr>
                                      <p:to>
                                        <p:strVal val="visible"/>
                                      </p:to>
                                    </p:set>
                                    <p:anim calcmode="lin" valueType="num">
                                      <p:cBhvr additive="base">
                                        <p:cTn id="70" dur="500" fill="hold"/>
                                        <p:tgtEl>
                                          <p:spTgt spid="42"/>
                                        </p:tgtEl>
                                        <p:attrNameLst>
                                          <p:attrName>ppt_x</p:attrName>
                                        </p:attrNameLst>
                                      </p:cBhvr>
                                      <p:tavLst>
                                        <p:tav tm="0">
                                          <p:val>
                                            <p:strVal val="#ppt_x"/>
                                          </p:val>
                                        </p:tav>
                                        <p:tav tm="100000">
                                          <p:val>
                                            <p:strVal val="#ppt_x"/>
                                          </p:val>
                                        </p:tav>
                                      </p:tavLst>
                                    </p:anim>
                                    <p:anim calcmode="lin" valueType="num">
                                      <p:cBhvr additive="base">
                                        <p:cTn id="71" dur="500" fill="hold"/>
                                        <p:tgtEl>
                                          <p:spTgt spid="42"/>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41"/>
                                        </p:tgtEl>
                                        <p:attrNameLst>
                                          <p:attrName>style.visibility</p:attrName>
                                        </p:attrNameLst>
                                      </p:cBhvr>
                                      <p:to>
                                        <p:strVal val="visible"/>
                                      </p:to>
                                    </p:set>
                                    <p:anim calcmode="lin" valueType="num">
                                      <p:cBhvr additive="base">
                                        <p:cTn id="74" dur="500" fill="hold"/>
                                        <p:tgtEl>
                                          <p:spTgt spid="41"/>
                                        </p:tgtEl>
                                        <p:attrNameLst>
                                          <p:attrName>ppt_x</p:attrName>
                                        </p:attrNameLst>
                                      </p:cBhvr>
                                      <p:tavLst>
                                        <p:tav tm="0">
                                          <p:val>
                                            <p:strVal val="#ppt_x"/>
                                          </p:val>
                                        </p:tav>
                                        <p:tav tm="100000">
                                          <p:val>
                                            <p:strVal val="#ppt_x"/>
                                          </p:val>
                                        </p:tav>
                                      </p:tavLst>
                                    </p:anim>
                                    <p:anim calcmode="lin" valueType="num">
                                      <p:cBhvr additive="base">
                                        <p:cTn id="75"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43"/>
                                        </p:tgtEl>
                                        <p:attrNameLst>
                                          <p:attrName>style.visibility</p:attrName>
                                        </p:attrNameLst>
                                      </p:cBhvr>
                                      <p:to>
                                        <p:strVal val="visible"/>
                                      </p:to>
                                    </p:set>
                                    <p:anim calcmode="lin" valueType="num">
                                      <p:cBhvr additive="base">
                                        <p:cTn id="80" dur="500" fill="hold"/>
                                        <p:tgtEl>
                                          <p:spTgt spid="43"/>
                                        </p:tgtEl>
                                        <p:attrNameLst>
                                          <p:attrName>ppt_x</p:attrName>
                                        </p:attrNameLst>
                                      </p:cBhvr>
                                      <p:tavLst>
                                        <p:tav tm="0">
                                          <p:val>
                                            <p:strVal val="#ppt_x"/>
                                          </p:val>
                                        </p:tav>
                                        <p:tav tm="100000">
                                          <p:val>
                                            <p:strVal val="#ppt_x"/>
                                          </p:val>
                                        </p:tav>
                                      </p:tavLst>
                                    </p:anim>
                                    <p:anim calcmode="lin" valueType="num">
                                      <p:cBhvr additive="base">
                                        <p:cTn id="81" dur="500" fill="hold"/>
                                        <p:tgtEl>
                                          <p:spTgt spid="43"/>
                                        </p:tgtEl>
                                        <p:attrNameLst>
                                          <p:attrName>ppt_y</p:attrName>
                                        </p:attrNameLst>
                                      </p:cBhvr>
                                      <p:tavLst>
                                        <p:tav tm="0">
                                          <p:val>
                                            <p:strVal val="1+#ppt_h/2"/>
                                          </p:val>
                                        </p:tav>
                                        <p:tav tm="100000">
                                          <p:val>
                                            <p:strVal val="#ppt_y"/>
                                          </p:val>
                                        </p:tav>
                                      </p:tavLst>
                                    </p:anim>
                                  </p:childTnLst>
                                </p:cTn>
                              </p:par>
                              <p:par>
                                <p:cTn id="82" presetID="2" presetClass="entr" presetSubtype="4" fill="hold" nodeType="withEffect">
                                  <p:stCondLst>
                                    <p:cond delay="0"/>
                                  </p:stCondLst>
                                  <p:childTnLst>
                                    <p:set>
                                      <p:cBhvr>
                                        <p:cTn id="83" dur="1" fill="hold">
                                          <p:stCondLst>
                                            <p:cond delay="0"/>
                                          </p:stCondLst>
                                        </p:cTn>
                                        <p:tgtEl>
                                          <p:spTgt spid="45"/>
                                        </p:tgtEl>
                                        <p:attrNameLst>
                                          <p:attrName>style.visibility</p:attrName>
                                        </p:attrNameLst>
                                      </p:cBhvr>
                                      <p:to>
                                        <p:strVal val="visible"/>
                                      </p:to>
                                    </p:set>
                                    <p:anim calcmode="lin" valueType="num">
                                      <p:cBhvr additive="base">
                                        <p:cTn id="84" dur="500" fill="hold"/>
                                        <p:tgtEl>
                                          <p:spTgt spid="45"/>
                                        </p:tgtEl>
                                        <p:attrNameLst>
                                          <p:attrName>ppt_x</p:attrName>
                                        </p:attrNameLst>
                                      </p:cBhvr>
                                      <p:tavLst>
                                        <p:tav tm="0">
                                          <p:val>
                                            <p:strVal val="#ppt_x"/>
                                          </p:val>
                                        </p:tav>
                                        <p:tav tm="100000">
                                          <p:val>
                                            <p:strVal val="#ppt_x"/>
                                          </p:val>
                                        </p:tav>
                                      </p:tavLst>
                                    </p:anim>
                                    <p:anim calcmode="lin" valueType="num">
                                      <p:cBhvr additive="base">
                                        <p:cTn id="85"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44"/>
                                        </p:tgtEl>
                                        <p:attrNameLst>
                                          <p:attrName>style.visibility</p:attrName>
                                        </p:attrNameLst>
                                      </p:cBhvr>
                                      <p:to>
                                        <p:strVal val="visible"/>
                                      </p:to>
                                    </p:set>
                                    <p:animEffect transition="in" filter="fade">
                                      <p:cBhvr>
                                        <p:cTn id="90" dur="500"/>
                                        <p:tgtEl>
                                          <p:spTgt spid="44"/>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51"/>
                                        </p:tgtEl>
                                        <p:attrNameLst>
                                          <p:attrName>style.visibility</p:attrName>
                                        </p:attrNameLst>
                                      </p:cBhvr>
                                      <p:to>
                                        <p:strVal val="visible"/>
                                      </p:to>
                                    </p:set>
                                    <p:animEffect transition="in" filter="fade">
                                      <p:cBhvr>
                                        <p:cTn id="95" dur="500"/>
                                        <p:tgtEl>
                                          <p:spTgt spid="51"/>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52"/>
                                        </p:tgtEl>
                                        <p:attrNameLst>
                                          <p:attrName>style.visibility</p:attrName>
                                        </p:attrNameLst>
                                      </p:cBhvr>
                                      <p:to>
                                        <p:strVal val="visible"/>
                                      </p:to>
                                    </p:set>
                                    <p:animEffect transition="in" filter="fade">
                                      <p:cBhvr>
                                        <p:cTn id="98"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8" grpId="0" animBg="1"/>
      <p:bldP spid="33" grpId="0" animBg="1"/>
      <p:bldP spid="34" grpId="0" animBg="1"/>
      <p:bldP spid="38" grpId="0" animBg="1"/>
      <p:bldP spid="39" grpId="0" animBg="1"/>
      <p:bldP spid="40" grpId="0" animBg="1"/>
      <p:bldP spid="41" grpId="0" animBg="1"/>
      <p:bldP spid="43" grpId="0" animBg="1"/>
      <p:bldP spid="44" grpId="0" animBg="1"/>
      <p:bldP spid="5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CD6F5F-9EDD-474C-AE04-9264D8D9096A}"/>
              </a:ext>
            </a:extLst>
          </p:cNvPr>
          <p:cNvSpPr>
            <a:spLocks noGrp="1"/>
          </p:cNvSpPr>
          <p:nvPr>
            <p:ph type="title"/>
          </p:nvPr>
        </p:nvSpPr>
        <p:spPr/>
        <p:txBody>
          <a:bodyPr>
            <a:normAutofit/>
          </a:bodyPr>
          <a:lstStyle/>
          <a:p>
            <a:r>
              <a:rPr lang="pt-BR" sz="5400" b="1" dirty="0">
                <a:solidFill>
                  <a:srgbClr val="8B1061"/>
                </a:solidFill>
              </a:rPr>
              <a:t>&gt;&gt; Há outras explicações para os sintomas?</a:t>
            </a:r>
            <a:endParaRPr lang="pt-BR" dirty="0"/>
          </a:p>
        </p:txBody>
      </p:sp>
      <p:sp>
        <p:nvSpPr>
          <p:cNvPr id="3" name="Espaço Reservado para Conteúdo 2">
            <a:extLst>
              <a:ext uri="{FF2B5EF4-FFF2-40B4-BE49-F238E27FC236}">
                <a16:creationId xmlns:a16="http://schemas.microsoft.com/office/drawing/2014/main" id="{69645C0D-7EF1-C988-635F-75CAE1BEF4F7}"/>
              </a:ext>
            </a:extLst>
          </p:cNvPr>
          <p:cNvSpPr txBox="1">
            <a:spLocks/>
          </p:cNvSpPr>
          <p:nvPr/>
        </p:nvSpPr>
        <p:spPr>
          <a:xfrm>
            <a:off x="1645921" y="3160001"/>
            <a:ext cx="12410765" cy="1909597"/>
          </a:xfrm>
          <a:prstGeom prst="rect">
            <a:avLst/>
          </a:prstGeom>
        </p:spPr>
        <p:txBody>
          <a:bodyPr anchor="t">
            <a:normAutofit/>
          </a:bodyPr>
          <a:lstStyle>
            <a:lvl1pPr marL="460858" indent="-460858" algn="l" defTabSz="1097280" rtl="0" eaLnBrk="1" latinLnBrk="0" hangingPunct="1">
              <a:lnSpc>
                <a:spcPct val="94000"/>
              </a:lnSpc>
              <a:spcBef>
                <a:spcPts val="12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1pPr>
            <a:lvl2pPr marL="109728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i="1" kern="1200" baseline="0">
                <a:solidFill>
                  <a:schemeClr val="tx2"/>
                </a:solidFill>
                <a:latin typeface="+mn-lt"/>
                <a:ea typeface="+mn-ea"/>
                <a:cs typeface="+mn-cs"/>
              </a:defRPr>
            </a:lvl2pPr>
            <a:lvl3pPr marL="164592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3pPr>
            <a:lvl4pPr marL="219456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i="1" kern="1200" baseline="0">
                <a:solidFill>
                  <a:schemeClr val="tx2"/>
                </a:solidFill>
                <a:latin typeface="+mn-lt"/>
                <a:ea typeface="+mn-ea"/>
                <a:cs typeface="+mn-cs"/>
              </a:defRPr>
            </a:lvl4pPr>
            <a:lvl5pPr marL="274320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5pPr>
            <a:lvl6pPr marL="329184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920" i="1" kern="1200" baseline="0">
                <a:solidFill>
                  <a:schemeClr val="tx2"/>
                </a:solidFill>
                <a:latin typeface="+mn-lt"/>
                <a:ea typeface="+mn-ea"/>
                <a:cs typeface="+mn-cs"/>
              </a:defRPr>
            </a:lvl6pPr>
            <a:lvl7pPr marL="384048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kern="1200" baseline="0">
                <a:solidFill>
                  <a:schemeClr val="tx2"/>
                </a:solidFill>
                <a:latin typeface="+mn-lt"/>
                <a:ea typeface="+mn-ea"/>
                <a:cs typeface="+mn-cs"/>
              </a:defRPr>
            </a:lvl7pPr>
            <a:lvl8pPr marL="438912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i="1" kern="1200" baseline="0">
                <a:solidFill>
                  <a:schemeClr val="tx2"/>
                </a:solidFill>
                <a:latin typeface="+mn-lt"/>
                <a:ea typeface="+mn-ea"/>
                <a:cs typeface="+mn-cs"/>
              </a:defRPr>
            </a:lvl8pPr>
            <a:lvl9pPr marL="493776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kern="1200" baseline="0">
                <a:solidFill>
                  <a:schemeClr val="tx2"/>
                </a:solidFill>
                <a:latin typeface="+mn-lt"/>
                <a:ea typeface="+mn-ea"/>
                <a:cs typeface="+mn-cs"/>
              </a:defRPr>
            </a:lvl9pPr>
          </a:lstStyle>
          <a:p>
            <a:pPr marL="514350" indent="-514350">
              <a:buFont typeface="+mj-lt"/>
              <a:buAutoNum type="arabicPeriod"/>
            </a:pPr>
            <a:r>
              <a:rPr lang="pt-BR" b="1" dirty="0">
                <a:solidFill>
                  <a:schemeClr val="tx1"/>
                </a:solidFill>
              </a:rPr>
              <a:t>Descarte condições físicas.</a:t>
            </a:r>
          </a:p>
          <a:p>
            <a:pPr marL="514350" indent="-514350">
              <a:buFont typeface="+mj-lt"/>
              <a:buAutoNum type="arabicPeriod"/>
            </a:pPr>
            <a:r>
              <a:rPr lang="pt-BR" b="1" dirty="0">
                <a:solidFill>
                  <a:schemeClr val="tx1"/>
                </a:solidFill>
              </a:rPr>
              <a:t>Descarte história de mania.</a:t>
            </a:r>
          </a:p>
          <a:p>
            <a:pPr marL="514350" indent="-514350">
              <a:buFont typeface="+mj-lt"/>
              <a:buAutoNum type="arabicPeriod"/>
            </a:pPr>
            <a:r>
              <a:rPr lang="pt-BR" b="1" dirty="0">
                <a:solidFill>
                  <a:schemeClr val="tx1"/>
                </a:solidFill>
              </a:rPr>
              <a:t>Descarte reações normais a uma grande perda recente.</a:t>
            </a:r>
          </a:p>
          <a:p>
            <a:pPr marL="0" indent="0">
              <a:buFont typeface="Franklin Gothic Book" panose="020B0503020102020204" pitchFamily="34" charset="0"/>
              <a:buNone/>
            </a:pPr>
            <a:endParaRPr lang="pt-BR" sz="4000" b="1" dirty="0">
              <a:solidFill>
                <a:srgbClr val="8B1061"/>
              </a:solidFill>
            </a:endParaRPr>
          </a:p>
        </p:txBody>
      </p:sp>
      <p:sp>
        <p:nvSpPr>
          <p:cNvPr id="4" name="Elipse 3">
            <a:extLst>
              <a:ext uri="{FF2B5EF4-FFF2-40B4-BE49-F238E27FC236}">
                <a16:creationId xmlns:a16="http://schemas.microsoft.com/office/drawing/2014/main" id="{ACDD26F1-54A6-0616-F77C-42D8E61FED35}"/>
              </a:ext>
            </a:extLst>
          </p:cNvPr>
          <p:cNvSpPr/>
          <p:nvPr/>
        </p:nvSpPr>
        <p:spPr>
          <a:xfrm>
            <a:off x="6444614" y="1571274"/>
            <a:ext cx="1346835" cy="1214613"/>
          </a:xfrm>
          <a:prstGeom prst="ellipse">
            <a:avLst/>
          </a:prstGeom>
          <a:solidFill>
            <a:srgbClr val="8C0F60"/>
          </a:solidFill>
          <a:ln w="57150">
            <a:solidFill>
              <a:srgbClr val="EFED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3600" b="1" dirty="0"/>
              <a:t>2</a:t>
            </a:r>
          </a:p>
        </p:txBody>
      </p:sp>
    </p:spTree>
    <p:extLst>
      <p:ext uri="{BB962C8B-B14F-4D97-AF65-F5344CB8AC3E}">
        <p14:creationId xmlns:p14="http://schemas.microsoft.com/office/powerpoint/2010/main" val="143198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Agrupar 9">
            <a:extLst>
              <a:ext uri="{FF2B5EF4-FFF2-40B4-BE49-F238E27FC236}">
                <a16:creationId xmlns:a16="http://schemas.microsoft.com/office/drawing/2014/main" id="{1B703486-B931-CB72-7483-661751FB52D8}"/>
              </a:ext>
            </a:extLst>
          </p:cNvPr>
          <p:cNvGrpSpPr/>
          <p:nvPr/>
        </p:nvGrpSpPr>
        <p:grpSpPr>
          <a:xfrm>
            <a:off x="2057400" y="576263"/>
            <a:ext cx="10344150" cy="2185987"/>
            <a:chOff x="2057400" y="576263"/>
            <a:chExt cx="10344150" cy="2185987"/>
          </a:xfrm>
        </p:grpSpPr>
        <p:grpSp>
          <p:nvGrpSpPr>
            <p:cNvPr id="4" name="Agrupar 3">
              <a:extLst>
                <a:ext uri="{FF2B5EF4-FFF2-40B4-BE49-F238E27FC236}">
                  <a16:creationId xmlns:a16="http://schemas.microsoft.com/office/drawing/2014/main" id="{392BD5AC-EBFB-B793-E5A0-27EA3D160517}"/>
                </a:ext>
              </a:extLst>
            </p:cNvPr>
            <p:cNvGrpSpPr/>
            <p:nvPr/>
          </p:nvGrpSpPr>
          <p:grpSpPr>
            <a:xfrm>
              <a:off x="5048250" y="576263"/>
              <a:ext cx="4533900" cy="1228725"/>
              <a:chOff x="5619750" y="333375"/>
              <a:chExt cx="4533900" cy="1228725"/>
            </a:xfrm>
          </p:grpSpPr>
          <p:sp>
            <p:nvSpPr>
              <p:cNvPr id="6" name="Retângulo: Cantos Arredondados 5">
                <a:extLst>
                  <a:ext uri="{FF2B5EF4-FFF2-40B4-BE49-F238E27FC236}">
                    <a16:creationId xmlns:a16="http://schemas.microsoft.com/office/drawing/2014/main" id="{5F7D8D55-F2BE-F755-DE3F-8E1A26CB92E7}"/>
                  </a:ext>
                </a:extLst>
              </p:cNvPr>
              <p:cNvSpPr/>
              <p:nvPr/>
            </p:nvSpPr>
            <p:spPr>
              <a:xfrm>
                <a:off x="5619750" y="762000"/>
                <a:ext cx="4533900" cy="800100"/>
              </a:xfrm>
              <a:prstGeom prst="roundRect">
                <a:avLst/>
              </a:prstGeom>
              <a:solidFill>
                <a:srgbClr val="8C0F60"/>
              </a:solidFill>
              <a:ln>
                <a:solidFill>
                  <a:srgbClr val="EFED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t>1. Há outras explicações </a:t>
                </a:r>
              </a:p>
              <a:p>
                <a:pPr algn="ctr"/>
                <a:r>
                  <a:rPr lang="pt-BR" b="1" dirty="0"/>
                  <a:t>possíveis para os sintomas?</a:t>
                </a:r>
              </a:p>
            </p:txBody>
          </p:sp>
          <p:sp>
            <p:nvSpPr>
              <p:cNvPr id="7" name="Elipse 6">
                <a:extLst>
                  <a:ext uri="{FF2B5EF4-FFF2-40B4-BE49-F238E27FC236}">
                    <a16:creationId xmlns:a16="http://schemas.microsoft.com/office/drawing/2014/main" id="{5C76C609-2F4B-FCB9-D24B-90A1767E161F}"/>
                  </a:ext>
                </a:extLst>
              </p:cNvPr>
              <p:cNvSpPr/>
              <p:nvPr/>
            </p:nvSpPr>
            <p:spPr>
              <a:xfrm>
                <a:off x="7511415" y="333375"/>
                <a:ext cx="750570" cy="533400"/>
              </a:xfrm>
              <a:prstGeom prst="ellipse">
                <a:avLst/>
              </a:prstGeom>
              <a:solidFill>
                <a:srgbClr val="8C0F60"/>
              </a:solidFill>
              <a:ln w="57150">
                <a:solidFill>
                  <a:srgbClr val="EFED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3600" b="1" dirty="0"/>
                  <a:t>2</a:t>
                </a:r>
              </a:p>
            </p:txBody>
          </p:sp>
        </p:grpSp>
        <p:sp>
          <p:nvSpPr>
            <p:cNvPr id="5" name="Retângulo: Cantos Arredondados 4">
              <a:extLst>
                <a:ext uri="{FF2B5EF4-FFF2-40B4-BE49-F238E27FC236}">
                  <a16:creationId xmlns:a16="http://schemas.microsoft.com/office/drawing/2014/main" id="{8D7B1C3C-E3EC-65BF-1F7E-FA4CE8730CA6}"/>
                </a:ext>
              </a:extLst>
            </p:cNvPr>
            <p:cNvSpPr/>
            <p:nvPr/>
          </p:nvSpPr>
          <p:spPr>
            <a:xfrm>
              <a:off x="2057400" y="1809750"/>
              <a:ext cx="10344150" cy="952500"/>
            </a:xfrm>
            <a:prstGeom prst="roundRect">
              <a:avLst/>
            </a:prstGeom>
            <a:solidFill>
              <a:schemeClr val="bg1"/>
            </a:solidFill>
            <a:ln w="38100">
              <a:solidFill>
                <a:srgbClr val="8C0F60"/>
              </a:solidFill>
            </a:ln>
          </p:spPr>
          <p:style>
            <a:lnRef idx="2">
              <a:schemeClr val="accent3"/>
            </a:lnRef>
            <a:fillRef idx="1">
              <a:schemeClr val="lt1"/>
            </a:fillRef>
            <a:effectRef idx="0">
              <a:schemeClr val="accent3"/>
            </a:effectRef>
            <a:fontRef idx="minor">
              <a:schemeClr val="dk1"/>
            </a:fontRef>
          </p:style>
          <p:txBody>
            <a:bodyPr rtlCol="0" anchor="t"/>
            <a:lstStyle/>
            <a:p>
              <a:pPr algn="ctr"/>
              <a:r>
                <a:rPr lang="pt-BR" b="1" dirty="0"/>
                <a:t>É UMA CONDIÇÃO FÍSICA QUE PODE SE ASSEMELHAR À DEPRESSÃO OU EXACERBÁ-LA? </a:t>
              </a:r>
            </a:p>
            <a:p>
              <a:pPr algn="ctr"/>
              <a:r>
                <a:rPr lang="pt-BR" dirty="0"/>
                <a:t>Há sinais e sintomas sugestivos de anemia, ‘desnutrição’, hipotireoidismo, alterações do humor por uso de substâncias e efeitos colaterais de medicamentos (p. ex., alterações do humor por esteroides)?</a:t>
              </a:r>
            </a:p>
            <a:p>
              <a:pPr algn="ctr"/>
              <a:endParaRPr lang="pt-BR" dirty="0"/>
            </a:p>
          </p:txBody>
        </p:sp>
      </p:grpSp>
      <p:sp>
        <p:nvSpPr>
          <p:cNvPr id="8" name="Espaço Reservado para Conteúdo 2">
            <a:extLst>
              <a:ext uri="{FF2B5EF4-FFF2-40B4-BE49-F238E27FC236}">
                <a16:creationId xmlns:a16="http://schemas.microsoft.com/office/drawing/2014/main" id="{BC6D0C2B-5725-20BA-E6DC-C8E0B1159487}"/>
              </a:ext>
            </a:extLst>
          </p:cNvPr>
          <p:cNvSpPr txBox="1">
            <a:spLocks/>
          </p:cNvSpPr>
          <p:nvPr/>
        </p:nvSpPr>
        <p:spPr>
          <a:xfrm>
            <a:off x="1" y="42862"/>
            <a:ext cx="14630400" cy="533401"/>
          </a:xfrm>
          <a:prstGeom prst="rect">
            <a:avLst/>
          </a:prstGeom>
        </p:spPr>
        <p:txBody>
          <a:bodyPr anchor="t">
            <a:normAutofit/>
          </a:bodyPr>
          <a:lstStyle>
            <a:lvl1pPr marL="460858" indent="-460858" algn="l" defTabSz="1097280" rtl="0" eaLnBrk="1" latinLnBrk="0" hangingPunct="1">
              <a:lnSpc>
                <a:spcPct val="94000"/>
              </a:lnSpc>
              <a:spcBef>
                <a:spcPts val="12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1pPr>
            <a:lvl2pPr marL="109728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i="1" kern="1200" baseline="0">
                <a:solidFill>
                  <a:schemeClr val="tx2"/>
                </a:solidFill>
                <a:latin typeface="+mn-lt"/>
                <a:ea typeface="+mn-ea"/>
                <a:cs typeface="+mn-cs"/>
              </a:defRPr>
            </a:lvl2pPr>
            <a:lvl3pPr marL="164592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3pPr>
            <a:lvl4pPr marL="219456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i="1" kern="1200" baseline="0">
                <a:solidFill>
                  <a:schemeClr val="tx2"/>
                </a:solidFill>
                <a:latin typeface="+mn-lt"/>
                <a:ea typeface="+mn-ea"/>
                <a:cs typeface="+mn-cs"/>
              </a:defRPr>
            </a:lvl4pPr>
            <a:lvl5pPr marL="274320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5pPr>
            <a:lvl6pPr marL="329184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920" i="1" kern="1200" baseline="0">
                <a:solidFill>
                  <a:schemeClr val="tx2"/>
                </a:solidFill>
                <a:latin typeface="+mn-lt"/>
                <a:ea typeface="+mn-ea"/>
                <a:cs typeface="+mn-cs"/>
              </a:defRPr>
            </a:lvl6pPr>
            <a:lvl7pPr marL="384048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kern="1200" baseline="0">
                <a:solidFill>
                  <a:schemeClr val="tx2"/>
                </a:solidFill>
                <a:latin typeface="+mn-lt"/>
                <a:ea typeface="+mn-ea"/>
                <a:cs typeface="+mn-cs"/>
              </a:defRPr>
            </a:lvl7pPr>
            <a:lvl8pPr marL="438912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i="1" kern="1200" baseline="0">
                <a:solidFill>
                  <a:schemeClr val="tx2"/>
                </a:solidFill>
                <a:latin typeface="+mn-lt"/>
                <a:ea typeface="+mn-ea"/>
                <a:cs typeface="+mn-cs"/>
              </a:defRPr>
            </a:lvl8pPr>
            <a:lvl9pPr marL="493776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kern="1200" baseline="0">
                <a:solidFill>
                  <a:schemeClr val="tx2"/>
                </a:solidFill>
                <a:latin typeface="+mn-lt"/>
                <a:ea typeface="+mn-ea"/>
                <a:cs typeface="+mn-cs"/>
              </a:defRPr>
            </a:lvl9pPr>
          </a:lstStyle>
          <a:p>
            <a:pPr marL="514350" indent="-514350" algn="ctr">
              <a:buFont typeface="+mj-lt"/>
              <a:buAutoNum type="arabicPeriod"/>
            </a:pPr>
            <a:r>
              <a:rPr lang="pt-BR" b="1" dirty="0">
                <a:solidFill>
                  <a:schemeClr val="tx1"/>
                </a:solidFill>
              </a:rPr>
              <a:t>Descarte condições físicas.</a:t>
            </a:r>
          </a:p>
        </p:txBody>
      </p:sp>
      <p:sp>
        <p:nvSpPr>
          <p:cNvPr id="9" name="Losango 8">
            <a:extLst>
              <a:ext uri="{FF2B5EF4-FFF2-40B4-BE49-F238E27FC236}">
                <a16:creationId xmlns:a16="http://schemas.microsoft.com/office/drawing/2014/main" id="{55F85DA0-4948-77D9-4155-24D3CD96CA6C}"/>
              </a:ext>
            </a:extLst>
          </p:cNvPr>
          <p:cNvSpPr/>
          <p:nvPr/>
        </p:nvSpPr>
        <p:spPr>
          <a:xfrm>
            <a:off x="704850" y="1795462"/>
            <a:ext cx="1352550" cy="966788"/>
          </a:xfrm>
          <a:prstGeom prst="diamond">
            <a:avLst/>
          </a:prstGeom>
          <a:solidFill>
            <a:srgbClr val="8C0F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t>NÃO</a:t>
            </a:r>
          </a:p>
        </p:txBody>
      </p:sp>
      <p:sp>
        <p:nvSpPr>
          <p:cNvPr id="12" name="Losango 11">
            <a:extLst>
              <a:ext uri="{FF2B5EF4-FFF2-40B4-BE49-F238E27FC236}">
                <a16:creationId xmlns:a16="http://schemas.microsoft.com/office/drawing/2014/main" id="{09A63094-746F-BEF6-3292-3E24FF44D92B}"/>
              </a:ext>
            </a:extLst>
          </p:cNvPr>
          <p:cNvSpPr/>
          <p:nvPr/>
        </p:nvSpPr>
        <p:spPr>
          <a:xfrm>
            <a:off x="12458700" y="1795462"/>
            <a:ext cx="1352550" cy="966788"/>
          </a:xfrm>
          <a:prstGeom prst="diamond">
            <a:avLst/>
          </a:prstGeom>
          <a:solidFill>
            <a:srgbClr val="8C0F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t>SIM</a:t>
            </a:r>
          </a:p>
        </p:txBody>
      </p:sp>
      <p:cxnSp>
        <p:nvCxnSpPr>
          <p:cNvPr id="15" name="Conector de Seta Reta 14">
            <a:extLst>
              <a:ext uri="{FF2B5EF4-FFF2-40B4-BE49-F238E27FC236}">
                <a16:creationId xmlns:a16="http://schemas.microsoft.com/office/drawing/2014/main" id="{557EB99A-BE26-3D7A-77DC-85A63991B906}"/>
              </a:ext>
            </a:extLst>
          </p:cNvPr>
          <p:cNvCxnSpPr>
            <a:cxnSpLocks/>
            <a:stCxn id="12" idx="2"/>
            <a:endCxn id="19" idx="0"/>
          </p:cNvCxnSpPr>
          <p:nvPr/>
        </p:nvCxnSpPr>
        <p:spPr>
          <a:xfrm>
            <a:off x="13134975" y="2762250"/>
            <a:ext cx="0" cy="50006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Retângulo: Cantos Arredondados 18">
            <a:extLst>
              <a:ext uri="{FF2B5EF4-FFF2-40B4-BE49-F238E27FC236}">
                <a16:creationId xmlns:a16="http://schemas.microsoft.com/office/drawing/2014/main" id="{A9FF96D2-A7C7-C29D-7A73-92A662FE1C86}"/>
              </a:ext>
            </a:extLst>
          </p:cNvPr>
          <p:cNvSpPr/>
          <p:nvPr/>
        </p:nvSpPr>
        <p:spPr>
          <a:xfrm>
            <a:off x="11872912" y="3262313"/>
            <a:ext cx="2524125" cy="719136"/>
          </a:xfrm>
          <a:prstGeom prst="roundRect">
            <a:avLst/>
          </a:prstGeom>
          <a:solidFill>
            <a:schemeClr val="bg1"/>
          </a:solidFill>
          <a:ln w="38100">
            <a:solidFill>
              <a:srgbClr val="8C0F6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pt-BR" b="1" dirty="0"/>
              <a:t>Tratar Condição Física</a:t>
            </a:r>
          </a:p>
        </p:txBody>
      </p:sp>
      <p:sp>
        <p:nvSpPr>
          <p:cNvPr id="21" name="Retângulo: Cantos Arredondados 20">
            <a:extLst>
              <a:ext uri="{FF2B5EF4-FFF2-40B4-BE49-F238E27FC236}">
                <a16:creationId xmlns:a16="http://schemas.microsoft.com/office/drawing/2014/main" id="{BC512D85-A961-D7ED-B4DA-A58BF53476AD}"/>
              </a:ext>
            </a:extLst>
          </p:cNvPr>
          <p:cNvSpPr/>
          <p:nvPr/>
        </p:nvSpPr>
        <p:spPr>
          <a:xfrm>
            <a:off x="11872911" y="4495799"/>
            <a:ext cx="2524125" cy="1800225"/>
          </a:xfrm>
          <a:prstGeom prst="roundRect">
            <a:avLst/>
          </a:prstGeom>
          <a:solidFill>
            <a:schemeClr val="bg1"/>
          </a:solidFill>
          <a:ln w="38100">
            <a:solidFill>
              <a:srgbClr val="8C0F6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pt-BR" b="1" dirty="0"/>
              <a:t>Persistência dos sintomas após o tratamento da condição física: investigar </a:t>
            </a:r>
            <a:r>
              <a:rPr lang="pt-BR" b="1" dirty="0">
                <a:solidFill>
                  <a:srgbClr val="FF0000"/>
                </a:solidFill>
              </a:rPr>
              <a:t>história de mania. </a:t>
            </a:r>
          </a:p>
        </p:txBody>
      </p:sp>
      <p:cxnSp>
        <p:nvCxnSpPr>
          <p:cNvPr id="22" name="Conector de Seta Reta 21">
            <a:extLst>
              <a:ext uri="{FF2B5EF4-FFF2-40B4-BE49-F238E27FC236}">
                <a16:creationId xmlns:a16="http://schemas.microsoft.com/office/drawing/2014/main" id="{9348B8A5-6B6D-A98F-5D86-BA74D389FE47}"/>
              </a:ext>
            </a:extLst>
          </p:cNvPr>
          <p:cNvCxnSpPr>
            <a:cxnSpLocks/>
            <a:stCxn id="19" idx="2"/>
            <a:endCxn id="21" idx="0"/>
          </p:cNvCxnSpPr>
          <p:nvPr/>
        </p:nvCxnSpPr>
        <p:spPr>
          <a:xfrm flipH="1">
            <a:off x="13134974" y="3981449"/>
            <a:ext cx="1" cy="514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Conector de Seta Reta 26">
            <a:extLst>
              <a:ext uri="{FF2B5EF4-FFF2-40B4-BE49-F238E27FC236}">
                <a16:creationId xmlns:a16="http://schemas.microsoft.com/office/drawing/2014/main" id="{71780921-CF07-DF69-448F-6731C275C6C3}"/>
              </a:ext>
            </a:extLst>
          </p:cNvPr>
          <p:cNvCxnSpPr>
            <a:cxnSpLocks/>
            <a:endCxn id="28" idx="0"/>
          </p:cNvCxnSpPr>
          <p:nvPr/>
        </p:nvCxnSpPr>
        <p:spPr>
          <a:xfrm>
            <a:off x="1400174" y="2786064"/>
            <a:ext cx="0" cy="50006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8" name="Retângulo: Cantos Arredondados 27">
            <a:extLst>
              <a:ext uri="{FF2B5EF4-FFF2-40B4-BE49-F238E27FC236}">
                <a16:creationId xmlns:a16="http://schemas.microsoft.com/office/drawing/2014/main" id="{435F36A2-C6C1-550E-2E30-B6D8D92971EB}"/>
              </a:ext>
            </a:extLst>
          </p:cNvPr>
          <p:cNvSpPr/>
          <p:nvPr/>
        </p:nvSpPr>
        <p:spPr>
          <a:xfrm>
            <a:off x="138111" y="3286127"/>
            <a:ext cx="2524125" cy="719136"/>
          </a:xfrm>
          <a:prstGeom prst="roundRect">
            <a:avLst/>
          </a:prstGeom>
          <a:solidFill>
            <a:schemeClr val="bg1"/>
          </a:solidFill>
          <a:ln w="38100">
            <a:solidFill>
              <a:srgbClr val="8C0F6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pt-BR" b="1" dirty="0"/>
              <a:t>Tratar </a:t>
            </a:r>
            <a:r>
              <a:rPr lang="pt-BR" b="1" dirty="0">
                <a:solidFill>
                  <a:srgbClr val="8C0F60"/>
                </a:solidFill>
              </a:rPr>
              <a:t>DEP</a:t>
            </a:r>
          </a:p>
        </p:txBody>
      </p:sp>
      <p:sp>
        <p:nvSpPr>
          <p:cNvPr id="29" name="Retângulo: Cantos Arredondados 28">
            <a:extLst>
              <a:ext uri="{FF2B5EF4-FFF2-40B4-BE49-F238E27FC236}">
                <a16:creationId xmlns:a16="http://schemas.microsoft.com/office/drawing/2014/main" id="{AC538AB7-1517-650A-4928-13E077F6902B}"/>
              </a:ext>
            </a:extLst>
          </p:cNvPr>
          <p:cNvSpPr/>
          <p:nvPr/>
        </p:nvSpPr>
        <p:spPr>
          <a:xfrm>
            <a:off x="2524125" y="4495798"/>
            <a:ext cx="2524125" cy="719136"/>
          </a:xfrm>
          <a:prstGeom prst="roundRect">
            <a:avLst/>
          </a:prstGeom>
          <a:solidFill>
            <a:schemeClr val="bg1"/>
          </a:solidFill>
          <a:ln w="38100">
            <a:solidFill>
              <a:srgbClr val="8C0F6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pt-BR" b="1" dirty="0"/>
              <a:t>Os sintomas persistem após o tratamento?</a:t>
            </a:r>
            <a:endParaRPr lang="pt-BR" b="1" dirty="0">
              <a:solidFill>
                <a:srgbClr val="8C0F60"/>
              </a:solidFill>
            </a:endParaRPr>
          </a:p>
        </p:txBody>
      </p:sp>
      <p:cxnSp>
        <p:nvCxnSpPr>
          <p:cNvPr id="31" name="Conector: Angulado 30">
            <a:extLst>
              <a:ext uri="{FF2B5EF4-FFF2-40B4-BE49-F238E27FC236}">
                <a16:creationId xmlns:a16="http://schemas.microsoft.com/office/drawing/2014/main" id="{0A4CAF6D-A2E7-2EAD-5FB7-0CB329F1584E}"/>
              </a:ext>
            </a:extLst>
          </p:cNvPr>
          <p:cNvCxnSpPr>
            <a:stCxn id="28" idx="3"/>
            <a:endCxn id="29" idx="0"/>
          </p:cNvCxnSpPr>
          <p:nvPr/>
        </p:nvCxnSpPr>
        <p:spPr>
          <a:xfrm>
            <a:off x="2662236" y="3645695"/>
            <a:ext cx="1123952" cy="850103"/>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32" name="Elipse 31">
            <a:extLst>
              <a:ext uri="{FF2B5EF4-FFF2-40B4-BE49-F238E27FC236}">
                <a16:creationId xmlns:a16="http://schemas.microsoft.com/office/drawing/2014/main" id="{670B2B52-1839-A8D8-6D0E-3E8EB37F9877}"/>
              </a:ext>
            </a:extLst>
          </p:cNvPr>
          <p:cNvSpPr/>
          <p:nvPr/>
        </p:nvSpPr>
        <p:spPr>
          <a:xfrm>
            <a:off x="1034209" y="5724526"/>
            <a:ext cx="971550" cy="709612"/>
          </a:xfrm>
          <a:prstGeom prst="ellipse">
            <a:avLst/>
          </a:prstGeom>
          <a:solidFill>
            <a:srgbClr val="00B050"/>
          </a:solidFill>
          <a:ln/>
        </p:spPr>
        <p:style>
          <a:lnRef idx="1">
            <a:schemeClr val="dk1"/>
          </a:lnRef>
          <a:fillRef idx="2">
            <a:schemeClr val="dk1"/>
          </a:fillRef>
          <a:effectRef idx="1">
            <a:schemeClr val="dk1"/>
          </a:effectRef>
          <a:fontRef idx="minor">
            <a:schemeClr val="dk1"/>
          </a:fontRef>
        </p:style>
        <p:txBody>
          <a:bodyPr rtlCol="0" anchor="ctr"/>
          <a:lstStyle/>
          <a:p>
            <a:pPr algn="ctr"/>
            <a:r>
              <a:rPr lang="pt-BR" b="1" dirty="0">
                <a:solidFill>
                  <a:schemeClr val="bg1"/>
                </a:solidFill>
              </a:rPr>
              <a:t>NÃO</a:t>
            </a:r>
          </a:p>
        </p:txBody>
      </p:sp>
      <p:sp>
        <p:nvSpPr>
          <p:cNvPr id="33" name="CaixaDeTexto 32">
            <a:extLst>
              <a:ext uri="{FF2B5EF4-FFF2-40B4-BE49-F238E27FC236}">
                <a16:creationId xmlns:a16="http://schemas.microsoft.com/office/drawing/2014/main" id="{079BADF1-F699-FF4C-53E2-AED1D254AB41}"/>
              </a:ext>
            </a:extLst>
          </p:cNvPr>
          <p:cNvSpPr txBox="1"/>
          <p:nvPr/>
        </p:nvSpPr>
        <p:spPr>
          <a:xfrm>
            <a:off x="770667" y="6992126"/>
            <a:ext cx="1460534" cy="923330"/>
          </a:xfrm>
          <a:prstGeom prst="rect">
            <a:avLst/>
          </a:prstGeom>
          <a:solidFill>
            <a:srgbClr val="00B050"/>
          </a:solidFill>
          <a:ln>
            <a:solidFill>
              <a:schemeClr val="tx1"/>
            </a:solidFill>
          </a:ln>
        </p:spPr>
        <p:txBody>
          <a:bodyPr wrap="square" rtlCol="0">
            <a:spAutoFit/>
          </a:bodyPr>
          <a:lstStyle/>
          <a:p>
            <a:pPr algn="ctr"/>
            <a:r>
              <a:rPr lang="pt-BR" b="1" dirty="0">
                <a:solidFill>
                  <a:schemeClr val="bg1"/>
                </a:solidFill>
              </a:rPr>
              <a:t>Não é necessário </a:t>
            </a:r>
          </a:p>
          <a:p>
            <a:pPr algn="ctr"/>
            <a:r>
              <a:rPr lang="pt-BR" b="1" dirty="0">
                <a:solidFill>
                  <a:schemeClr val="bg1"/>
                </a:solidFill>
              </a:rPr>
              <a:t>tratamento</a:t>
            </a:r>
          </a:p>
        </p:txBody>
      </p:sp>
      <p:cxnSp>
        <p:nvCxnSpPr>
          <p:cNvPr id="34" name="Conector de Seta Reta 33">
            <a:extLst>
              <a:ext uri="{FF2B5EF4-FFF2-40B4-BE49-F238E27FC236}">
                <a16:creationId xmlns:a16="http://schemas.microsoft.com/office/drawing/2014/main" id="{5CC72256-CB93-E92C-3479-3A6868B67E97}"/>
              </a:ext>
            </a:extLst>
          </p:cNvPr>
          <p:cNvCxnSpPr>
            <a:cxnSpLocks/>
            <a:stCxn id="32" idx="4"/>
            <a:endCxn id="33" idx="0"/>
          </p:cNvCxnSpPr>
          <p:nvPr/>
        </p:nvCxnSpPr>
        <p:spPr>
          <a:xfrm flipH="1">
            <a:off x="1500934" y="6434138"/>
            <a:ext cx="19050" cy="5579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4" name="Conector: Angulado 43">
            <a:extLst>
              <a:ext uri="{FF2B5EF4-FFF2-40B4-BE49-F238E27FC236}">
                <a16:creationId xmlns:a16="http://schemas.microsoft.com/office/drawing/2014/main" id="{5CD01109-1141-05F8-2734-BA2B1E96CB6F}"/>
              </a:ext>
            </a:extLst>
          </p:cNvPr>
          <p:cNvCxnSpPr>
            <a:stCxn id="29" idx="1"/>
            <a:endCxn id="32" idx="0"/>
          </p:cNvCxnSpPr>
          <p:nvPr/>
        </p:nvCxnSpPr>
        <p:spPr>
          <a:xfrm rot="10800000" flipV="1">
            <a:off x="1519985" y="4855366"/>
            <a:ext cx="1004141" cy="869160"/>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45" name="Losango 44">
            <a:extLst>
              <a:ext uri="{FF2B5EF4-FFF2-40B4-BE49-F238E27FC236}">
                <a16:creationId xmlns:a16="http://schemas.microsoft.com/office/drawing/2014/main" id="{B8542703-9C4C-5EBC-DBED-97E7D8088316}"/>
              </a:ext>
            </a:extLst>
          </p:cNvPr>
          <p:cNvSpPr/>
          <p:nvPr/>
        </p:nvSpPr>
        <p:spPr>
          <a:xfrm>
            <a:off x="5962650" y="5595938"/>
            <a:ext cx="1352550" cy="966788"/>
          </a:xfrm>
          <a:prstGeom prst="diamond">
            <a:avLst/>
          </a:prstGeom>
          <a:solidFill>
            <a:srgbClr val="8C0F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t>SIM</a:t>
            </a:r>
          </a:p>
        </p:txBody>
      </p:sp>
      <p:cxnSp>
        <p:nvCxnSpPr>
          <p:cNvPr id="47" name="Conector: Angulado 46">
            <a:extLst>
              <a:ext uri="{FF2B5EF4-FFF2-40B4-BE49-F238E27FC236}">
                <a16:creationId xmlns:a16="http://schemas.microsoft.com/office/drawing/2014/main" id="{189BACDE-C12C-EB87-746D-79A388B8F8B7}"/>
              </a:ext>
            </a:extLst>
          </p:cNvPr>
          <p:cNvCxnSpPr>
            <a:stCxn id="29" idx="3"/>
            <a:endCxn id="45" idx="0"/>
          </p:cNvCxnSpPr>
          <p:nvPr/>
        </p:nvCxnSpPr>
        <p:spPr>
          <a:xfrm>
            <a:off x="5048250" y="4855366"/>
            <a:ext cx="1590675" cy="740572"/>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48" name="Retângulo: Cantos Arredondados 47">
            <a:extLst>
              <a:ext uri="{FF2B5EF4-FFF2-40B4-BE49-F238E27FC236}">
                <a16:creationId xmlns:a16="http://schemas.microsoft.com/office/drawing/2014/main" id="{C71C8B32-AC6E-3622-007D-81B8A9DCC5A5}"/>
              </a:ext>
            </a:extLst>
          </p:cNvPr>
          <p:cNvSpPr/>
          <p:nvPr/>
        </p:nvSpPr>
        <p:spPr>
          <a:xfrm>
            <a:off x="5679280" y="6629583"/>
            <a:ext cx="1919289" cy="923330"/>
          </a:xfrm>
          <a:prstGeom prst="roundRect">
            <a:avLst/>
          </a:prstGeom>
          <a:solidFill>
            <a:schemeClr val="bg1"/>
          </a:solidFill>
          <a:ln w="38100">
            <a:solidFill>
              <a:srgbClr val="8C0F6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pt-BR" b="1" dirty="0"/>
              <a:t>Investigar </a:t>
            </a:r>
            <a:r>
              <a:rPr lang="pt-BR" b="1" dirty="0">
                <a:solidFill>
                  <a:srgbClr val="FF0000"/>
                </a:solidFill>
              </a:rPr>
              <a:t>história de mania. </a:t>
            </a:r>
          </a:p>
        </p:txBody>
      </p:sp>
    </p:spTree>
    <p:extLst>
      <p:ext uri="{BB962C8B-B14F-4D97-AF65-F5344CB8AC3E}">
        <p14:creationId xmlns:p14="http://schemas.microsoft.com/office/powerpoint/2010/main" val="2432670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500"/>
                                        <p:tgtEl>
                                          <p:spTgt spid="2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par>
                                <p:cTn id="45" presetID="10" presetClass="entr" presetSubtype="0" fill="hold" nodeType="with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2"/>
                                        </p:tgtEl>
                                        <p:attrNameLst>
                                          <p:attrName>style.visibility</p:attrName>
                                        </p:attrNameLst>
                                      </p:cBhvr>
                                      <p:to>
                                        <p:strVal val="visible"/>
                                      </p:to>
                                    </p:set>
                                    <p:anim calcmode="lin" valueType="num">
                                      <p:cBhvr additive="base">
                                        <p:cTn id="55" dur="500" fill="hold"/>
                                        <p:tgtEl>
                                          <p:spTgt spid="32"/>
                                        </p:tgtEl>
                                        <p:attrNameLst>
                                          <p:attrName>ppt_x</p:attrName>
                                        </p:attrNameLst>
                                      </p:cBhvr>
                                      <p:tavLst>
                                        <p:tav tm="0">
                                          <p:val>
                                            <p:strVal val="#ppt_x"/>
                                          </p:val>
                                        </p:tav>
                                        <p:tav tm="100000">
                                          <p:val>
                                            <p:strVal val="#ppt_x"/>
                                          </p:val>
                                        </p:tav>
                                      </p:tavLst>
                                    </p:anim>
                                    <p:anim calcmode="lin" valueType="num">
                                      <p:cBhvr additive="base">
                                        <p:cTn id="56" dur="500" fill="hold"/>
                                        <p:tgtEl>
                                          <p:spTgt spid="32"/>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4"/>
                                        </p:tgtEl>
                                        <p:attrNameLst>
                                          <p:attrName>style.visibility</p:attrName>
                                        </p:attrNameLst>
                                      </p:cBhvr>
                                      <p:to>
                                        <p:strVal val="visible"/>
                                      </p:to>
                                    </p:set>
                                    <p:anim calcmode="lin" valueType="num">
                                      <p:cBhvr additive="base">
                                        <p:cTn id="59" dur="500" fill="hold"/>
                                        <p:tgtEl>
                                          <p:spTgt spid="34"/>
                                        </p:tgtEl>
                                        <p:attrNameLst>
                                          <p:attrName>ppt_x</p:attrName>
                                        </p:attrNameLst>
                                      </p:cBhvr>
                                      <p:tavLst>
                                        <p:tav tm="0">
                                          <p:val>
                                            <p:strVal val="#ppt_x"/>
                                          </p:val>
                                        </p:tav>
                                        <p:tav tm="100000">
                                          <p:val>
                                            <p:strVal val="#ppt_x"/>
                                          </p:val>
                                        </p:tav>
                                      </p:tavLst>
                                    </p:anim>
                                    <p:anim calcmode="lin" valueType="num">
                                      <p:cBhvr additive="base">
                                        <p:cTn id="60" dur="500" fill="hold"/>
                                        <p:tgtEl>
                                          <p:spTgt spid="34"/>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anim calcmode="lin" valueType="num">
                                      <p:cBhvr additive="base">
                                        <p:cTn id="63" dur="500" fill="hold"/>
                                        <p:tgtEl>
                                          <p:spTgt spid="33"/>
                                        </p:tgtEl>
                                        <p:attrNameLst>
                                          <p:attrName>ppt_x</p:attrName>
                                        </p:attrNameLst>
                                      </p:cBhvr>
                                      <p:tavLst>
                                        <p:tav tm="0">
                                          <p:val>
                                            <p:strVal val="#ppt_x"/>
                                          </p:val>
                                        </p:tav>
                                        <p:tav tm="100000">
                                          <p:val>
                                            <p:strVal val="#ppt_x"/>
                                          </p:val>
                                        </p:tav>
                                      </p:tavLst>
                                    </p:anim>
                                    <p:anim calcmode="lin" valueType="num">
                                      <p:cBhvr additive="base">
                                        <p:cTn id="6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47"/>
                                        </p:tgtEl>
                                        <p:attrNameLst>
                                          <p:attrName>style.visibility</p:attrName>
                                        </p:attrNameLst>
                                      </p:cBhvr>
                                      <p:to>
                                        <p:strVal val="visible"/>
                                      </p:to>
                                    </p:set>
                                    <p:animEffect transition="in" filter="fade">
                                      <p:cBhvr>
                                        <p:cTn id="69" dur="500"/>
                                        <p:tgtEl>
                                          <p:spTgt spid="47"/>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5"/>
                                        </p:tgtEl>
                                        <p:attrNameLst>
                                          <p:attrName>style.visibility</p:attrName>
                                        </p:attrNameLst>
                                      </p:cBhvr>
                                      <p:to>
                                        <p:strVal val="visible"/>
                                      </p:to>
                                    </p:set>
                                    <p:animEffect transition="in" filter="fade">
                                      <p:cBhvr>
                                        <p:cTn id="72" dur="500"/>
                                        <p:tgtEl>
                                          <p:spTgt spid="45"/>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8"/>
                                        </p:tgtEl>
                                        <p:attrNameLst>
                                          <p:attrName>style.visibility</p:attrName>
                                        </p:attrNameLst>
                                      </p:cBhvr>
                                      <p:to>
                                        <p:strVal val="visible"/>
                                      </p:to>
                                    </p:set>
                                    <p:animEffect transition="in" filter="fade">
                                      <p:cBhvr>
                                        <p:cTn id="7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9" grpId="0" animBg="1"/>
      <p:bldP spid="21" grpId="0" animBg="1"/>
      <p:bldP spid="28" grpId="0" animBg="1"/>
      <p:bldP spid="29" grpId="0" animBg="1"/>
      <p:bldP spid="32" grpId="0" animBg="1"/>
      <p:bldP spid="33" grpId="0" animBg="1"/>
      <p:bldP spid="45" grpId="0" animBg="1"/>
      <p:bldP spid="4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Agrupar 17">
            <a:extLst>
              <a:ext uri="{FF2B5EF4-FFF2-40B4-BE49-F238E27FC236}">
                <a16:creationId xmlns:a16="http://schemas.microsoft.com/office/drawing/2014/main" id="{0ECA704F-2A24-B55E-2718-CDB6103D6EBF}"/>
              </a:ext>
            </a:extLst>
          </p:cNvPr>
          <p:cNvGrpSpPr/>
          <p:nvPr/>
        </p:nvGrpSpPr>
        <p:grpSpPr>
          <a:xfrm>
            <a:off x="2057400" y="500063"/>
            <a:ext cx="10344150" cy="4891088"/>
            <a:chOff x="2057400" y="576263"/>
            <a:chExt cx="10344150" cy="4891088"/>
          </a:xfrm>
        </p:grpSpPr>
        <p:grpSp>
          <p:nvGrpSpPr>
            <p:cNvPr id="4" name="Agrupar 3">
              <a:extLst>
                <a:ext uri="{FF2B5EF4-FFF2-40B4-BE49-F238E27FC236}">
                  <a16:creationId xmlns:a16="http://schemas.microsoft.com/office/drawing/2014/main" id="{392BD5AC-EBFB-B793-E5A0-27EA3D160517}"/>
                </a:ext>
              </a:extLst>
            </p:cNvPr>
            <p:cNvGrpSpPr/>
            <p:nvPr/>
          </p:nvGrpSpPr>
          <p:grpSpPr>
            <a:xfrm>
              <a:off x="5048250" y="576263"/>
              <a:ext cx="4533900" cy="1228725"/>
              <a:chOff x="5619750" y="333375"/>
              <a:chExt cx="4533900" cy="1228725"/>
            </a:xfrm>
          </p:grpSpPr>
          <p:sp>
            <p:nvSpPr>
              <p:cNvPr id="6" name="Retângulo: Cantos Arredondados 5">
                <a:extLst>
                  <a:ext uri="{FF2B5EF4-FFF2-40B4-BE49-F238E27FC236}">
                    <a16:creationId xmlns:a16="http://schemas.microsoft.com/office/drawing/2014/main" id="{5F7D8D55-F2BE-F755-DE3F-8E1A26CB92E7}"/>
                  </a:ext>
                </a:extLst>
              </p:cNvPr>
              <p:cNvSpPr/>
              <p:nvPr/>
            </p:nvSpPr>
            <p:spPr>
              <a:xfrm>
                <a:off x="5619750" y="762000"/>
                <a:ext cx="4533900" cy="800100"/>
              </a:xfrm>
              <a:prstGeom prst="roundRect">
                <a:avLst/>
              </a:prstGeom>
              <a:solidFill>
                <a:srgbClr val="8C0F60"/>
              </a:solidFill>
              <a:ln>
                <a:solidFill>
                  <a:srgbClr val="EFED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t>2. Há história de Mania?</a:t>
                </a:r>
              </a:p>
            </p:txBody>
          </p:sp>
          <p:sp>
            <p:nvSpPr>
              <p:cNvPr id="7" name="Elipse 6">
                <a:extLst>
                  <a:ext uri="{FF2B5EF4-FFF2-40B4-BE49-F238E27FC236}">
                    <a16:creationId xmlns:a16="http://schemas.microsoft.com/office/drawing/2014/main" id="{5C76C609-2F4B-FCB9-D24B-90A1767E161F}"/>
                  </a:ext>
                </a:extLst>
              </p:cNvPr>
              <p:cNvSpPr/>
              <p:nvPr/>
            </p:nvSpPr>
            <p:spPr>
              <a:xfrm>
                <a:off x="7511415" y="333375"/>
                <a:ext cx="750570" cy="533400"/>
              </a:xfrm>
              <a:prstGeom prst="ellipse">
                <a:avLst/>
              </a:prstGeom>
              <a:solidFill>
                <a:srgbClr val="8C0F60"/>
              </a:solidFill>
              <a:ln w="57150">
                <a:solidFill>
                  <a:srgbClr val="EFED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3600" b="1" dirty="0"/>
                  <a:t>2</a:t>
                </a:r>
              </a:p>
            </p:txBody>
          </p:sp>
        </p:grpSp>
        <p:sp>
          <p:nvSpPr>
            <p:cNvPr id="5" name="Retângulo: Cantos Arredondados 4">
              <a:extLst>
                <a:ext uri="{FF2B5EF4-FFF2-40B4-BE49-F238E27FC236}">
                  <a16:creationId xmlns:a16="http://schemas.microsoft.com/office/drawing/2014/main" id="{8D7B1C3C-E3EC-65BF-1F7E-FA4CE8730CA6}"/>
                </a:ext>
              </a:extLst>
            </p:cNvPr>
            <p:cNvSpPr/>
            <p:nvPr/>
          </p:nvSpPr>
          <p:spPr>
            <a:xfrm>
              <a:off x="2057400" y="1809750"/>
              <a:ext cx="10344150" cy="3657601"/>
            </a:xfrm>
            <a:prstGeom prst="roundRect">
              <a:avLst/>
            </a:prstGeom>
            <a:solidFill>
              <a:schemeClr val="bg1"/>
            </a:solidFill>
            <a:ln w="38100">
              <a:solidFill>
                <a:srgbClr val="8C0F60"/>
              </a:solidFill>
            </a:ln>
          </p:spPr>
          <p:style>
            <a:lnRef idx="2">
              <a:schemeClr val="accent3"/>
            </a:lnRef>
            <a:fillRef idx="1">
              <a:schemeClr val="lt1"/>
            </a:fillRef>
            <a:effectRef idx="0">
              <a:schemeClr val="accent3"/>
            </a:effectRef>
            <a:fontRef idx="minor">
              <a:schemeClr val="dk1"/>
            </a:fontRef>
          </p:style>
          <p:txBody>
            <a:bodyPr rtlCol="0" anchor="t"/>
            <a:lstStyle/>
            <a:p>
              <a:pPr algn="ctr"/>
              <a:r>
                <a:rPr lang="pt-BR" b="1" dirty="0"/>
                <a:t>Houve ocorrência simultânea destes sintomas, com duração mínima de 1 semana e intensidade </a:t>
              </a:r>
            </a:p>
            <a:p>
              <a:pPr algn="ctr"/>
              <a:r>
                <a:rPr lang="pt-BR" b="1" dirty="0"/>
                <a:t>suficiente para interferir significativamente com as atividades ocupacionais e sociais ou exigir hospitalização ou isolamento?</a:t>
              </a:r>
            </a:p>
            <a:p>
              <a:pPr algn="just"/>
              <a:r>
                <a:rPr lang="pt-BR" dirty="0"/>
                <a:t>– Elevação do humor ou irritabilidade.</a:t>
              </a:r>
            </a:p>
            <a:p>
              <a:pPr algn="just"/>
              <a:r>
                <a:rPr lang="pt-BR" dirty="0"/>
                <a:t>– Diminuição da necessidade de sono.</a:t>
              </a:r>
            </a:p>
            <a:p>
              <a:pPr algn="just"/>
              <a:r>
                <a:rPr lang="pt-BR" dirty="0"/>
                <a:t>– Aumento da atividade, sensação de aumento da energia, aumento da </a:t>
              </a:r>
            </a:p>
            <a:p>
              <a:pPr algn="just"/>
              <a:r>
                <a:rPr lang="pt-BR" dirty="0"/>
                <a:t>loquacidade ou fala rápida.</a:t>
              </a:r>
            </a:p>
            <a:p>
              <a:pPr algn="just"/>
              <a:r>
                <a:rPr lang="pt-BR" dirty="0"/>
                <a:t>– Comportamentos impulsivos ou imprudentes, como gastos excessivos, </a:t>
              </a:r>
            </a:p>
            <a:p>
              <a:pPr algn="just"/>
              <a:r>
                <a:rPr lang="pt-BR" dirty="0"/>
                <a:t>tomada de decisões importantes sem planejamento e indiscrições sexuais.</a:t>
              </a:r>
            </a:p>
            <a:p>
              <a:pPr algn="just"/>
              <a:r>
                <a:rPr lang="pt-BR" dirty="0"/>
                <a:t>– Perda de inibições sociais normais, com comportamentos impróprios.</a:t>
              </a:r>
            </a:p>
            <a:p>
              <a:pPr algn="just"/>
              <a:r>
                <a:rPr lang="pt-BR" dirty="0"/>
                <a:t>– Fácil distração.</a:t>
              </a:r>
            </a:p>
            <a:p>
              <a:pPr algn="just"/>
              <a:r>
                <a:rPr lang="pt-BR" dirty="0"/>
                <a:t>– Autoestima irrealisticamente inflada</a:t>
              </a:r>
            </a:p>
          </p:txBody>
        </p:sp>
      </p:grpSp>
      <p:sp>
        <p:nvSpPr>
          <p:cNvPr id="8" name="Espaço Reservado para Conteúdo 2">
            <a:extLst>
              <a:ext uri="{FF2B5EF4-FFF2-40B4-BE49-F238E27FC236}">
                <a16:creationId xmlns:a16="http://schemas.microsoft.com/office/drawing/2014/main" id="{BC6D0C2B-5725-20BA-E6DC-C8E0B1159487}"/>
              </a:ext>
            </a:extLst>
          </p:cNvPr>
          <p:cNvSpPr txBox="1">
            <a:spLocks/>
          </p:cNvSpPr>
          <p:nvPr/>
        </p:nvSpPr>
        <p:spPr>
          <a:xfrm>
            <a:off x="-81915" y="77448"/>
            <a:ext cx="14630400" cy="533401"/>
          </a:xfrm>
          <a:prstGeom prst="rect">
            <a:avLst/>
          </a:prstGeom>
        </p:spPr>
        <p:txBody>
          <a:bodyPr anchor="t">
            <a:normAutofit/>
          </a:bodyPr>
          <a:lstStyle>
            <a:lvl1pPr marL="460858" indent="-460858" algn="l" defTabSz="1097280" rtl="0" eaLnBrk="1" latinLnBrk="0" hangingPunct="1">
              <a:lnSpc>
                <a:spcPct val="94000"/>
              </a:lnSpc>
              <a:spcBef>
                <a:spcPts val="12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1pPr>
            <a:lvl2pPr marL="109728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i="1" kern="1200" baseline="0">
                <a:solidFill>
                  <a:schemeClr val="tx2"/>
                </a:solidFill>
                <a:latin typeface="+mn-lt"/>
                <a:ea typeface="+mn-ea"/>
                <a:cs typeface="+mn-cs"/>
              </a:defRPr>
            </a:lvl2pPr>
            <a:lvl3pPr marL="164592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3pPr>
            <a:lvl4pPr marL="219456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i="1" kern="1200" baseline="0">
                <a:solidFill>
                  <a:schemeClr val="tx2"/>
                </a:solidFill>
                <a:latin typeface="+mn-lt"/>
                <a:ea typeface="+mn-ea"/>
                <a:cs typeface="+mn-cs"/>
              </a:defRPr>
            </a:lvl4pPr>
            <a:lvl5pPr marL="274320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5pPr>
            <a:lvl6pPr marL="329184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920" i="1" kern="1200" baseline="0">
                <a:solidFill>
                  <a:schemeClr val="tx2"/>
                </a:solidFill>
                <a:latin typeface="+mn-lt"/>
                <a:ea typeface="+mn-ea"/>
                <a:cs typeface="+mn-cs"/>
              </a:defRPr>
            </a:lvl6pPr>
            <a:lvl7pPr marL="384048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kern="1200" baseline="0">
                <a:solidFill>
                  <a:schemeClr val="tx2"/>
                </a:solidFill>
                <a:latin typeface="+mn-lt"/>
                <a:ea typeface="+mn-ea"/>
                <a:cs typeface="+mn-cs"/>
              </a:defRPr>
            </a:lvl7pPr>
            <a:lvl8pPr marL="438912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i="1" kern="1200" baseline="0">
                <a:solidFill>
                  <a:schemeClr val="tx2"/>
                </a:solidFill>
                <a:latin typeface="+mn-lt"/>
                <a:ea typeface="+mn-ea"/>
                <a:cs typeface="+mn-cs"/>
              </a:defRPr>
            </a:lvl8pPr>
            <a:lvl9pPr marL="493776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kern="1200" baseline="0">
                <a:solidFill>
                  <a:schemeClr val="tx2"/>
                </a:solidFill>
                <a:latin typeface="+mn-lt"/>
                <a:ea typeface="+mn-ea"/>
                <a:cs typeface="+mn-cs"/>
              </a:defRPr>
            </a:lvl9pPr>
          </a:lstStyle>
          <a:p>
            <a:pPr marL="0" indent="0" algn="ctr">
              <a:buNone/>
            </a:pPr>
            <a:r>
              <a:rPr lang="pt-BR" b="1" dirty="0">
                <a:solidFill>
                  <a:schemeClr val="tx1"/>
                </a:solidFill>
              </a:rPr>
              <a:t>2. Descarte História de Mania.</a:t>
            </a:r>
          </a:p>
        </p:txBody>
      </p:sp>
      <p:sp>
        <p:nvSpPr>
          <p:cNvPr id="9" name="Losango 8">
            <a:extLst>
              <a:ext uri="{FF2B5EF4-FFF2-40B4-BE49-F238E27FC236}">
                <a16:creationId xmlns:a16="http://schemas.microsoft.com/office/drawing/2014/main" id="{55F85DA0-4948-77D9-4155-24D3CD96CA6C}"/>
              </a:ext>
            </a:extLst>
          </p:cNvPr>
          <p:cNvSpPr/>
          <p:nvPr/>
        </p:nvSpPr>
        <p:spPr>
          <a:xfrm>
            <a:off x="4371976" y="6034385"/>
            <a:ext cx="1352550" cy="966788"/>
          </a:xfrm>
          <a:prstGeom prst="diamond">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t>NÃO</a:t>
            </a:r>
          </a:p>
        </p:txBody>
      </p:sp>
      <p:sp>
        <p:nvSpPr>
          <p:cNvPr id="45" name="Losango 44">
            <a:extLst>
              <a:ext uri="{FF2B5EF4-FFF2-40B4-BE49-F238E27FC236}">
                <a16:creationId xmlns:a16="http://schemas.microsoft.com/office/drawing/2014/main" id="{B8542703-9C4C-5EBC-DBED-97E7D8088316}"/>
              </a:ext>
            </a:extLst>
          </p:cNvPr>
          <p:cNvSpPr/>
          <p:nvPr/>
        </p:nvSpPr>
        <p:spPr>
          <a:xfrm>
            <a:off x="8905875" y="6034385"/>
            <a:ext cx="1352550" cy="966788"/>
          </a:xfrm>
          <a:prstGeom prst="diamond">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t>SIM</a:t>
            </a:r>
          </a:p>
        </p:txBody>
      </p:sp>
      <p:cxnSp>
        <p:nvCxnSpPr>
          <p:cNvPr id="47" name="Conector: Angulado 46">
            <a:extLst>
              <a:ext uri="{FF2B5EF4-FFF2-40B4-BE49-F238E27FC236}">
                <a16:creationId xmlns:a16="http://schemas.microsoft.com/office/drawing/2014/main" id="{189BACDE-C12C-EB87-746D-79A388B8F8B7}"/>
              </a:ext>
            </a:extLst>
          </p:cNvPr>
          <p:cNvCxnSpPr>
            <a:cxnSpLocks/>
            <a:stCxn id="5" idx="2"/>
            <a:endCxn id="45" idx="0"/>
          </p:cNvCxnSpPr>
          <p:nvPr/>
        </p:nvCxnSpPr>
        <p:spPr>
          <a:xfrm rot="16200000" flipH="1">
            <a:off x="8084195" y="4536430"/>
            <a:ext cx="643234" cy="2352675"/>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48" name="Retângulo: Cantos Arredondados 47">
            <a:extLst>
              <a:ext uri="{FF2B5EF4-FFF2-40B4-BE49-F238E27FC236}">
                <a16:creationId xmlns:a16="http://schemas.microsoft.com/office/drawing/2014/main" id="{C71C8B32-AC6E-3622-007D-81B8A9DCC5A5}"/>
              </a:ext>
            </a:extLst>
          </p:cNvPr>
          <p:cNvSpPr/>
          <p:nvPr/>
        </p:nvSpPr>
        <p:spPr>
          <a:xfrm>
            <a:off x="10975180" y="5903359"/>
            <a:ext cx="2759870" cy="1220986"/>
          </a:xfrm>
          <a:prstGeom prst="roundRect">
            <a:avLst/>
          </a:prstGeom>
          <a:solidFill>
            <a:schemeClr val="bg1"/>
          </a:solidFill>
          <a:ln w="38100">
            <a:solidFill>
              <a:srgbClr val="8C0F6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pt-BR" b="1" dirty="0">
                <a:solidFill>
                  <a:schemeClr val="tx1"/>
                </a:solidFill>
              </a:rPr>
              <a:t>Provável </a:t>
            </a:r>
            <a:r>
              <a:rPr lang="pt-BR" b="1" dirty="0">
                <a:solidFill>
                  <a:srgbClr val="FF0000"/>
                </a:solidFill>
              </a:rPr>
              <a:t>EPISÓDIO </a:t>
            </a:r>
          </a:p>
          <a:p>
            <a:pPr algn="ctr"/>
            <a:r>
              <a:rPr lang="pt-BR" b="1" dirty="0">
                <a:solidFill>
                  <a:srgbClr val="FF0000"/>
                </a:solidFill>
              </a:rPr>
              <a:t>DEPRESSIVO NO </a:t>
            </a:r>
          </a:p>
          <a:p>
            <a:pPr algn="ctr"/>
            <a:r>
              <a:rPr lang="pt-BR" b="1" dirty="0">
                <a:solidFill>
                  <a:srgbClr val="FF0000"/>
                </a:solidFill>
              </a:rPr>
              <a:t>TRANSTORNO </a:t>
            </a:r>
          </a:p>
          <a:p>
            <a:pPr algn="ctr"/>
            <a:r>
              <a:rPr lang="pt-BR" b="1" dirty="0">
                <a:solidFill>
                  <a:srgbClr val="FF0000"/>
                </a:solidFill>
              </a:rPr>
              <a:t>BIPOLAR</a:t>
            </a:r>
          </a:p>
        </p:txBody>
      </p:sp>
      <p:cxnSp>
        <p:nvCxnSpPr>
          <p:cNvPr id="17" name="Conector: Angulado 16">
            <a:extLst>
              <a:ext uri="{FF2B5EF4-FFF2-40B4-BE49-F238E27FC236}">
                <a16:creationId xmlns:a16="http://schemas.microsoft.com/office/drawing/2014/main" id="{1FD2E595-20FC-DB29-8408-825F8AC53292}"/>
              </a:ext>
            </a:extLst>
          </p:cNvPr>
          <p:cNvCxnSpPr>
            <a:cxnSpLocks/>
            <a:stCxn id="5" idx="2"/>
            <a:endCxn id="9" idx="0"/>
          </p:cNvCxnSpPr>
          <p:nvPr/>
        </p:nvCxnSpPr>
        <p:spPr>
          <a:xfrm rot="5400000">
            <a:off x="5817246" y="4622156"/>
            <a:ext cx="643234" cy="2181224"/>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35" name="Conector: Angulado 34">
            <a:extLst>
              <a:ext uri="{FF2B5EF4-FFF2-40B4-BE49-F238E27FC236}">
                <a16:creationId xmlns:a16="http://schemas.microsoft.com/office/drawing/2014/main" id="{53EB7F5F-D181-93B3-70AB-E724A933752E}"/>
              </a:ext>
            </a:extLst>
          </p:cNvPr>
          <p:cNvCxnSpPr>
            <a:cxnSpLocks/>
            <a:stCxn id="45" idx="3"/>
            <a:endCxn id="48" idx="1"/>
          </p:cNvCxnSpPr>
          <p:nvPr/>
        </p:nvCxnSpPr>
        <p:spPr>
          <a:xfrm flipV="1">
            <a:off x="10258425" y="6513852"/>
            <a:ext cx="716755" cy="3927"/>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38" name="Conector: Angulado 37">
            <a:extLst>
              <a:ext uri="{FF2B5EF4-FFF2-40B4-BE49-F238E27FC236}">
                <a16:creationId xmlns:a16="http://schemas.microsoft.com/office/drawing/2014/main" id="{2F5491F7-B1F3-BBE2-FC32-3B639DB4AE88}"/>
              </a:ext>
            </a:extLst>
          </p:cNvPr>
          <p:cNvCxnSpPr>
            <a:cxnSpLocks/>
            <a:stCxn id="9" idx="1"/>
            <a:endCxn id="41" idx="3"/>
          </p:cNvCxnSpPr>
          <p:nvPr/>
        </p:nvCxnSpPr>
        <p:spPr>
          <a:xfrm rot="10800000" flipV="1">
            <a:off x="3655220" y="6517779"/>
            <a:ext cx="716756" cy="1294"/>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41" name="Retângulo: Cantos Arredondados 40">
            <a:extLst>
              <a:ext uri="{FF2B5EF4-FFF2-40B4-BE49-F238E27FC236}">
                <a16:creationId xmlns:a16="http://schemas.microsoft.com/office/drawing/2014/main" id="{292A359F-9D9B-5FDA-E7CD-9F593C234659}"/>
              </a:ext>
            </a:extLst>
          </p:cNvPr>
          <p:cNvSpPr/>
          <p:nvPr/>
        </p:nvSpPr>
        <p:spPr>
          <a:xfrm>
            <a:off x="895350" y="6036973"/>
            <a:ext cx="2759870" cy="964200"/>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pt-BR" b="1" dirty="0">
                <a:solidFill>
                  <a:schemeClr val="bg1"/>
                </a:solidFill>
              </a:rPr>
              <a:t>3. Descarte reações normais a uma grande perda recente.</a:t>
            </a:r>
          </a:p>
          <a:p>
            <a:pPr algn="ctr"/>
            <a:endParaRPr lang="pt-BR" b="1" dirty="0">
              <a:solidFill>
                <a:schemeClr val="bg1"/>
              </a:solidFill>
            </a:endParaRPr>
          </a:p>
        </p:txBody>
      </p:sp>
    </p:spTree>
    <p:extLst>
      <p:ext uri="{BB962C8B-B14F-4D97-AF65-F5344CB8AC3E}">
        <p14:creationId xmlns:p14="http://schemas.microsoft.com/office/powerpoint/2010/main" val="3905630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par>
                                <p:cTn id="16" presetID="10" presetClass="entr" presetSubtype="0" fill="hold" nodeType="with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500"/>
                                        <p:tgtEl>
                                          <p:spTgt spid="3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500"/>
                                        <p:tgtEl>
                                          <p:spTgt spid="4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5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5" grpId="0" animBg="1"/>
      <p:bldP spid="48" grpId="0" animBg="1"/>
      <p:bldP spid="4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Agrupar 17">
            <a:extLst>
              <a:ext uri="{FF2B5EF4-FFF2-40B4-BE49-F238E27FC236}">
                <a16:creationId xmlns:a16="http://schemas.microsoft.com/office/drawing/2014/main" id="{0ECA704F-2A24-B55E-2718-CDB6103D6EBF}"/>
              </a:ext>
            </a:extLst>
          </p:cNvPr>
          <p:cNvGrpSpPr/>
          <p:nvPr/>
        </p:nvGrpSpPr>
        <p:grpSpPr>
          <a:xfrm>
            <a:off x="2057400" y="500063"/>
            <a:ext cx="10344150" cy="4891088"/>
            <a:chOff x="2057400" y="576263"/>
            <a:chExt cx="10344150" cy="4891088"/>
          </a:xfrm>
        </p:grpSpPr>
        <p:grpSp>
          <p:nvGrpSpPr>
            <p:cNvPr id="4" name="Agrupar 3">
              <a:extLst>
                <a:ext uri="{FF2B5EF4-FFF2-40B4-BE49-F238E27FC236}">
                  <a16:creationId xmlns:a16="http://schemas.microsoft.com/office/drawing/2014/main" id="{392BD5AC-EBFB-B793-E5A0-27EA3D160517}"/>
                </a:ext>
              </a:extLst>
            </p:cNvPr>
            <p:cNvGrpSpPr/>
            <p:nvPr/>
          </p:nvGrpSpPr>
          <p:grpSpPr>
            <a:xfrm>
              <a:off x="5048250" y="576263"/>
              <a:ext cx="4533900" cy="1228725"/>
              <a:chOff x="5619750" y="333375"/>
              <a:chExt cx="4533900" cy="1228725"/>
            </a:xfrm>
          </p:grpSpPr>
          <p:sp>
            <p:nvSpPr>
              <p:cNvPr id="6" name="Retângulo: Cantos Arredondados 5">
                <a:extLst>
                  <a:ext uri="{FF2B5EF4-FFF2-40B4-BE49-F238E27FC236}">
                    <a16:creationId xmlns:a16="http://schemas.microsoft.com/office/drawing/2014/main" id="{5F7D8D55-F2BE-F755-DE3F-8E1A26CB92E7}"/>
                  </a:ext>
                </a:extLst>
              </p:cNvPr>
              <p:cNvSpPr/>
              <p:nvPr/>
            </p:nvSpPr>
            <p:spPr>
              <a:xfrm>
                <a:off x="5619750" y="762000"/>
                <a:ext cx="4533900" cy="800100"/>
              </a:xfrm>
              <a:prstGeom prst="roundRect">
                <a:avLst/>
              </a:prstGeom>
              <a:solidFill>
                <a:srgbClr val="8C0F60"/>
              </a:solidFill>
              <a:ln>
                <a:solidFill>
                  <a:srgbClr val="EFED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t>2. Há história de Mania?</a:t>
                </a:r>
              </a:p>
            </p:txBody>
          </p:sp>
          <p:sp>
            <p:nvSpPr>
              <p:cNvPr id="7" name="Elipse 6">
                <a:extLst>
                  <a:ext uri="{FF2B5EF4-FFF2-40B4-BE49-F238E27FC236}">
                    <a16:creationId xmlns:a16="http://schemas.microsoft.com/office/drawing/2014/main" id="{5C76C609-2F4B-FCB9-D24B-90A1767E161F}"/>
                  </a:ext>
                </a:extLst>
              </p:cNvPr>
              <p:cNvSpPr/>
              <p:nvPr/>
            </p:nvSpPr>
            <p:spPr>
              <a:xfrm>
                <a:off x="7511415" y="333375"/>
                <a:ext cx="750570" cy="533400"/>
              </a:xfrm>
              <a:prstGeom prst="ellipse">
                <a:avLst/>
              </a:prstGeom>
              <a:solidFill>
                <a:srgbClr val="8C0F60"/>
              </a:solidFill>
              <a:ln w="57150">
                <a:solidFill>
                  <a:srgbClr val="EFED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3600" b="1" dirty="0"/>
                  <a:t>2</a:t>
                </a:r>
              </a:p>
            </p:txBody>
          </p:sp>
        </p:grpSp>
        <p:sp>
          <p:nvSpPr>
            <p:cNvPr id="5" name="Retângulo: Cantos Arredondados 4">
              <a:extLst>
                <a:ext uri="{FF2B5EF4-FFF2-40B4-BE49-F238E27FC236}">
                  <a16:creationId xmlns:a16="http://schemas.microsoft.com/office/drawing/2014/main" id="{8D7B1C3C-E3EC-65BF-1F7E-FA4CE8730CA6}"/>
                </a:ext>
              </a:extLst>
            </p:cNvPr>
            <p:cNvSpPr/>
            <p:nvPr/>
          </p:nvSpPr>
          <p:spPr>
            <a:xfrm>
              <a:off x="2057400" y="1809750"/>
              <a:ext cx="10344150" cy="3657601"/>
            </a:xfrm>
            <a:prstGeom prst="roundRect">
              <a:avLst/>
            </a:prstGeom>
            <a:solidFill>
              <a:schemeClr val="bg1"/>
            </a:solidFill>
            <a:ln w="38100">
              <a:solidFill>
                <a:srgbClr val="8C0F60"/>
              </a:solidFill>
            </a:ln>
          </p:spPr>
          <p:style>
            <a:lnRef idx="2">
              <a:schemeClr val="accent3"/>
            </a:lnRef>
            <a:fillRef idx="1">
              <a:schemeClr val="lt1"/>
            </a:fillRef>
            <a:effectRef idx="0">
              <a:schemeClr val="accent3"/>
            </a:effectRef>
            <a:fontRef idx="minor">
              <a:schemeClr val="dk1"/>
            </a:fontRef>
          </p:style>
          <p:txBody>
            <a:bodyPr rtlCol="0" anchor="t"/>
            <a:lstStyle/>
            <a:p>
              <a:pPr algn="ctr"/>
              <a:r>
                <a:rPr lang="pt-BR" b="1" dirty="0"/>
                <a:t>Houve ocorrência simultânea destes sintomas, com duração mínima de 1 semana e intensidade </a:t>
              </a:r>
            </a:p>
            <a:p>
              <a:pPr algn="ctr"/>
              <a:r>
                <a:rPr lang="pt-BR" b="1" dirty="0"/>
                <a:t>suficiente para interferir significativamente com as atividades ocupacionais e sociais ou exigir hospitalização ou isolamento?</a:t>
              </a:r>
            </a:p>
            <a:p>
              <a:pPr algn="just"/>
              <a:r>
                <a:rPr lang="pt-BR" dirty="0"/>
                <a:t>– Elevação do humor ou irritabilidade.</a:t>
              </a:r>
            </a:p>
            <a:p>
              <a:pPr algn="just"/>
              <a:r>
                <a:rPr lang="pt-BR" dirty="0"/>
                <a:t>– Diminuição da necessidade de sono.</a:t>
              </a:r>
            </a:p>
            <a:p>
              <a:pPr algn="just"/>
              <a:r>
                <a:rPr lang="pt-BR" dirty="0"/>
                <a:t>– Aumento da atividade, sensação de aumento da energia, aumento da </a:t>
              </a:r>
            </a:p>
            <a:p>
              <a:pPr algn="just"/>
              <a:r>
                <a:rPr lang="pt-BR" dirty="0"/>
                <a:t>loquacidade ou fala rápida.</a:t>
              </a:r>
            </a:p>
            <a:p>
              <a:pPr algn="just"/>
              <a:r>
                <a:rPr lang="pt-BR" dirty="0"/>
                <a:t>– Comportamentos impulsivos ou imprudentes, como gastos excessivos, </a:t>
              </a:r>
            </a:p>
            <a:p>
              <a:pPr algn="just"/>
              <a:r>
                <a:rPr lang="pt-BR" dirty="0"/>
                <a:t>tomada de decisões importantes sem planejamento e indiscrições sexuais.</a:t>
              </a:r>
            </a:p>
            <a:p>
              <a:pPr algn="just"/>
              <a:r>
                <a:rPr lang="pt-BR" dirty="0"/>
                <a:t>– Perda de inibições sociais normais, com comportamentos impróprios.</a:t>
              </a:r>
            </a:p>
            <a:p>
              <a:pPr algn="just"/>
              <a:r>
                <a:rPr lang="pt-BR" dirty="0"/>
                <a:t>– Fácil distração.</a:t>
              </a:r>
            </a:p>
            <a:p>
              <a:pPr algn="just"/>
              <a:r>
                <a:rPr lang="pt-BR" dirty="0"/>
                <a:t>– Autoestima irrealisticamente inflada</a:t>
              </a:r>
            </a:p>
          </p:txBody>
        </p:sp>
      </p:grpSp>
      <p:sp>
        <p:nvSpPr>
          <p:cNvPr id="8" name="Espaço Reservado para Conteúdo 2">
            <a:extLst>
              <a:ext uri="{FF2B5EF4-FFF2-40B4-BE49-F238E27FC236}">
                <a16:creationId xmlns:a16="http://schemas.microsoft.com/office/drawing/2014/main" id="{BC6D0C2B-5725-20BA-E6DC-C8E0B1159487}"/>
              </a:ext>
            </a:extLst>
          </p:cNvPr>
          <p:cNvSpPr txBox="1">
            <a:spLocks/>
          </p:cNvSpPr>
          <p:nvPr/>
        </p:nvSpPr>
        <p:spPr>
          <a:xfrm>
            <a:off x="-81915" y="77448"/>
            <a:ext cx="14630400" cy="533401"/>
          </a:xfrm>
          <a:prstGeom prst="rect">
            <a:avLst/>
          </a:prstGeom>
        </p:spPr>
        <p:txBody>
          <a:bodyPr anchor="t">
            <a:normAutofit/>
          </a:bodyPr>
          <a:lstStyle>
            <a:lvl1pPr marL="460858" indent="-460858" algn="l" defTabSz="1097280" rtl="0" eaLnBrk="1" latinLnBrk="0" hangingPunct="1">
              <a:lnSpc>
                <a:spcPct val="94000"/>
              </a:lnSpc>
              <a:spcBef>
                <a:spcPts val="12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1pPr>
            <a:lvl2pPr marL="109728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i="1" kern="1200" baseline="0">
                <a:solidFill>
                  <a:schemeClr val="tx2"/>
                </a:solidFill>
                <a:latin typeface="+mn-lt"/>
                <a:ea typeface="+mn-ea"/>
                <a:cs typeface="+mn-cs"/>
              </a:defRPr>
            </a:lvl2pPr>
            <a:lvl3pPr marL="164592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3pPr>
            <a:lvl4pPr marL="219456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i="1" kern="1200" baseline="0">
                <a:solidFill>
                  <a:schemeClr val="tx2"/>
                </a:solidFill>
                <a:latin typeface="+mn-lt"/>
                <a:ea typeface="+mn-ea"/>
                <a:cs typeface="+mn-cs"/>
              </a:defRPr>
            </a:lvl4pPr>
            <a:lvl5pPr marL="274320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5pPr>
            <a:lvl6pPr marL="329184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920" i="1" kern="1200" baseline="0">
                <a:solidFill>
                  <a:schemeClr val="tx2"/>
                </a:solidFill>
                <a:latin typeface="+mn-lt"/>
                <a:ea typeface="+mn-ea"/>
                <a:cs typeface="+mn-cs"/>
              </a:defRPr>
            </a:lvl6pPr>
            <a:lvl7pPr marL="384048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kern="1200" baseline="0">
                <a:solidFill>
                  <a:schemeClr val="tx2"/>
                </a:solidFill>
                <a:latin typeface="+mn-lt"/>
                <a:ea typeface="+mn-ea"/>
                <a:cs typeface="+mn-cs"/>
              </a:defRPr>
            </a:lvl7pPr>
            <a:lvl8pPr marL="438912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i="1" kern="1200" baseline="0">
                <a:solidFill>
                  <a:schemeClr val="tx2"/>
                </a:solidFill>
                <a:latin typeface="+mn-lt"/>
                <a:ea typeface="+mn-ea"/>
                <a:cs typeface="+mn-cs"/>
              </a:defRPr>
            </a:lvl8pPr>
            <a:lvl9pPr marL="493776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kern="1200" baseline="0">
                <a:solidFill>
                  <a:schemeClr val="tx2"/>
                </a:solidFill>
                <a:latin typeface="+mn-lt"/>
                <a:ea typeface="+mn-ea"/>
                <a:cs typeface="+mn-cs"/>
              </a:defRPr>
            </a:lvl9pPr>
          </a:lstStyle>
          <a:p>
            <a:pPr marL="0" indent="0" algn="ctr">
              <a:buNone/>
            </a:pPr>
            <a:r>
              <a:rPr lang="pt-BR" b="1" dirty="0">
                <a:solidFill>
                  <a:schemeClr val="tx1"/>
                </a:solidFill>
              </a:rPr>
              <a:t>2. Descarte História de Mania.</a:t>
            </a:r>
          </a:p>
        </p:txBody>
      </p:sp>
      <p:sp>
        <p:nvSpPr>
          <p:cNvPr id="9" name="Losango 8">
            <a:extLst>
              <a:ext uri="{FF2B5EF4-FFF2-40B4-BE49-F238E27FC236}">
                <a16:creationId xmlns:a16="http://schemas.microsoft.com/office/drawing/2014/main" id="{55F85DA0-4948-77D9-4155-24D3CD96CA6C}"/>
              </a:ext>
            </a:extLst>
          </p:cNvPr>
          <p:cNvSpPr/>
          <p:nvPr/>
        </p:nvSpPr>
        <p:spPr>
          <a:xfrm>
            <a:off x="4371976" y="6034385"/>
            <a:ext cx="1352550" cy="966788"/>
          </a:xfrm>
          <a:prstGeom prst="diamond">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t>NÃO</a:t>
            </a:r>
          </a:p>
        </p:txBody>
      </p:sp>
      <p:sp>
        <p:nvSpPr>
          <p:cNvPr id="45" name="Losango 44">
            <a:extLst>
              <a:ext uri="{FF2B5EF4-FFF2-40B4-BE49-F238E27FC236}">
                <a16:creationId xmlns:a16="http://schemas.microsoft.com/office/drawing/2014/main" id="{B8542703-9C4C-5EBC-DBED-97E7D8088316}"/>
              </a:ext>
            </a:extLst>
          </p:cNvPr>
          <p:cNvSpPr/>
          <p:nvPr/>
        </p:nvSpPr>
        <p:spPr>
          <a:xfrm>
            <a:off x="8905875" y="6034385"/>
            <a:ext cx="1352550" cy="966788"/>
          </a:xfrm>
          <a:prstGeom prst="diamond">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t>SIM</a:t>
            </a:r>
          </a:p>
        </p:txBody>
      </p:sp>
      <p:cxnSp>
        <p:nvCxnSpPr>
          <p:cNvPr id="47" name="Conector: Angulado 46">
            <a:extLst>
              <a:ext uri="{FF2B5EF4-FFF2-40B4-BE49-F238E27FC236}">
                <a16:creationId xmlns:a16="http://schemas.microsoft.com/office/drawing/2014/main" id="{189BACDE-C12C-EB87-746D-79A388B8F8B7}"/>
              </a:ext>
            </a:extLst>
          </p:cNvPr>
          <p:cNvCxnSpPr>
            <a:cxnSpLocks/>
            <a:stCxn id="5" idx="2"/>
            <a:endCxn id="45" idx="0"/>
          </p:cNvCxnSpPr>
          <p:nvPr/>
        </p:nvCxnSpPr>
        <p:spPr>
          <a:xfrm rot="16200000" flipH="1">
            <a:off x="8084195" y="4536430"/>
            <a:ext cx="643234" cy="2352675"/>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48" name="Retângulo: Cantos Arredondados 47">
            <a:extLst>
              <a:ext uri="{FF2B5EF4-FFF2-40B4-BE49-F238E27FC236}">
                <a16:creationId xmlns:a16="http://schemas.microsoft.com/office/drawing/2014/main" id="{C71C8B32-AC6E-3622-007D-81B8A9DCC5A5}"/>
              </a:ext>
            </a:extLst>
          </p:cNvPr>
          <p:cNvSpPr/>
          <p:nvPr/>
        </p:nvSpPr>
        <p:spPr>
          <a:xfrm>
            <a:off x="10975180" y="5903359"/>
            <a:ext cx="2759870" cy="1220986"/>
          </a:xfrm>
          <a:prstGeom prst="roundRect">
            <a:avLst/>
          </a:prstGeom>
          <a:solidFill>
            <a:schemeClr val="bg1"/>
          </a:solidFill>
          <a:ln w="38100">
            <a:solidFill>
              <a:srgbClr val="8C0F6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pt-BR" b="1" dirty="0">
                <a:solidFill>
                  <a:schemeClr val="tx1"/>
                </a:solidFill>
              </a:rPr>
              <a:t>Provável </a:t>
            </a:r>
            <a:r>
              <a:rPr lang="pt-BR" b="1" dirty="0">
                <a:solidFill>
                  <a:srgbClr val="FF0000"/>
                </a:solidFill>
              </a:rPr>
              <a:t>EPISÓDIO </a:t>
            </a:r>
          </a:p>
          <a:p>
            <a:pPr algn="ctr"/>
            <a:r>
              <a:rPr lang="pt-BR" b="1" dirty="0">
                <a:solidFill>
                  <a:srgbClr val="FF0000"/>
                </a:solidFill>
              </a:rPr>
              <a:t>DEPRESSIVO NO </a:t>
            </a:r>
          </a:p>
          <a:p>
            <a:pPr algn="ctr"/>
            <a:r>
              <a:rPr lang="pt-BR" b="1" dirty="0">
                <a:solidFill>
                  <a:srgbClr val="FF0000"/>
                </a:solidFill>
              </a:rPr>
              <a:t>TRANSTORNO </a:t>
            </a:r>
          </a:p>
          <a:p>
            <a:pPr algn="ctr"/>
            <a:r>
              <a:rPr lang="pt-BR" b="1" dirty="0">
                <a:solidFill>
                  <a:srgbClr val="FF0000"/>
                </a:solidFill>
              </a:rPr>
              <a:t>BIPOLAR</a:t>
            </a:r>
          </a:p>
        </p:txBody>
      </p:sp>
      <p:cxnSp>
        <p:nvCxnSpPr>
          <p:cNvPr id="17" name="Conector: Angulado 16">
            <a:extLst>
              <a:ext uri="{FF2B5EF4-FFF2-40B4-BE49-F238E27FC236}">
                <a16:creationId xmlns:a16="http://schemas.microsoft.com/office/drawing/2014/main" id="{1FD2E595-20FC-DB29-8408-825F8AC53292}"/>
              </a:ext>
            </a:extLst>
          </p:cNvPr>
          <p:cNvCxnSpPr>
            <a:cxnSpLocks/>
            <a:stCxn id="5" idx="2"/>
            <a:endCxn id="9" idx="0"/>
          </p:cNvCxnSpPr>
          <p:nvPr/>
        </p:nvCxnSpPr>
        <p:spPr>
          <a:xfrm rot="5400000">
            <a:off x="5817246" y="4622156"/>
            <a:ext cx="643234" cy="2181224"/>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35" name="Conector: Angulado 34">
            <a:extLst>
              <a:ext uri="{FF2B5EF4-FFF2-40B4-BE49-F238E27FC236}">
                <a16:creationId xmlns:a16="http://schemas.microsoft.com/office/drawing/2014/main" id="{53EB7F5F-D181-93B3-70AB-E724A933752E}"/>
              </a:ext>
            </a:extLst>
          </p:cNvPr>
          <p:cNvCxnSpPr>
            <a:cxnSpLocks/>
            <a:stCxn id="45" idx="3"/>
            <a:endCxn id="48" idx="1"/>
          </p:cNvCxnSpPr>
          <p:nvPr/>
        </p:nvCxnSpPr>
        <p:spPr>
          <a:xfrm flipV="1">
            <a:off x="10258425" y="6513852"/>
            <a:ext cx="716755" cy="3927"/>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38" name="Conector: Angulado 37">
            <a:extLst>
              <a:ext uri="{FF2B5EF4-FFF2-40B4-BE49-F238E27FC236}">
                <a16:creationId xmlns:a16="http://schemas.microsoft.com/office/drawing/2014/main" id="{2F5491F7-B1F3-BBE2-FC32-3B639DB4AE88}"/>
              </a:ext>
            </a:extLst>
          </p:cNvPr>
          <p:cNvCxnSpPr>
            <a:cxnSpLocks/>
            <a:stCxn id="9" idx="1"/>
            <a:endCxn id="41" idx="3"/>
          </p:cNvCxnSpPr>
          <p:nvPr/>
        </p:nvCxnSpPr>
        <p:spPr>
          <a:xfrm rot="10800000" flipV="1">
            <a:off x="3655220" y="6517779"/>
            <a:ext cx="716756" cy="1294"/>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41" name="Retângulo: Cantos Arredondados 40">
            <a:extLst>
              <a:ext uri="{FF2B5EF4-FFF2-40B4-BE49-F238E27FC236}">
                <a16:creationId xmlns:a16="http://schemas.microsoft.com/office/drawing/2014/main" id="{292A359F-9D9B-5FDA-E7CD-9F593C234659}"/>
              </a:ext>
            </a:extLst>
          </p:cNvPr>
          <p:cNvSpPr/>
          <p:nvPr/>
        </p:nvSpPr>
        <p:spPr>
          <a:xfrm>
            <a:off x="895350" y="6036973"/>
            <a:ext cx="2759870" cy="964200"/>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pt-BR" b="1" dirty="0">
                <a:solidFill>
                  <a:schemeClr val="bg1"/>
                </a:solidFill>
              </a:rPr>
              <a:t>3. Descarte reações normais a uma grande perda recente.</a:t>
            </a:r>
          </a:p>
          <a:p>
            <a:pPr algn="ctr"/>
            <a:endParaRPr lang="pt-BR" b="1" dirty="0">
              <a:solidFill>
                <a:schemeClr val="bg1"/>
              </a:solidFill>
            </a:endParaRPr>
          </a:p>
        </p:txBody>
      </p:sp>
    </p:spTree>
    <p:extLst>
      <p:ext uri="{BB962C8B-B14F-4D97-AF65-F5344CB8AC3E}">
        <p14:creationId xmlns:p14="http://schemas.microsoft.com/office/powerpoint/2010/main" val="333644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par>
                                <p:cTn id="16" presetID="10" presetClass="entr" presetSubtype="0" fill="hold" nodeType="with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500"/>
                                        <p:tgtEl>
                                          <p:spTgt spid="3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500"/>
                                        <p:tgtEl>
                                          <p:spTgt spid="4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5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5" grpId="0" animBg="1"/>
      <p:bldP spid="48" grpId="0" animBg="1"/>
      <p:bldP spid="4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818192-BFA2-7C33-F3D8-E15F01699FD3}"/>
              </a:ext>
            </a:extLst>
          </p:cNvPr>
          <p:cNvSpPr>
            <a:spLocks noGrp="1"/>
          </p:cNvSpPr>
          <p:nvPr>
            <p:ph type="title"/>
          </p:nvPr>
        </p:nvSpPr>
        <p:spPr/>
        <p:txBody>
          <a:bodyPr/>
          <a:lstStyle/>
          <a:p>
            <a:r>
              <a:rPr lang="pt-BR" dirty="0"/>
              <a:t>Altas taxas de prevalência</a:t>
            </a:r>
          </a:p>
        </p:txBody>
      </p:sp>
      <p:sp>
        <p:nvSpPr>
          <p:cNvPr id="3" name="Espaço Reservado para Conteúdo 2">
            <a:extLst>
              <a:ext uri="{FF2B5EF4-FFF2-40B4-BE49-F238E27FC236}">
                <a16:creationId xmlns:a16="http://schemas.microsoft.com/office/drawing/2014/main" id="{66117550-8477-0E3B-588C-5BCA6413DF4C}"/>
              </a:ext>
            </a:extLst>
          </p:cNvPr>
          <p:cNvSpPr>
            <a:spLocks noGrp="1"/>
          </p:cNvSpPr>
          <p:nvPr>
            <p:ph idx="1"/>
          </p:nvPr>
        </p:nvSpPr>
        <p:spPr/>
        <p:txBody>
          <a:bodyPr/>
          <a:lstStyle/>
          <a:p>
            <a:r>
              <a:rPr lang="pt-BR" dirty="0"/>
              <a:t>322 milhões de pessoas </a:t>
            </a:r>
          </a:p>
          <a:p>
            <a:r>
              <a:rPr lang="pt-BR" dirty="0"/>
              <a:t>4,4% da comunidade</a:t>
            </a:r>
          </a:p>
          <a:p>
            <a:r>
              <a:rPr lang="pt-BR" dirty="0"/>
              <a:t>10 – 20% na APS</a:t>
            </a:r>
          </a:p>
          <a:p>
            <a:r>
              <a:rPr lang="pt-BR" dirty="0"/>
              <a:t>10% de mulheres que tiveram parto</a:t>
            </a:r>
          </a:p>
          <a:p>
            <a:endParaRPr lang="pt-BR" dirty="0"/>
          </a:p>
        </p:txBody>
      </p:sp>
    </p:spTree>
    <p:extLst>
      <p:ext uri="{BB962C8B-B14F-4D97-AF65-F5344CB8AC3E}">
        <p14:creationId xmlns:p14="http://schemas.microsoft.com/office/powerpoint/2010/main" val="541056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28A5C5-B0D0-9524-38C9-8952A780262F}"/>
              </a:ext>
            </a:extLst>
          </p:cNvPr>
          <p:cNvSpPr>
            <a:spLocks noGrp="1"/>
          </p:cNvSpPr>
          <p:nvPr>
            <p:ph type="title"/>
          </p:nvPr>
        </p:nvSpPr>
        <p:spPr/>
        <p:txBody>
          <a:bodyPr>
            <a:normAutofit fontScale="90000"/>
          </a:bodyPr>
          <a:lstStyle/>
          <a:p>
            <a:r>
              <a:rPr lang="pt-BR" dirty="0"/>
              <a:t>Depressão: uma prioridade em saúde pública</a:t>
            </a:r>
          </a:p>
        </p:txBody>
      </p:sp>
      <p:sp>
        <p:nvSpPr>
          <p:cNvPr id="3" name="Espaço Reservado para Conteúdo 2">
            <a:extLst>
              <a:ext uri="{FF2B5EF4-FFF2-40B4-BE49-F238E27FC236}">
                <a16:creationId xmlns:a16="http://schemas.microsoft.com/office/drawing/2014/main" id="{C119C2F7-EB86-C2D9-BBC8-46CCD339F2AC}"/>
              </a:ext>
            </a:extLst>
          </p:cNvPr>
          <p:cNvSpPr>
            <a:spLocks noGrp="1"/>
          </p:cNvSpPr>
          <p:nvPr>
            <p:ph idx="1"/>
          </p:nvPr>
        </p:nvSpPr>
        <p:spPr/>
        <p:txBody>
          <a:bodyPr/>
          <a:lstStyle/>
          <a:p>
            <a:r>
              <a:rPr lang="pt-BR" dirty="0"/>
              <a:t>Impacto socioeconômico</a:t>
            </a:r>
          </a:p>
          <a:p>
            <a:pPr lvl="1"/>
            <a:r>
              <a:rPr lang="pt-BR" dirty="0"/>
              <a:t>Alto desemprego</a:t>
            </a:r>
          </a:p>
          <a:p>
            <a:pPr lvl="1"/>
            <a:r>
              <a:rPr lang="pt-BR" dirty="0"/>
              <a:t>Agravamento das condições de vida</a:t>
            </a:r>
          </a:p>
          <a:p>
            <a:r>
              <a:rPr lang="pt-BR" dirty="0"/>
              <a:t>Deficiência e mortalidade</a:t>
            </a:r>
          </a:p>
          <a:p>
            <a:pPr lvl="1"/>
            <a:r>
              <a:rPr lang="pt-BR" dirty="0"/>
              <a:t>Principal causa de incapacidade</a:t>
            </a:r>
          </a:p>
          <a:p>
            <a:pPr lvl="1"/>
            <a:r>
              <a:rPr lang="pt-BR" dirty="0"/>
              <a:t>Altas taxas de suicídio</a:t>
            </a:r>
          </a:p>
          <a:p>
            <a:r>
              <a:rPr lang="pt-BR" dirty="0"/>
              <a:t>Correlações com outras condições de saúde física</a:t>
            </a:r>
          </a:p>
          <a:p>
            <a:pPr lvl="1"/>
            <a:r>
              <a:rPr lang="pt-BR" dirty="0"/>
              <a:t>Doenças não transmissíveis</a:t>
            </a:r>
          </a:p>
          <a:p>
            <a:pPr lvl="1"/>
            <a:r>
              <a:rPr lang="pt-BR" dirty="0"/>
              <a:t>Doenças transmissíveis</a:t>
            </a:r>
          </a:p>
          <a:p>
            <a:endParaRPr lang="pt-BR" dirty="0"/>
          </a:p>
        </p:txBody>
      </p:sp>
    </p:spTree>
    <p:extLst>
      <p:ext uri="{BB962C8B-B14F-4D97-AF65-F5344CB8AC3E}">
        <p14:creationId xmlns:p14="http://schemas.microsoft.com/office/powerpoint/2010/main" val="987000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FEAE75-D70E-2C70-2EF8-811869AFFC1F}"/>
              </a:ext>
            </a:extLst>
          </p:cNvPr>
          <p:cNvSpPr>
            <a:spLocks noGrp="1"/>
          </p:cNvSpPr>
          <p:nvPr>
            <p:ph type="title"/>
          </p:nvPr>
        </p:nvSpPr>
        <p:spPr/>
        <p:txBody>
          <a:bodyPr/>
          <a:lstStyle/>
          <a:p>
            <a:r>
              <a:rPr lang="pt-BR" dirty="0"/>
              <a:t>Fatores contribuintes</a:t>
            </a:r>
          </a:p>
        </p:txBody>
      </p:sp>
      <p:graphicFrame>
        <p:nvGraphicFramePr>
          <p:cNvPr id="4" name="Espaço Reservado para Conteúdo 3">
            <a:extLst>
              <a:ext uri="{FF2B5EF4-FFF2-40B4-BE49-F238E27FC236}">
                <a16:creationId xmlns:a16="http://schemas.microsoft.com/office/drawing/2014/main" id="{F331200F-7BB8-0EAE-B9A3-B1E4B7BF297A}"/>
              </a:ext>
            </a:extLst>
          </p:cNvPr>
          <p:cNvGraphicFramePr>
            <a:graphicFrameLocks noGrp="1"/>
          </p:cNvGraphicFramePr>
          <p:nvPr>
            <p:ph idx="1"/>
            <p:extLst>
              <p:ext uri="{D42A27DB-BD31-4B8C-83A1-F6EECF244321}">
                <p14:modId xmlns:p14="http://schemas.microsoft.com/office/powerpoint/2010/main" val="4237417335"/>
              </p:ext>
            </p:extLst>
          </p:nvPr>
        </p:nvGraphicFramePr>
        <p:xfrm>
          <a:off x="1646238" y="1119188"/>
          <a:ext cx="12411075" cy="6902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39159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A47782-233B-C4D5-EBF5-8181EF1B35DD}"/>
              </a:ext>
            </a:extLst>
          </p:cNvPr>
          <p:cNvSpPr>
            <a:spLocks noGrp="1"/>
          </p:cNvSpPr>
          <p:nvPr>
            <p:ph type="title"/>
          </p:nvPr>
        </p:nvSpPr>
        <p:spPr/>
        <p:txBody>
          <a:bodyPr/>
          <a:lstStyle/>
          <a:p>
            <a:pPr algn="ctr"/>
            <a:r>
              <a:rPr lang="pt-BR" dirty="0"/>
              <a:t>Sintomas cardinais da depressão</a:t>
            </a:r>
          </a:p>
        </p:txBody>
      </p:sp>
      <p:pic>
        <p:nvPicPr>
          <p:cNvPr id="8" name="Espaço Reservado para Imagem 7" descr="Ampulheta">
            <a:extLst>
              <a:ext uri="{FF2B5EF4-FFF2-40B4-BE49-F238E27FC236}">
                <a16:creationId xmlns:a16="http://schemas.microsoft.com/office/drawing/2014/main" id="{783399A1-1960-41D1-94D5-5D59D52F69B5}"/>
              </a:ext>
            </a:extLst>
          </p:cNvPr>
          <p:cNvPicPr>
            <a:picLocks noGrp="1" noChangeAspect="1"/>
          </p:cNvPicPr>
          <p:nvPr>
            <p:ph type="pic" idx="1"/>
          </p:nvPr>
        </p:nvPicPr>
        <p:blipFill>
          <a:blip r:embed="rId3">
            <a:extLst>
              <a:ext uri="{96DAC541-7B7A-43D3-8B79-37D633B846F1}">
                <asvg:svgBlip xmlns:asvg="http://schemas.microsoft.com/office/drawing/2016/SVG/main" r:embed="rId4"/>
              </a:ext>
            </a:extLst>
          </a:blip>
          <a:srcRect l="1447" r="1447"/>
          <a:stretch>
            <a:fillRect/>
          </a:stretch>
        </p:blipFill>
        <p:spPr>
          <a:xfrm>
            <a:off x="868680" y="5234021"/>
            <a:ext cx="1815215" cy="1869214"/>
          </a:xfrm>
        </p:spPr>
      </p:pic>
      <p:sp>
        <p:nvSpPr>
          <p:cNvPr id="4" name="Espaço Reservado para Texto 3">
            <a:extLst>
              <a:ext uri="{FF2B5EF4-FFF2-40B4-BE49-F238E27FC236}">
                <a16:creationId xmlns:a16="http://schemas.microsoft.com/office/drawing/2014/main" id="{1D9F0581-1858-C44D-4937-04A7156234D0}"/>
              </a:ext>
            </a:extLst>
          </p:cNvPr>
          <p:cNvSpPr>
            <a:spLocks noGrp="1"/>
          </p:cNvSpPr>
          <p:nvPr>
            <p:ph type="body" sz="half" idx="2"/>
          </p:nvPr>
        </p:nvSpPr>
        <p:spPr>
          <a:xfrm>
            <a:off x="868680" y="3427162"/>
            <a:ext cx="4626864" cy="1558906"/>
          </a:xfrm>
        </p:spPr>
        <p:txBody>
          <a:bodyPr/>
          <a:lstStyle/>
          <a:p>
            <a:pPr marL="457200" indent="-457200">
              <a:buFont typeface="+mj-lt"/>
              <a:buAutoNum type="arabicPeriod"/>
            </a:pPr>
            <a:r>
              <a:rPr lang="pt-BR" dirty="0"/>
              <a:t>Humor deprimido persistente.</a:t>
            </a:r>
          </a:p>
          <a:p>
            <a:pPr marL="457200" indent="-457200">
              <a:buFont typeface="+mj-lt"/>
              <a:buAutoNum type="arabicPeriod"/>
            </a:pPr>
            <a:r>
              <a:rPr lang="pt-BR" dirty="0"/>
              <a:t>Acentuada diminuição de interesse ou prazer nas atividades.</a:t>
            </a:r>
          </a:p>
        </p:txBody>
      </p:sp>
      <p:pic>
        <p:nvPicPr>
          <p:cNvPr id="6" name="Imagem 5">
            <a:extLst>
              <a:ext uri="{FF2B5EF4-FFF2-40B4-BE49-F238E27FC236}">
                <a16:creationId xmlns:a16="http://schemas.microsoft.com/office/drawing/2014/main" id="{F95AE703-12E5-7B8E-D5E7-9DB37F46FA55}"/>
              </a:ext>
            </a:extLst>
          </p:cNvPr>
          <p:cNvPicPr>
            <a:picLocks noChangeAspect="1"/>
          </p:cNvPicPr>
          <p:nvPr/>
        </p:nvPicPr>
        <p:blipFill rotWithShape="1">
          <a:blip r:embed="rId5"/>
          <a:srcRect l="16707" t="26822" r="51609" b="13803"/>
          <a:stretch/>
        </p:blipFill>
        <p:spPr>
          <a:xfrm>
            <a:off x="6591300" y="1"/>
            <a:ext cx="8039100" cy="8229600"/>
          </a:xfrm>
          <a:prstGeom prst="rect">
            <a:avLst/>
          </a:prstGeom>
        </p:spPr>
      </p:pic>
      <p:sp>
        <p:nvSpPr>
          <p:cNvPr id="10" name="Retângulo: Cantos Arredondados 9">
            <a:extLst>
              <a:ext uri="{FF2B5EF4-FFF2-40B4-BE49-F238E27FC236}">
                <a16:creationId xmlns:a16="http://schemas.microsoft.com/office/drawing/2014/main" id="{99CB3A48-31AE-8D4A-AC10-9EE39027D5E4}"/>
              </a:ext>
            </a:extLst>
          </p:cNvPr>
          <p:cNvSpPr/>
          <p:nvPr/>
        </p:nvSpPr>
        <p:spPr>
          <a:xfrm>
            <a:off x="2683895" y="5365630"/>
            <a:ext cx="3147562" cy="15589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pt-BR" dirty="0"/>
              <a:t>A duração do tempo durante o qual uma pessoa vivencia os sintomas é uma das distinções entre depressão e</a:t>
            </a:r>
          </a:p>
          <a:p>
            <a:pPr algn="just"/>
            <a:r>
              <a:rPr lang="pt-BR" dirty="0"/>
              <a:t>humor deprimido em geral. </a:t>
            </a:r>
          </a:p>
        </p:txBody>
      </p:sp>
    </p:spTree>
    <p:extLst>
      <p:ext uri="{BB962C8B-B14F-4D97-AF65-F5344CB8AC3E}">
        <p14:creationId xmlns:p14="http://schemas.microsoft.com/office/powerpoint/2010/main" val="3445090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3AB5F5-0D19-DF6B-2F9F-9A8CE0BCE28A}"/>
              </a:ext>
            </a:extLst>
          </p:cNvPr>
          <p:cNvSpPr>
            <a:spLocks noGrp="1"/>
          </p:cNvSpPr>
          <p:nvPr>
            <p:ph type="title"/>
          </p:nvPr>
        </p:nvSpPr>
        <p:spPr/>
        <p:txBody>
          <a:bodyPr/>
          <a:lstStyle/>
          <a:p>
            <a:r>
              <a:rPr lang="pt-BR" dirty="0"/>
              <a:t>Manifestações comuns de depressão</a:t>
            </a:r>
          </a:p>
        </p:txBody>
      </p:sp>
      <p:pic>
        <p:nvPicPr>
          <p:cNvPr id="18" name="Espaço Reservado para Imagem 17">
            <a:extLst>
              <a:ext uri="{FF2B5EF4-FFF2-40B4-BE49-F238E27FC236}">
                <a16:creationId xmlns:a16="http://schemas.microsoft.com/office/drawing/2014/main" id="{886CCC41-0649-A818-1BDE-EBDCF31325BD}"/>
              </a:ext>
            </a:extLst>
          </p:cNvPr>
          <p:cNvPicPr>
            <a:picLocks noGrp="1" noChangeAspect="1"/>
          </p:cNvPicPr>
          <p:nvPr>
            <p:ph type="pic" sz="quarter" idx="10"/>
          </p:nvPr>
        </p:nvPicPr>
        <p:blipFill>
          <a:blip r:embed="rId3"/>
          <a:srcRect t="5892" b="5892"/>
          <a:stretch>
            <a:fillRect/>
          </a:stretch>
        </p:blipFill>
        <p:spPr/>
      </p:pic>
      <p:pic>
        <p:nvPicPr>
          <p:cNvPr id="20" name="Espaço Reservado para Imagem 19">
            <a:extLst>
              <a:ext uri="{FF2B5EF4-FFF2-40B4-BE49-F238E27FC236}">
                <a16:creationId xmlns:a16="http://schemas.microsoft.com/office/drawing/2014/main" id="{524BE3D6-81F0-C962-88C5-FF14AE9C7356}"/>
              </a:ext>
            </a:extLst>
          </p:cNvPr>
          <p:cNvPicPr>
            <a:picLocks noGrp="1" noChangeAspect="1"/>
          </p:cNvPicPr>
          <p:nvPr>
            <p:ph type="pic" sz="quarter" idx="11"/>
          </p:nvPr>
        </p:nvPicPr>
        <p:blipFill>
          <a:blip r:embed="rId4"/>
          <a:srcRect t="4710" b="4710"/>
          <a:stretch>
            <a:fillRect/>
          </a:stretch>
        </p:blipFill>
        <p:spPr/>
      </p:pic>
      <p:pic>
        <p:nvPicPr>
          <p:cNvPr id="22" name="Espaço Reservado para Imagem 21">
            <a:extLst>
              <a:ext uri="{FF2B5EF4-FFF2-40B4-BE49-F238E27FC236}">
                <a16:creationId xmlns:a16="http://schemas.microsoft.com/office/drawing/2014/main" id="{BCDA6D95-AAF8-E3FA-ED37-4D73A26F7E5D}"/>
              </a:ext>
            </a:extLst>
          </p:cNvPr>
          <p:cNvPicPr>
            <a:picLocks noGrp="1" noChangeAspect="1"/>
          </p:cNvPicPr>
          <p:nvPr>
            <p:ph type="pic" sz="quarter" idx="12"/>
          </p:nvPr>
        </p:nvPicPr>
        <p:blipFill>
          <a:blip r:embed="rId5"/>
          <a:srcRect t="4492" b="4492"/>
          <a:stretch>
            <a:fillRect/>
          </a:stretch>
        </p:blipFill>
        <p:spPr/>
      </p:pic>
      <p:pic>
        <p:nvPicPr>
          <p:cNvPr id="24" name="Espaço Reservado para Imagem 23">
            <a:extLst>
              <a:ext uri="{FF2B5EF4-FFF2-40B4-BE49-F238E27FC236}">
                <a16:creationId xmlns:a16="http://schemas.microsoft.com/office/drawing/2014/main" id="{24426252-EC38-2BFF-98D3-09A2521DB188}"/>
              </a:ext>
            </a:extLst>
          </p:cNvPr>
          <p:cNvPicPr>
            <a:picLocks noGrp="1" noChangeAspect="1"/>
          </p:cNvPicPr>
          <p:nvPr>
            <p:ph type="pic" sz="quarter" idx="13"/>
          </p:nvPr>
        </p:nvPicPr>
        <p:blipFill>
          <a:blip r:embed="rId6"/>
          <a:srcRect t="5337" b="5337"/>
          <a:stretch>
            <a:fillRect/>
          </a:stretch>
        </p:blipFill>
        <p:spPr/>
      </p:pic>
      <p:pic>
        <p:nvPicPr>
          <p:cNvPr id="26" name="Espaço Reservado para Imagem 25">
            <a:extLst>
              <a:ext uri="{FF2B5EF4-FFF2-40B4-BE49-F238E27FC236}">
                <a16:creationId xmlns:a16="http://schemas.microsoft.com/office/drawing/2014/main" id="{0DA34927-9E3A-9994-06ED-ADC9D024E939}"/>
              </a:ext>
            </a:extLst>
          </p:cNvPr>
          <p:cNvPicPr>
            <a:picLocks noGrp="1" noChangeAspect="1"/>
          </p:cNvPicPr>
          <p:nvPr>
            <p:ph type="pic" sz="quarter" idx="14"/>
          </p:nvPr>
        </p:nvPicPr>
        <p:blipFill>
          <a:blip r:embed="rId7"/>
          <a:srcRect t="13371" b="13371"/>
          <a:stretch>
            <a:fillRect/>
          </a:stretch>
        </p:blipFill>
        <p:spPr/>
      </p:pic>
      <p:pic>
        <p:nvPicPr>
          <p:cNvPr id="28" name="Espaço Reservado para Imagem 27">
            <a:extLst>
              <a:ext uri="{FF2B5EF4-FFF2-40B4-BE49-F238E27FC236}">
                <a16:creationId xmlns:a16="http://schemas.microsoft.com/office/drawing/2014/main" id="{11D1E32F-B130-C256-59C8-FC0F3FD8423E}"/>
              </a:ext>
            </a:extLst>
          </p:cNvPr>
          <p:cNvPicPr>
            <a:picLocks noGrp="1" noChangeAspect="1"/>
          </p:cNvPicPr>
          <p:nvPr>
            <p:ph type="pic" sz="quarter" idx="15"/>
          </p:nvPr>
        </p:nvPicPr>
        <p:blipFill>
          <a:blip r:embed="rId8"/>
          <a:srcRect t="6106" b="6106"/>
          <a:stretch>
            <a:fillRect/>
          </a:stretch>
        </p:blipFill>
        <p:spPr/>
      </p:pic>
      <p:pic>
        <p:nvPicPr>
          <p:cNvPr id="30" name="Espaço Reservado para Imagem 29">
            <a:extLst>
              <a:ext uri="{FF2B5EF4-FFF2-40B4-BE49-F238E27FC236}">
                <a16:creationId xmlns:a16="http://schemas.microsoft.com/office/drawing/2014/main" id="{2C821A88-E7F3-4366-A85F-9F111A7761E7}"/>
              </a:ext>
            </a:extLst>
          </p:cNvPr>
          <p:cNvPicPr>
            <a:picLocks noGrp="1" noChangeAspect="1"/>
          </p:cNvPicPr>
          <p:nvPr>
            <p:ph type="pic" sz="quarter" idx="16"/>
          </p:nvPr>
        </p:nvPicPr>
        <p:blipFill>
          <a:blip r:embed="rId9"/>
          <a:srcRect t="8667" b="8667"/>
          <a:stretch>
            <a:fillRect/>
          </a:stretch>
        </p:blipFill>
        <p:spPr/>
      </p:pic>
      <p:sp>
        <p:nvSpPr>
          <p:cNvPr id="10" name="Espaço Reservado para Texto 9">
            <a:extLst>
              <a:ext uri="{FF2B5EF4-FFF2-40B4-BE49-F238E27FC236}">
                <a16:creationId xmlns:a16="http://schemas.microsoft.com/office/drawing/2014/main" id="{D8B67D23-3304-E45D-D980-CC0ABB87E23C}"/>
              </a:ext>
            </a:extLst>
          </p:cNvPr>
          <p:cNvSpPr>
            <a:spLocks noGrp="1"/>
          </p:cNvSpPr>
          <p:nvPr>
            <p:ph type="body" sz="quarter" idx="17"/>
          </p:nvPr>
        </p:nvSpPr>
        <p:spPr/>
        <p:txBody>
          <a:bodyPr>
            <a:normAutofit fontScale="92500" lnSpcReduction="10000"/>
          </a:bodyPr>
          <a:lstStyle/>
          <a:p>
            <a:r>
              <a:rPr lang="pt-BR" dirty="0"/>
              <a:t>Sintomas físicos persistentes</a:t>
            </a:r>
          </a:p>
        </p:txBody>
      </p:sp>
      <p:sp>
        <p:nvSpPr>
          <p:cNvPr id="11" name="Espaço Reservado para Texto 10">
            <a:extLst>
              <a:ext uri="{FF2B5EF4-FFF2-40B4-BE49-F238E27FC236}">
                <a16:creationId xmlns:a16="http://schemas.microsoft.com/office/drawing/2014/main" id="{98B7B339-4646-6716-029B-B257110E54A5}"/>
              </a:ext>
            </a:extLst>
          </p:cNvPr>
          <p:cNvSpPr>
            <a:spLocks noGrp="1"/>
          </p:cNvSpPr>
          <p:nvPr>
            <p:ph type="body" sz="quarter" idx="18"/>
          </p:nvPr>
        </p:nvSpPr>
        <p:spPr/>
        <p:txBody>
          <a:bodyPr>
            <a:normAutofit fontScale="92500"/>
          </a:bodyPr>
          <a:lstStyle/>
          <a:p>
            <a:r>
              <a:rPr lang="pt-BR" dirty="0"/>
              <a:t>Problemas de sono</a:t>
            </a:r>
          </a:p>
        </p:txBody>
      </p:sp>
      <p:sp>
        <p:nvSpPr>
          <p:cNvPr id="12" name="Espaço Reservado para Texto 11">
            <a:extLst>
              <a:ext uri="{FF2B5EF4-FFF2-40B4-BE49-F238E27FC236}">
                <a16:creationId xmlns:a16="http://schemas.microsoft.com/office/drawing/2014/main" id="{D5E237E1-7080-31AC-206F-7B3EB9958997}"/>
              </a:ext>
            </a:extLst>
          </p:cNvPr>
          <p:cNvSpPr>
            <a:spLocks noGrp="1"/>
          </p:cNvSpPr>
          <p:nvPr>
            <p:ph type="body" sz="quarter" idx="19"/>
          </p:nvPr>
        </p:nvSpPr>
        <p:spPr/>
        <p:txBody>
          <a:bodyPr>
            <a:normAutofit fontScale="92500" lnSpcReduction="10000"/>
          </a:bodyPr>
          <a:lstStyle/>
          <a:p>
            <a:r>
              <a:rPr lang="pt-BR" dirty="0"/>
              <a:t>Baixa energia e fadiga</a:t>
            </a:r>
          </a:p>
        </p:txBody>
      </p:sp>
      <p:sp>
        <p:nvSpPr>
          <p:cNvPr id="13" name="Espaço Reservado para Texto 12">
            <a:extLst>
              <a:ext uri="{FF2B5EF4-FFF2-40B4-BE49-F238E27FC236}">
                <a16:creationId xmlns:a16="http://schemas.microsoft.com/office/drawing/2014/main" id="{818CD4E6-CEBD-C398-E259-C4B6AE43A2F3}"/>
              </a:ext>
            </a:extLst>
          </p:cNvPr>
          <p:cNvSpPr>
            <a:spLocks noGrp="1"/>
          </p:cNvSpPr>
          <p:nvPr>
            <p:ph type="body" sz="quarter" idx="20"/>
          </p:nvPr>
        </p:nvSpPr>
        <p:spPr/>
        <p:txBody>
          <a:bodyPr>
            <a:normAutofit fontScale="92500" lnSpcReduction="10000"/>
          </a:bodyPr>
          <a:lstStyle/>
          <a:p>
            <a:r>
              <a:rPr lang="pt-BR" dirty="0"/>
              <a:t>Alterações no apetite</a:t>
            </a:r>
          </a:p>
        </p:txBody>
      </p:sp>
      <p:sp>
        <p:nvSpPr>
          <p:cNvPr id="14" name="Espaço Reservado para Texto 13">
            <a:extLst>
              <a:ext uri="{FF2B5EF4-FFF2-40B4-BE49-F238E27FC236}">
                <a16:creationId xmlns:a16="http://schemas.microsoft.com/office/drawing/2014/main" id="{88EF1714-DAE9-A96A-63F7-08EFD7C4291A}"/>
              </a:ext>
            </a:extLst>
          </p:cNvPr>
          <p:cNvSpPr>
            <a:spLocks noGrp="1"/>
          </p:cNvSpPr>
          <p:nvPr>
            <p:ph type="body" sz="quarter" idx="21"/>
          </p:nvPr>
        </p:nvSpPr>
        <p:spPr/>
        <p:txBody>
          <a:bodyPr>
            <a:normAutofit fontScale="92500" lnSpcReduction="10000"/>
          </a:bodyPr>
          <a:lstStyle/>
          <a:p>
            <a:r>
              <a:rPr lang="pt-BR" dirty="0"/>
              <a:t>Pensamentos negativos</a:t>
            </a:r>
          </a:p>
        </p:txBody>
      </p:sp>
      <p:sp>
        <p:nvSpPr>
          <p:cNvPr id="15" name="Espaço Reservado para Texto 14">
            <a:extLst>
              <a:ext uri="{FF2B5EF4-FFF2-40B4-BE49-F238E27FC236}">
                <a16:creationId xmlns:a16="http://schemas.microsoft.com/office/drawing/2014/main" id="{2761B146-656A-80DA-9CA1-AFB963C3B973}"/>
              </a:ext>
            </a:extLst>
          </p:cNvPr>
          <p:cNvSpPr>
            <a:spLocks noGrp="1"/>
          </p:cNvSpPr>
          <p:nvPr>
            <p:ph type="body" sz="quarter" idx="22"/>
          </p:nvPr>
        </p:nvSpPr>
        <p:spPr/>
        <p:txBody>
          <a:bodyPr/>
          <a:lstStyle/>
          <a:p>
            <a:r>
              <a:rPr lang="pt-BR" dirty="0"/>
              <a:t>Indecisão</a:t>
            </a:r>
          </a:p>
        </p:txBody>
      </p:sp>
      <p:sp>
        <p:nvSpPr>
          <p:cNvPr id="16" name="Espaço Reservado para Texto 15">
            <a:extLst>
              <a:ext uri="{FF2B5EF4-FFF2-40B4-BE49-F238E27FC236}">
                <a16:creationId xmlns:a16="http://schemas.microsoft.com/office/drawing/2014/main" id="{2A1F4CE5-38BE-4DA5-C222-493FABF8CFF8}"/>
              </a:ext>
            </a:extLst>
          </p:cNvPr>
          <p:cNvSpPr>
            <a:spLocks noGrp="1"/>
          </p:cNvSpPr>
          <p:nvPr>
            <p:ph type="body" sz="quarter" idx="23"/>
          </p:nvPr>
        </p:nvSpPr>
        <p:spPr/>
        <p:txBody>
          <a:bodyPr/>
          <a:lstStyle/>
          <a:p>
            <a:r>
              <a:rPr lang="pt-BR" dirty="0"/>
              <a:t>Desesperança</a:t>
            </a:r>
          </a:p>
        </p:txBody>
      </p:sp>
    </p:spTree>
    <p:extLst>
      <p:ext uri="{BB962C8B-B14F-4D97-AF65-F5344CB8AC3E}">
        <p14:creationId xmlns:p14="http://schemas.microsoft.com/office/powerpoint/2010/main" val="716295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8E46AA-E33A-15DB-96C3-472146AE670C}"/>
              </a:ext>
            </a:extLst>
          </p:cNvPr>
          <p:cNvSpPr>
            <a:spLocks noGrp="1"/>
          </p:cNvSpPr>
          <p:nvPr>
            <p:ph type="title"/>
          </p:nvPr>
        </p:nvSpPr>
        <p:spPr/>
        <p:txBody>
          <a:bodyPr/>
          <a:lstStyle/>
          <a:p>
            <a:pPr algn="ctr"/>
            <a:r>
              <a:rPr lang="pt-BR" dirty="0"/>
              <a:t>Identificando a Depressão</a:t>
            </a:r>
          </a:p>
        </p:txBody>
      </p:sp>
      <p:pic>
        <p:nvPicPr>
          <p:cNvPr id="6" name="Espaço Reservado para Imagem 5">
            <a:extLst>
              <a:ext uri="{FF2B5EF4-FFF2-40B4-BE49-F238E27FC236}">
                <a16:creationId xmlns:a16="http://schemas.microsoft.com/office/drawing/2014/main" id="{18ACD767-0B9F-4BB0-C36D-307F5188AE1F}"/>
              </a:ext>
            </a:extLst>
          </p:cNvPr>
          <p:cNvPicPr>
            <a:picLocks noGrp="1" noChangeAspect="1"/>
          </p:cNvPicPr>
          <p:nvPr>
            <p:ph type="pic" idx="1"/>
          </p:nvPr>
        </p:nvPicPr>
        <p:blipFill rotWithShape="1">
          <a:blip r:embed="rId3"/>
          <a:srcRect l="14894" t="26834" r="51932" b="14444"/>
          <a:stretch/>
        </p:blipFill>
        <p:spPr>
          <a:xfrm>
            <a:off x="6573328" y="0"/>
            <a:ext cx="8057071" cy="8229600"/>
          </a:xfrm>
        </p:spPr>
      </p:pic>
      <p:sp>
        <p:nvSpPr>
          <p:cNvPr id="4" name="Espaço Reservado para Texto 3">
            <a:extLst>
              <a:ext uri="{FF2B5EF4-FFF2-40B4-BE49-F238E27FC236}">
                <a16:creationId xmlns:a16="http://schemas.microsoft.com/office/drawing/2014/main" id="{4ED0E2D4-28D7-AC96-EA75-0221953BAFEE}"/>
              </a:ext>
            </a:extLst>
          </p:cNvPr>
          <p:cNvSpPr>
            <a:spLocks noGrp="1"/>
          </p:cNvSpPr>
          <p:nvPr>
            <p:ph type="body" sz="half" idx="2"/>
          </p:nvPr>
        </p:nvSpPr>
        <p:spPr/>
        <p:txBody>
          <a:bodyPr>
            <a:normAutofit/>
          </a:bodyPr>
          <a:lstStyle/>
          <a:p>
            <a:r>
              <a:rPr lang="pt-BR" sz="2800" dirty="0"/>
              <a:t>Depressão significa que há um prejuízo considerável na capacidade funcional diária de uma pessoa.</a:t>
            </a:r>
          </a:p>
        </p:txBody>
      </p:sp>
    </p:spTree>
    <p:extLst>
      <p:ext uri="{BB962C8B-B14F-4D97-AF65-F5344CB8AC3E}">
        <p14:creationId xmlns:p14="http://schemas.microsoft.com/office/powerpoint/2010/main" val="550090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ço Reservado para Imagem 5" descr="Impressão digital">
            <a:extLst>
              <a:ext uri="{FF2B5EF4-FFF2-40B4-BE49-F238E27FC236}">
                <a16:creationId xmlns:a16="http://schemas.microsoft.com/office/drawing/2014/main" id="{13828DF4-7BC1-5849-EEF4-D0D8802A6195}"/>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l="20882" r="20882"/>
          <a:stretch>
            <a:fillRect/>
          </a:stretch>
        </p:blipFill>
        <p:spPr>
          <a:xfrm>
            <a:off x="9837737" y="1"/>
            <a:ext cx="4792663" cy="8229599"/>
          </a:xfrm>
        </p:spPr>
      </p:pic>
      <p:sp>
        <p:nvSpPr>
          <p:cNvPr id="7" name="CaixaDeTexto 6">
            <a:extLst>
              <a:ext uri="{FF2B5EF4-FFF2-40B4-BE49-F238E27FC236}">
                <a16:creationId xmlns:a16="http://schemas.microsoft.com/office/drawing/2014/main" id="{E26BAFA2-0C5B-2F43-8C68-38A1DD1F86F2}"/>
              </a:ext>
            </a:extLst>
          </p:cNvPr>
          <p:cNvSpPr txBox="1"/>
          <p:nvPr/>
        </p:nvSpPr>
        <p:spPr>
          <a:xfrm>
            <a:off x="2570672" y="1276709"/>
            <a:ext cx="6960560" cy="4401205"/>
          </a:xfrm>
          <a:prstGeom prst="rect">
            <a:avLst/>
          </a:prstGeom>
          <a:noFill/>
        </p:spPr>
        <p:txBody>
          <a:bodyPr wrap="none" rtlCol="0">
            <a:spAutoFit/>
          </a:bodyPr>
          <a:lstStyle/>
          <a:p>
            <a:r>
              <a:rPr lang="pt-BR" sz="4000" b="1" i="1" dirty="0"/>
              <a:t>Algumas pessoas podem</a:t>
            </a:r>
          </a:p>
          <a:p>
            <a:r>
              <a:rPr lang="pt-BR" sz="4000" b="1" i="1" dirty="0"/>
              <a:t>experimentar um humor</a:t>
            </a:r>
          </a:p>
          <a:p>
            <a:r>
              <a:rPr lang="pt-BR" sz="4000" b="1" i="1" dirty="0"/>
              <a:t>deprimido persistente, mas</a:t>
            </a:r>
          </a:p>
          <a:p>
            <a:r>
              <a:rPr lang="pt-BR" sz="4000" b="1" i="1" dirty="0"/>
              <a:t>podem continuar funcionais na</a:t>
            </a:r>
          </a:p>
          <a:p>
            <a:r>
              <a:rPr lang="pt-BR" sz="4000" b="1" i="1" dirty="0"/>
              <a:t>vida diária, portanto, os seus</a:t>
            </a:r>
          </a:p>
          <a:p>
            <a:r>
              <a:rPr lang="pt-BR" sz="4000" b="1" i="1" dirty="0"/>
              <a:t>sintomas não constituem</a:t>
            </a:r>
          </a:p>
          <a:p>
            <a:r>
              <a:rPr lang="pt-BR" sz="4000" b="1" i="1" dirty="0"/>
              <a:t>depressão.</a:t>
            </a:r>
          </a:p>
        </p:txBody>
      </p:sp>
    </p:spTree>
    <p:extLst>
      <p:ext uri="{BB962C8B-B14F-4D97-AF65-F5344CB8AC3E}">
        <p14:creationId xmlns:p14="http://schemas.microsoft.com/office/powerpoint/2010/main" val="2398214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DCC9D5-EC64-AB92-C526-BEFA7FBC1364}"/>
              </a:ext>
            </a:extLst>
          </p:cNvPr>
          <p:cNvSpPr>
            <a:spLocks noGrp="1"/>
          </p:cNvSpPr>
          <p:nvPr>
            <p:ph type="title"/>
          </p:nvPr>
        </p:nvSpPr>
        <p:spPr/>
        <p:txBody>
          <a:bodyPr/>
          <a:lstStyle/>
          <a:p>
            <a:r>
              <a:rPr lang="pt-BR" dirty="0"/>
              <a:t>Usando o manual </a:t>
            </a:r>
            <a:r>
              <a:rPr lang="pt-BR" dirty="0" err="1"/>
              <a:t>mhgap</a:t>
            </a:r>
            <a:endParaRPr lang="pt-BR" dirty="0"/>
          </a:p>
        </p:txBody>
      </p:sp>
      <p:sp>
        <p:nvSpPr>
          <p:cNvPr id="3" name="Espaço Reservado para Texto 2">
            <a:extLst>
              <a:ext uri="{FF2B5EF4-FFF2-40B4-BE49-F238E27FC236}">
                <a16:creationId xmlns:a16="http://schemas.microsoft.com/office/drawing/2014/main" id="{C821E9BA-6A1B-D44D-968A-EBD022F7CC84}"/>
              </a:ext>
            </a:extLst>
          </p:cNvPr>
          <p:cNvSpPr>
            <a:spLocks noGrp="1"/>
          </p:cNvSpPr>
          <p:nvPr>
            <p:ph type="body" idx="1"/>
          </p:nvPr>
        </p:nvSpPr>
        <p:spPr/>
        <p:txBody>
          <a:bodyPr/>
          <a:lstStyle/>
          <a:p>
            <a:r>
              <a:rPr lang="pt-BR" b="1" dirty="0">
                <a:solidFill>
                  <a:srgbClr val="8B1061"/>
                </a:solidFill>
              </a:rPr>
              <a:t>Depressão (DEP)</a:t>
            </a:r>
          </a:p>
          <a:p>
            <a:r>
              <a:rPr lang="pt-BR" dirty="0"/>
              <a:t>Página 20</a:t>
            </a:r>
          </a:p>
        </p:txBody>
      </p:sp>
    </p:spTree>
    <p:extLst>
      <p:ext uri="{BB962C8B-B14F-4D97-AF65-F5344CB8AC3E}">
        <p14:creationId xmlns:p14="http://schemas.microsoft.com/office/powerpoint/2010/main" val="1320635043"/>
      </p:ext>
    </p:extLst>
  </p:cSld>
  <p:clrMapOvr>
    <a:masterClrMapping/>
  </p:clrMapOvr>
</p:sld>
</file>

<file path=ppt/theme/theme1.xml><?xml version="1.0" encoding="utf-8"?>
<a:theme xmlns:a="http://schemas.openxmlformats.org/drawingml/2006/main" name="Cortar">
  <a:themeElements>
    <a:clrScheme name="Cortar">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ortar">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rtar">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521</TotalTime>
  <Words>3111</Words>
  <Application>Microsoft Office PowerPoint</Application>
  <PresentationFormat>Personalizar</PresentationFormat>
  <Paragraphs>199</Paragraphs>
  <Slides>15</Slides>
  <Notes>11</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15</vt:i4>
      </vt:variant>
    </vt:vector>
  </HeadingPairs>
  <TitlesOfParts>
    <vt:vector size="22" baseType="lpstr">
      <vt:lpstr>Bahnschrift SemiBold Condensed</vt:lpstr>
      <vt:lpstr>Calibri</vt:lpstr>
      <vt:lpstr>Franklin Gothic Book</vt:lpstr>
      <vt:lpstr>Montserrat</vt:lpstr>
      <vt:lpstr>Söhne</vt:lpstr>
      <vt:lpstr>Wingdings 3</vt:lpstr>
      <vt:lpstr>Cortar</vt:lpstr>
      <vt:lpstr>Depressão:</vt:lpstr>
      <vt:lpstr>Altas taxas de prevalência</vt:lpstr>
      <vt:lpstr>Depressão: uma prioridade em saúde pública</vt:lpstr>
      <vt:lpstr>Fatores contribuintes</vt:lpstr>
      <vt:lpstr>Sintomas cardinais da depressão</vt:lpstr>
      <vt:lpstr>Manifestações comuns de depressão</vt:lpstr>
      <vt:lpstr>Identificando a Depressão</vt:lpstr>
      <vt:lpstr>Apresentação do PowerPoint</vt:lpstr>
      <vt:lpstr>Usando o manual mhgap</vt:lpstr>
      <vt:lpstr>DEP &gt;&gt; Panorama Rápido</vt:lpstr>
      <vt:lpstr>Apresentação do PowerPoint</vt:lpstr>
      <vt:lpstr>&gt;&gt; Há outras explicações para os sintomas?</vt:lpstr>
      <vt:lpstr>Apresentação do PowerPoint</vt:lpstr>
      <vt:lpstr>Apresentação do PowerPoint</vt:lpstr>
      <vt:lpstr>Apresentação do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Marcio Tintina</cp:lastModifiedBy>
  <cp:revision>8</cp:revision>
  <dcterms:created xsi:type="dcterms:W3CDTF">2023-09-07T11:00:06Z</dcterms:created>
  <dcterms:modified xsi:type="dcterms:W3CDTF">2023-09-09T17:28:16Z</dcterms:modified>
</cp:coreProperties>
</file>