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5" r:id="rId5"/>
    <p:sldId id="299" r:id="rId6"/>
    <p:sldId id="300" r:id="rId7"/>
    <p:sldId id="301" r:id="rId8"/>
    <p:sldId id="310" r:id="rId9"/>
    <p:sldId id="302" r:id="rId10"/>
    <p:sldId id="303" r:id="rId11"/>
    <p:sldId id="311" r:id="rId12"/>
    <p:sldId id="304" r:id="rId13"/>
    <p:sldId id="306" r:id="rId14"/>
    <p:sldId id="307" r:id="rId15"/>
    <p:sldId id="305" r:id="rId16"/>
    <p:sldId id="308" r:id="rId17"/>
    <p:sldId id="309" r:id="rId18"/>
  </p:sldIdLst>
  <p:sldSz cx="12192000" cy="6858000"/>
  <p:notesSz cx="6797675" cy="9928225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456"/>
    <a:srgbClr val="0597DD"/>
    <a:srgbClr val="012B5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3720" autoAdjust="0"/>
  </p:normalViewPr>
  <p:slideViewPr>
    <p:cSldViewPr snapToGrid="0">
      <p:cViewPr varScale="1">
        <p:scale>
          <a:sx n="46" d="100"/>
          <a:sy n="46" d="100"/>
        </p:scale>
        <p:origin x="165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3746A-E902-4AA5-A445-E0238025E3C4}" type="doc">
      <dgm:prSet loTypeId="urn:microsoft.com/office/officeart/2005/8/layout/arrow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88622CA0-1BCC-4EA8-A1C3-32877E42E5E6}">
      <dgm:prSet phldrT="[Texto]"/>
      <dgm:spPr/>
      <dgm:t>
        <a:bodyPr/>
        <a:lstStyle/>
        <a:p>
          <a:r>
            <a:rPr lang="pt-BR" dirty="0"/>
            <a:t>Antigo Modelo</a:t>
          </a:r>
        </a:p>
      </dgm:t>
    </dgm:pt>
    <dgm:pt modelId="{D924314C-89FE-4CB2-9774-C674439B47E2}" type="parTrans" cxnId="{902D682A-6791-46FB-9B27-C99C8E0D0C75}">
      <dgm:prSet/>
      <dgm:spPr/>
      <dgm:t>
        <a:bodyPr/>
        <a:lstStyle/>
        <a:p>
          <a:endParaRPr lang="pt-BR"/>
        </a:p>
      </dgm:t>
    </dgm:pt>
    <dgm:pt modelId="{B63A9D5F-E186-4299-80C6-96794E40E5C3}" type="sibTrans" cxnId="{902D682A-6791-46FB-9B27-C99C8E0D0C75}">
      <dgm:prSet/>
      <dgm:spPr/>
      <dgm:t>
        <a:bodyPr/>
        <a:lstStyle/>
        <a:p>
          <a:endParaRPr lang="pt-BR"/>
        </a:p>
      </dgm:t>
    </dgm:pt>
    <dgm:pt modelId="{797F9A2C-E744-4D51-86A9-B2319C358B19}">
      <dgm:prSet phldrT="[Texto]"/>
      <dgm:spPr/>
      <dgm:t>
        <a:bodyPr/>
        <a:lstStyle/>
        <a:p>
          <a:r>
            <a:rPr lang="pt-BR" dirty="0"/>
            <a:t>Atenção Psicossocial</a:t>
          </a:r>
        </a:p>
      </dgm:t>
    </dgm:pt>
    <dgm:pt modelId="{EFE9C8AF-BE4E-4221-8F0E-C505144E1BDB}" type="parTrans" cxnId="{4F35619B-124D-499B-B99C-6D083D667536}">
      <dgm:prSet/>
      <dgm:spPr/>
      <dgm:t>
        <a:bodyPr/>
        <a:lstStyle/>
        <a:p>
          <a:endParaRPr lang="pt-BR"/>
        </a:p>
      </dgm:t>
    </dgm:pt>
    <dgm:pt modelId="{1FC525D3-8B23-4ACB-92C4-30BF6BBCB379}" type="sibTrans" cxnId="{4F35619B-124D-499B-B99C-6D083D667536}">
      <dgm:prSet/>
      <dgm:spPr/>
      <dgm:t>
        <a:bodyPr/>
        <a:lstStyle/>
        <a:p>
          <a:endParaRPr lang="pt-BR"/>
        </a:p>
      </dgm:t>
    </dgm:pt>
    <dgm:pt modelId="{AC53ECC7-E1BC-426A-ADA8-B9BF2424594A}">
      <dgm:prSet phldrT="[Texto]"/>
      <dgm:spPr/>
      <dgm:t>
        <a:bodyPr/>
        <a:lstStyle/>
        <a:p>
          <a:r>
            <a:rPr lang="pt-BR" dirty="0"/>
            <a:t>Reforma Psiquiátrica</a:t>
          </a:r>
        </a:p>
      </dgm:t>
    </dgm:pt>
    <dgm:pt modelId="{C0577270-2045-44C1-A845-65E48A59741D}" type="parTrans" cxnId="{9D2AF985-DD81-46F0-ACFC-A6E6D70EF138}">
      <dgm:prSet/>
      <dgm:spPr/>
      <dgm:t>
        <a:bodyPr/>
        <a:lstStyle/>
        <a:p>
          <a:endParaRPr lang="pt-BR"/>
        </a:p>
      </dgm:t>
    </dgm:pt>
    <dgm:pt modelId="{95E693DD-D6B1-45DF-825F-5B993C4A5912}" type="sibTrans" cxnId="{9D2AF985-DD81-46F0-ACFC-A6E6D70EF138}">
      <dgm:prSet/>
      <dgm:spPr/>
      <dgm:t>
        <a:bodyPr/>
        <a:lstStyle/>
        <a:p>
          <a:endParaRPr lang="pt-BR"/>
        </a:p>
      </dgm:t>
    </dgm:pt>
    <dgm:pt modelId="{7F755FC9-771D-421F-A93A-466C70DCDF7A}" type="pres">
      <dgm:prSet presAssocID="{EF13746A-E902-4AA5-A445-E0238025E3C4}" presName="arrowDiagram" presStyleCnt="0">
        <dgm:presLayoutVars>
          <dgm:chMax val="5"/>
          <dgm:dir/>
          <dgm:resizeHandles val="exact"/>
        </dgm:presLayoutVars>
      </dgm:prSet>
      <dgm:spPr/>
    </dgm:pt>
    <dgm:pt modelId="{777EDBEA-B2C3-4729-91C1-0DDEA5A9569C}" type="pres">
      <dgm:prSet presAssocID="{EF13746A-E902-4AA5-A445-E0238025E3C4}" presName="arrow" presStyleLbl="bgShp" presStyleIdx="0" presStyleCnt="1"/>
      <dgm:spPr/>
    </dgm:pt>
    <dgm:pt modelId="{00455000-BAD5-41C0-AA34-E4303205CF21}" type="pres">
      <dgm:prSet presAssocID="{EF13746A-E902-4AA5-A445-E0238025E3C4}" presName="arrowDiagram3" presStyleCnt="0"/>
      <dgm:spPr/>
    </dgm:pt>
    <dgm:pt modelId="{5A1CCC49-7464-48DB-AE40-277AB003EB44}" type="pres">
      <dgm:prSet presAssocID="{88622CA0-1BCC-4EA8-A1C3-32877E42E5E6}" presName="bullet3a" presStyleLbl="node1" presStyleIdx="0" presStyleCnt="3"/>
      <dgm:spPr/>
    </dgm:pt>
    <dgm:pt modelId="{FC57EAA6-8870-465B-900E-7CC3DE797B51}" type="pres">
      <dgm:prSet presAssocID="{88622CA0-1BCC-4EA8-A1C3-32877E42E5E6}" presName="textBox3a" presStyleLbl="revTx" presStyleIdx="0" presStyleCnt="3">
        <dgm:presLayoutVars>
          <dgm:bulletEnabled val="1"/>
        </dgm:presLayoutVars>
      </dgm:prSet>
      <dgm:spPr/>
    </dgm:pt>
    <dgm:pt modelId="{107C1A94-AD01-4A08-BAB6-07F3D4D3D96D}" type="pres">
      <dgm:prSet presAssocID="{AC53ECC7-E1BC-426A-ADA8-B9BF2424594A}" presName="bullet3b" presStyleLbl="node1" presStyleIdx="1" presStyleCnt="3"/>
      <dgm:spPr/>
    </dgm:pt>
    <dgm:pt modelId="{93CF377B-2C48-48D0-BDB9-66497F99E6B6}" type="pres">
      <dgm:prSet presAssocID="{AC53ECC7-E1BC-426A-ADA8-B9BF2424594A}" presName="textBox3b" presStyleLbl="revTx" presStyleIdx="1" presStyleCnt="3">
        <dgm:presLayoutVars>
          <dgm:bulletEnabled val="1"/>
        </dgm:presLayoutVars>
      </dgm:prSet>
      <dgm:spPr/>
    </dgm:pt>
    <dgm:pt modelId="{EC16AA8D-F912-49B0-BC2A-9277C1CC4951}" type="pres">
      <dgm:prSet presAssocID="{797F9A2C-E744-4D51-86A9-B2319C358B19}" presName="bullet3c" presStyleLbl="node1" presStyleIdx="2" presStyleCnt="3"/>
      <dgm:spPr/>
    </dgm:pt>
    <dgm:pt modelId="{2D73FF14-D4FC-48A8-9213-248954AC2B8C}" type="pres">
      <dgm:prSet presAssocID="{797F9A2C-E744-4D51-86A9-B2319C358B1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B539A122-0C20-409A-9095-700D2F0A09C9}" type="presOf" srcId="{88622CA0-1BCC-4EA8-A1C3-32877E42E5E6}" destId="{FC57EAA6-8870-465B-900E-7CC3DE797B51}" srcOrd="0" destOrd="0" presId="urn:microsoft.com/office/officeart/2005/8/layout/arrow2"/>
    <dgm:cxn modelId="{902D682A-6791-46FB-9B27-C99C8E0D0C75}" srcId="{EF13746A-E902-4AA5-A445-E0238025E3C4}" destId="{88622CA0-1BCC-4EA8-A1C3-32877E42E5E6}" srcOrd="0" destOrd="0" parTransId="{D924314C-89FE-4CB2-9774-C674439B47E2}" sibTransId="{B63A9D5F-E186-4299-80C6-96794E40E5C3}"/>
    <dgm:cxn modelId="{C9AFCF81-7FFA-4152-BFFB-A47FAA681434}" type="presOf" srcId="{AC53ECC7-E1BC-426A-ADA8-B9BF2424594A}" destId="{93CF377B-2C48-48D0-BDB9-66497F99E6B6}" srcOrd="0" destOrd="0" presId="urn:microsoft.com/office/officeart/2005/8/layout/arrow2"/>
    <dgm:cxn modelId="{9D2AF985-DD81-46F0-ACFC-A6E6D70EF138}" srcId="{EF13746A-E902-4AA5-A445-E0238025E3C4}" destId="{AC53ECC7-E1BC-426A-ADA8-B9BF2424594A}" srcOrd="1" destOrd="0" parTransId="{C0577270-2045-44C1-A845-65E48A59741D}" sibTransId="{95E693DD-D6B1-45DF-825F-5B993C4A5912}"/>
    <dgm:cxn modelId="{4F35619B-124D-499B-B99C-6D083D667536}" srcId="{EF13746A-E902-4AA5-A445-E0238025E3C4}" destId="{797F9A2C-E744-4D51-86A9-B2319C358B19}" srcOrd="2" destOrd="0" parTransId="{EFE9C8AF-BE4E-4221-8F0E-C505144E1BDB}" sibTransId="{1FC525D3-8B23-4ACB-92C4-30BF6BBCB379}"/>
    <dgm:cxn modelId="{87AACEDB-2B9E-4EC5-8814-2B486A057E9D}" type="presOf" srcId="{797F9A2C-E744-4D51-86A9-B2319C358B19}" destId="{2D73FF14-D4FC-48A8-9213-248954AC2B8C}" srcOrd="0" destOrd="0" presId="urn:microsoft.com/office/officeart/2005/8/layout/arrow2"/>
    <dgm:cxn modelId="{C573FCE8-43FA-400B-B1C5-18F3EEBC4B49}" type="presOf" srcId="{EF13746A-E902-4AA5-A445-E0238025E3C4}" destId="{7F755FC9-771D-421F-A93A-466C70DCDF7A}" srcOrd="0" destOrd="0" presId="urn:microsoft.com/office/officeart/2005/8/layout/arrow2"/>
    <dgm:cxn modelId="{0653C3CA-594F-498D-A905-63A14BD7A2AF}" type="presParOf" srcId="{7F755FC9-771D-421F-A93A-466C70DCDF7A}" destId="{777EDBEA-B2C3-4729-91C1-0DDEA5A9569C}" srcOrd="0" destOrd="0" presId="urn:microsoft.com/office/officeart/2005/8/layout/arrow2"/>
    <dgm:cxn modelId="{2A877CB4-1D70-4A92-BB22-6A4D73965971}" type="presParOf" srcId="{7F755FC9-771D-421F-A93A-466C70DCDF7A}" destId="{00455000-BAD5-41C0-AA34-E4303205CF21}" srcOrd="1" destOrd="0" presId="urn:microsoft.com/office/officeart/2005/8/layout/arrow2"/>
    <dgm:cxn modelId="{3E21D022-2ADD-4353-82AE-B9239EE3F08B}" type="presParOf" srcId="{00455000-BAD5-41C0-AA34-E4303205CF21}" destId="{5A1CCC49-7464-48DB-AE40-277AB003EB44}" srcOrd="0" destOrd="0" presId="urn:microsoft.com/office/officeart/2005/8/layout/arrow2"/>
    <dgm:cxn modelId="{1DF4D200-BBE5-408E-ADBD-786E072C1405}" type="presParOf" srcId="{00455000-BAD5-41C0-AA34-E4303205CF21}" destId="{FC57EAA6-8870-465B-900E-7CC3DE797B51}" srcOrd="1" destOrd="0" presId="urn:microsoft.com/office/officeart/2005/8/layout/arrow2"/>
    <dgm:cxn modelId="{8F008AC4-3D11-43A7-9C33-69D94EB1F0DF}" type="presParOf" srcId="{00455000-BAD5-41C0-AA34-E4303205CF21}" destId="{107C1A94-AD01-4A08-BAB6-07F3D4D3D96D}" srcOrd="2" destOrd="0" presId="urn:microsoft.com/office/officeart/2005/8/layout/arrow2"/>
    <dgm:cxn modelId="{C326ACBA-0950-4B7E-8CC4-CAF44C826001}" type="presParOf" srcId="{00455000-BAD5-41C0-AA34-E4303205CF21}" destId="{93CF377B-2C48-48D0-BDB9-66497F99E6B6}" srcOrd="3" destOrd="0" presId="urn:microsoft.com/office/officeart/2005/8/layout/arrow2"/>
    <dgm:cxn modelId="{DB00750E-A0D5-40D2-97A6-110FDED87132}" type="presParOf" srcId="{00455000-BAD5-41C0-AA34-E4303205CF21}" destId="{EC16AA8D-F912-49B0-BC2A-9277C1CC4951}" srcOrd="4" destOrd="0" presId="urn:microsoft.com/office/officeart/2005/8/layout/arrow2"/>
    <dgm:cxn modelId="{8B4D504D-91BE-4BF8-9A62-C4CA7AFBBB7F}" type="presParOf" srcId="{00455000-BAD5-41C0-AA34-E4303205CF21}" destId="{2D73FF14-D4FC-48A8-9213-248954AC2B8C}" srcOrd="5" destOrd="0" presId="urn:microsoft.com/office/officeart/2005/8/layout/arrow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2611D0-3E75-44DC-81D6-487210B99110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5156E6C9-827D-4820-B1A6-8F1F9038ADFE}">
      <dgm:prSet phldrT="[Texto]"/>
      <dgm:spPr/>
      <dgm:t>
        <a:bodyPr/>
        <a:lstStyle/>
        <a:p>
          <a:r>
            <a:rPr lang="pt-BR" dirty="0"/>
            <a:t>Apoios específicos (de pessoa para pessoa) não especializados </a:t>
          </a:r>
        </a:p>
      </dgm:t>
    </dgm:pt>
    <dgm:pt modelId="{D7F17FA9-FB00-4341-8C34-5280650D3F4C}" type="parTrans" cxnId="{961431AD-2178-4E82-BB48-8D53EF6C9DA8}">
      <dgm:prSet/>
      <dgm:spPr/>
      <dgm:t>
        <a:bodyPr/>
        <a:lstStyle/>
        <a:p>
          <a:endParaRPr lang="pt-BR"/>
        </a:p>
      </dgm:t>
    </dgm:pt>
    <dgm:pt modelId="{71A80956-0774-4546-9595-ABE2D20B5438}" type="sibTrans" cxnId="{961431AD-2178-4E82-BB48-8D53EF6C9DA8}">
      <dgm:prSet/>
      <dgm:spPr/>
      <dgm:t>
        <a:bodyPr/>
        <a:lstStyle/>
        <a:p>
          <a:endParaRPr lang="pt-BR"/>
        </a:p>
      </dgm:t>
    </dgm:pt>
    <dgm:pt modelId="{6B9B932A-8AAB-4248-B94F-EB64BDC4124E}">
      <dgm:prSet phldrT="[Texto]"/>
      <dgm:spPr/>
      <dgm:t>
        <a:bodyPr/>
        <a:lstStyle/>
        <a:p>
          <a:r>
            <a:rPr lang="pt-BR" dirty="0"/>
            <a:t>Fortalecimento de apoios comunitários e familiares</a:t>
          </a:r>
        </a:p>
      </dgm:t>
    </dgm:pt>
    <dgm:pt modelId="{CC7D22EF-242A-4BED-8262-B6600080D3BF}" type="parTrans" cxnId="{4440DA50-65D8-4BB6-8993-D51E1AA5F486}">
      <dgm:prSet/>
      <dgm:spPr/>
      <dgm:t>
        <a:bodyPr/>
        <a:lstStyle/>
        <a:p>
          <a:endParaRPr lang="pt-BR"/>
        </a:p>
      </dgm:t>
    </dgm:pt>
    <dgm:pt modelId="{68D5B976-817C-46C7-BA37-9A0E75E079B8}" type="sibTrans" cxnId="{4440DA50-65D8-4BB6-8993-D51E1AA5F486}">
      <dgm:prSet/>
      <dgm:spPr/>
      <dgm:t>
        <a:bodyPr/>
        <a:lstStyle/>
        <a:p>
          <a:endParaRPr lang="pt-BR"/>
        </a:p>
      </dgm:t>
    </dgm:pt>
    <dgm:pt modelId="{24C2A88B-E9A6-46EF-AAC2-568238C8FF6B}">
      <dgm:prSet phldrT="[Texto]"/>
      <dgm:spPr/>
      <dgm:t>
        <a:bodyPr/>
        <a:lstStyle/>
        <a:p>
          <a:r>
            <a:rPr lang="pt-BR" dirty="0"/>
            <a:t>Considerações sociais em serviços básicos e segurança </a:t>
          </a:r>
        </a:p>
      </dgm:t>
    </dgm:pt>
    <dgm:pt modelId="{373B5E24-BD06-4035-85D7-55039EB31AC1}" type="parTrans" cxnId="{6AEF6FD9-9934-4CDE-916E-91A1880D1DC3}">
      <dgm:prSet/>
      <dgm:spPr/>
      <dgm:t>
        <a:bodyPr/>
        <a:lstStyle/>
        <a:p>
          <a:endParaRPr lang="pt-BR"/>
        </a:p>
      </dgm:t>
    </dgm:pt>
    <dgm:pt modelId="{1C8B8B87-CFE1-49C2-BC4C-0FF3D0C4BCBD}" type="sibTrans" cxnId="{6AEF6FD9-9934-4CDE-916E-91A1880D1DC3}">
      <dgm:prSet/>
      <dgm:spPr/>
      <dgm:t>
        <a:bodyPr/>
        <a:lstStyle/>
        <a:p>
          <a:endParaRPr lang="pt-BR"/>
        </a:p>
      </dgm:t>
    </dgm:pt>
    <dgm:pt modelId="{47AB2EBF-F4A3-4866-9764-F703C20E21C1}">
      <dgm:prSet phldrT="[Texto]"/>
      <dgm:spPr/>
      <dgm:t>
        <a:bodyPr/>
        <a:lstStyle/>
        <a:p>
          <a:r>
            <a:rPr lang="pt-BR" dirty="0"/>
            <a:t>Serviços especializados</a:t>
          </a:r>
        </a:p>
      </dgm:t>
    </dgm:pt>
    <dgm:pt modelId="{8B05B06E-FD19-4D6A-A590-21CF30F5E09A}" type="parTrans" cxnId="{5FE93B9C-E670-47F0-BEFA-0B4273B5EC4A}">
      <dgm:prSet/>
      <dgm:spPr/>
      <dgm:t>
        <a:bodyPr/>
        <a:lstStyle/>
        <a:p>
          <a:endParaRPr lang="pt-BR"/>
        </a:p>
      </dgm:t>
    </dgm:pt>
    <dgm:pt modelId="{E436244F-2BAC-465B-AE25-FBC63AF27610}" type="sibTrans" cxnId="{5FE93B9C-E670-47F0-BEFA-0B4273B5EC4A}">
      <dgm:prSet/>
      <dgm:spPr/>
      <dgm:t>
        <a:bodyPr/>
        <a:lstStyle/>
        <a:p>
          <a:endParaRPr lang="pt-BR"/>
        </a:p>
      </dgm:t>
    </dgm:pt>
    <dgm:pt modelId="{EAD1A429-52C7-4BD6-9812-F45F6D9C3246}" type="pres">
      <dgm:prSet presAssocID="{D62611D0-3E75-44DC-81D6-487210B99110}" presName="Name0" presStyleCnt="0">
        <dgm:presLayoutVars>
          <dgm:dir/>
          <dgm:animLvl val="lvl"/>
          <dgm:resizeHandles val="exact"/>
        </dgm:presLayoutVars>
      </dgm:prSet>
      <dgm:spPr/>
    </dgm:pt>
    <dgm:pt modelId="{099461B0-C77B-4CB2-8FF2-0C8D38D160F3}" type="pres">
      <dgm:prSet presAssocID="{47AB2EBF-F4A3-4866-9764-F703C20E21C1}" presName="Name8" presStyleCnt="0"/>
      <dgm:spPr/>
    </dgm:pt>
    <dgm:pt modelId="{B40B4E94-B7F8-4A1A-A744-9FB4F9451FD2}" type="pres">
      <dgm:prSet presAssocID="{47AB2EBF-F4A3-4866-9764-F703C20E21C1}" presName="level" presStyleLbl="node1" presStyleIdx="0" presStyleCnt="4">
        <dgm:presLayoutVars>
          <dgm:chMax val="1"/>
          <dgm:bulletEnabled val="1"/>
        </dgm:presLayoutVars>
      </dgm:prSet>
      <dgm:spPr/>
    </dgm:pt>
    <dgm:pt modelId="{EE260BCA-1A64-4528-97BF-ABC3D09D12F9}" type="pres">
      <dgm:prSet presAssocID="{47AB2EBF-F4A3-4866-9764-F703C20E21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F456D1A-41E8-40DF-BB28-4BF71FBEE655}" type="pres">
      <dgm:prSet presAssocID="{5156E6C9-827D-4820-B1A6-8F1F9038ADFE}" presName="Name8" presStyleCnt="0"/>
      <dgm:spPr/>
    </dgm:pt>
    <dgm:pt modelId="{DE11BD64-1569-4051-AB3F-A97E0BCC54B4}" type="pres">
      <dgm:prSet presAssocID="{5156E6C9-827D-4820-B1A6-8F1F9038ADFE}" presName="level" presStyleLbl="node1" presStyleIdx="1" presStyleCnt="4">
        <dgm:presLayoutVars>
          <dgm:chMax val="1"/>
          <dgm:bulletEnabled val="1"/>
        </dgm:presLayoutVars>
      </dgm:prSet>
      <dgm:spPr/>
    </dgm:pt>
    <dgm:pt modelId="{C9FE0313-43AD-4A09-89E3-F2B7EBE76789}" type="pres">
      <dgm:prSet presAssocID="{5156E6C9-827D-4820-B1A6-8F1F9038ADF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0E31169-99B3-451A-AB32-90BFABB74526}" type="pres">
      <dgm:prSet presAssocID="{6B9B932A-8AAB-4248-B94F-EB64BDC4124E}" presName="Name8" presStyleCnt="0"/>
      <dgm:spPr/>
    </dgm:pt>
    <dgm:pt modelId="{55A6C743-B28B-467A-B5D1-7AB08E53AB51}" type="pres">
      <dgm:prSet presAssocID="{6B9B932A-8AAB-4248-B94F-EB64BDC4124E}" presName="level" presStyleLbl="node1" presStyleIdx="2" presStyleCnt="4">
        <dgm:presLayoutVars>
          <dgm:chMax val="1"/>
          <dgm:bulletEnabled val="1"/>
        </dgm:presLayoutVars>
      </dgm:prSet>
      <dgm:spPr/>
    </dgm:pt>
    <dgm:pt modelId="{EFE09491-5416-4A6B-825C-0EF12E879E22}" type="pres">
      <dgm:prSet presAssocID="{6B9B932A-8AAB-4248-B94F-EB64BDC41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6BD1804-765C-4C03-B22A-6AB5A5C2B524}" type="pres">
      <dgm:prSet presAssocID="{24C2A88B-E9A6-46EF-AAC2-568238C8FF6B}" presName="Name8" presStyleCnt="0"/>
      <dgm:spPr/>
    </dgm:pt>
    <dgm:pt modelId="{9D199DBB-CFFC-499D-BBFC-64024EBCD80F}" type="pres">
      <dgm:prSet presAssocID="{24C2A88B-E9A6-46EF-AAC2-568238C8FF6B}" presName="level" presStyleLbl="node1" presStyleIdx="3" presStyleCnt="4">
        <dgm:presLayoutVars>
          <dgm:chMax val="1"/>
          <dgm:bulletEnabled val="1"/>
        </dgm:presLayoutVars>
      </dgm:prSet>
      <dgm:spPr/>
    </dgm:pt>
    <dgm:pt modelId="{B6CCD586-07F6-47C8-9997-07F11B6991FB}" type="pres">
      <dgm:prSet presAssocID="{24C2A88B-E9A6-46EF-AAC2-568238C8FF6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5EAB826-B307-46FD-9FF5-0A99F49441D9}" type="presOf" srcId="{24C2A88B-E9A6-46EF-AAC2-568238C8FF6B}" destId="{B6CCD586-07F6-47C8-9997-07F11B6991FB}" srcOrd="1" destOrd="0" presId="urn:microsoft.com/office/officeart/2005/8/layout/pyramid1"/>
    <dgm:cxn modelId="{D8DA9D63-FC81-4975-B9D4-18F6998AC962}" type="presOf" srcId="{47AB2EBF-F4A3-4866-9764-F703C20E21C1}" destId="{EE260BCA-1A64-4528-97BF-ABC3D09D12F9}" srcOrd="1" destOrd="0" presId="urn:microsoft.com/office/officeart/2005/8/layout/pyramid1"/>
    <dgm:cxn modelId="{D4453A68-32AD-4718-ACA9-851B3E7A5CB2}" type="presOf" srcId="{D62611D0-3E75-44DC-81D6-487210B99110}" destId="{EAD1A429-52C7-4BD6-9812-F45F6D9C3246}" srcOrd="0" destOrd="0" presId="urn:microsoft.com/office/officeart/2005/8/layout/pyramid1"/>
    <dgm:cxn modelId="{4BFC1D4B-010C-4508-A09A-493449B46510}" type="presOf" srcId="{6B9B932A-8AAB-4248-B94F-EB64BDC4124E}" destId="{55A6C743-B28B-467A-B5D1-7AB08E53AB51}" srcOrd="0" destOrd="0" presId="urn:microsoft.com/office/officeart/2005/8/layout/pyramid1"/>
    <dgm:cxn modelId="{4440DA50-65D8-4BB6-8993-D51E1AA5F486}" srcId="{D62611D0-3E75-44DC-81D6-487210B99110}" destId="{6B9B932A-8AAB-4248-B94F-EB64BDC4124E}" srcOrd="2" destOrd="0" parTransId="{CC7D22EF-242A-4BED-8262-B6600080D3BF}" sibTransId="{68D5B976-817C-46C7-BA37-9A0E75E079B8}"/>
    <dgm:cxn modelId="{B83FDE8A-DCE7-471F-94F6-A3A575632E70}" type="presOf" srcId="{47AB2EBF-F4A3-4866-9764-F703C20E21C1}" destId="{B40B4E94-B7F8-4A1A-A744-9FB4F9451FD2}" srcOrd="0" destOrd="0" presId="urn:microsoft.com/office/officeart/2005/8/layout/pyramid1"/>
    <dgm:cxn modelId="{7F1CA595-AB96-4536-A6CD-10754B1458AA}" type="presOf" srcId="{5156E6C9-827D-4820-B1A6-8F1F9038ADFE}" destId="{C9FE0313-43AD-4A09-89E3-F2B7EBE76789}" srcOrd="1" destOrd="0" presId="urn:microsoft.com/office/officeart/2005/8/layout/pyramid1"/>
    <dgm:cxn modelId="{5FE93B9C-E670-47F0-BEFA-0B4273B5EC4A}" srcId="{D62611D0-3E75-44DC-81D6-487210B99110}" destId="{47AB2EBF-F4A3-4866-9764-F703C20E21C1}" srcOrd="0" destOrd="0" parTransId="{8B05B06E-FD19-4D6A-A590-21CF30F5E09A}" sibTransId="{E436244F-2BAC-465B-AE25-FBC63AF27610}"/>
    <dgm:cxn modelId="{A9DC74A6-FF0A-4B4E-B429-6A08EC14B3B0}" type="presOf" srcId="{6B9B932A-8AAB-4248-B94F-EB64BDC4124E}" destId="{EFE09491-5416-4A6B-825C-0EF12E879E22}" srcOrd="1" destOrd="0" presId="urn:microsoft.com/office/officeart/2005/8/layout/pyramid1"/>
    <dgm:cxn modelId="{961431AD-2178-4E82-BB48-8D53EF6C9DA8}" srcId="{D62611D0-3E75-44DC-81D6-487210B99110}" destId="{5156E6C9-827D-4820-B1A6-8F1F9038ADFE}" srcOrd="1" destOrd="0" parTransId="{D7F17FA9-FB00-4341-8C34-5280650D3F4C}" sibTransId="{71A80956-0774-4546-9595-ABE2D20B5438}"/>
    <dgm:cxn modelId="{DC2FECB9-CD02-42E2-8DEE-0F8851E51CC9}" type="presOf" srcId="{24C2A88B-E9A6-46EF-AAC2-568238C8FF6B}" destId="{9D199DBB-CFFC-499D-BBFC-64024EBCD80F}" srcOrd="0" destOrd="0" presId="urn:microsoft.com/office/officeart/2005/8/layout/pyramid1"/>
    <dgm:cxn modelId="{6AEF6FD9-9934-4CDE-916E-91A1880D1DC3}" srcId="{D62611D0-3E75-44DC-81D6-487210B99110}" destId="{24C2A88B-E9A6-46EF-AAC2-568238C8FF6B}" srcOrd="3" destOrd="0" parTransId="{373B5E24-BD06-4035-85D7-55039EB31AC1}" sibTransId="{1C8B8B87-CFE1-49C2-BC4C-0FF3D0C4BCBD}"/>
    <dgm:cxn modelId="{22257CD9-A598-4AB2-92BA-35F122F6197D}" type="presOf" srcId="{5156E6C9-827D-4820-B1A6-8F1F9038ADFE}" destId="{DE11BD64-1569-4051-AB3F-A97E0BCC54B4}" srcOrd="0" destOrd="0" presId="urn:microsoft.com/office/officeart/2005/8/layout/pyramid1"/>
    <dgm:cxn modelId="{25AC2A24-DBAE-491C-B8E1-5506E16BD5CF}" type="presParOf" srcId="{EAD1A429-52C7-4BD6-9812-F45F6D9C3246}" destId="{099461B0-C77B-4CB2-8FF2-0C8D38D160F3}" srcOrd="0" destOrd="0" presId="urn:microsoft.com/office/officeart/2005/8/layout/pyramid1"/>
    <dgm:cxn modelId="{CFF1A8DA-4FC3-49C8-BEEA-FE0FCF74A28B}" type="presParOf" srcId="{099461B0-C77B-4CB2-8FF2-0C8D38D160F3}" destId="{B40B4E94-B7F8-4A1A-A744-9FB4F9451FD2}" srcOrd="0" destOrd="0" presId="urn:microsoft.com/office/officeart/2005/8/layout/pyramid1"/>
    <dgm:cxn modelId="{20D6879F-A522-4A60-8622-2EDEC4476958}" type="presParOf" srcId="{099461B0-C77B-4CB2-8FF2-0C8D38D160F3}" destId="{EE260BCA-1A64-4528-97BF-ABC3D09D12F9}" srcOrd="1" destOrd="0" presId="urn:microsoft.com/office/officeart/2005/8/layout/pyramid1"/>
    <dgm:cxn modelId="{D95157AF-75DF-41CB-9509-8260E696DEF3}" type="presParOf" srcId="{EAD1A429-52C7-4BD6-9812-F45F6D9C3246}" destId="{7F456D1A-41E8-40DF-BB28-4BF71FBEE655}" srcOrd="1" destOrd="0" presId="urn:microsoft.com/office/officeart/2005/8/layout/pyramid1"/>
    <dgm:cxn modelId="{33A6B550-F6AA-4635-B479-F3D1CD34855B}" type="presParOf" srcId="{7F456D1A-41E8-40DF-BB28-4BF71FBEE655}" destId="{DE11BD64-1569-4051-AB3F-A97E0BCC54B4}" srcOrd="0" destOrd="0" presId="urn:microsoft.com/office/officeart/2005/8/layout/pyramid1"/>
    <dgm:cxn modelId="{97B118F9-9735-4CE5-A1A4-8816CF477C95}" type="presParOf" srcId="{7F456D1A-41E8-40DF-BB28-4BF71FBEE655}" destId="{C9FE0313-43AD-4A09-89E3-F2B7EBE76789}" srcOrd="1" destOrd="0" presId="urn:microsoft.com/office/officeart/2005/8/layout/pyramid1"/>
    <dgm:cxn modelId="{97AB4C94-92F5-4AEE-87D6-E111DE6AE099}" type="presParOf" srcId="{EAD1A429-52C7-4BD6-9812-F45F6D9C3246}" destId="{40E31169-99B3-451A-AB32-90BFABB74526}" srcOrd="2" destOrd="0" presId="urn:microsoft.com/office/officeart/2005/8/layout/pyramid1"/>
    <dgm:cxn modelId="{085E00DD-6850-4E07-9A67-9B224FF4B40C}" type="presParOf" srcId="{40E31169-99B3-451A-AB32-90BFABB74526}" destId="{55A6C743-B28B-467A-B5D1-7AB08E53AB51}" srcOrd="0" destOrd="0" presId="urn:microsoft.com/office/officeart/2005/8/layout/pyramid1"/>
    <dgm:cxn modelId="{92F88FDB-0C8F-4DBB-B8ED-E7E8AEA890AC}" type="presParOf" srcId="{40E31169-99B3-451A-AB32-90BFABB74526}" destId="{EFE09491-5416-4A6B-825C-0EF12E879E22}" srcOrd="1" destOrd="0" presId="urn:microsoft.com/office/officeart/2005/8/layout/pyramid1"/>
    <dgm:cxn modelId="{E590444A-8C16-4C83-8475-616C0AEC785B}" type="presParOf" srcId="{EAD1A429-52C7-4BD6-9812-F45F6D9C3246}" destId="{96BD1804-765C-4C03-B22A-6AB5A5C2B524}" srcOrd="3" destOrd="0" presId="urn:microsoft.com/office/officeart/2005/8/layout/pyramid1"/>
    <dgm:cxn modelId="{2A432FE1-A821-4D1D-AFE7-71309184B852}" type="presParOf" srcId="{96BD1804-765C-4C03-B22A-6AB5A5C2B524}" destId="{9D199DBB-CFFC-499D-BBFC-64024EBCD80F}" srcOrd="0" destOrd="0" presId="urn:microsoft.com/office/officeart/2005/8/layout/pyramid1"/>
    <dgm:cxn modelId="{F9E45632-F62A-421C-AE0B-4D5AEC66BBD1}" type="presParOf" srcId="{96BD1804-765C-4C03-B22A-6AB5A5C2B524}" destId="{B6CCD586-07F6-47C8-9997-07F11B6991FB}" srcOrd="1" destOrd="0" presId="urn:microsoft.com/office/officeart/2005/8/layout/pyramid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075831-81EF-4A63-8F97-3B63617B0BCB}" type="doc">
      <dgm:prSet loTypeId="urn:microsoft.com/office/officeart/2005/8/layout/cycle7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ACAF8C9F-0ED0-4B17-B17F-F01FD6AFC329}">
      <dgm:prSet phldrT="[Texto]"/>
      <dgm:spPr/>
      <dgm:t>
        <a:bodyPr/>
        <a:lstStyle/>
        <a:p>
          <a:r>
            <a:rPr lang="pt-BR" dirty="0"/>
            <a:t>Territorialização</a:t>
          </a:r>
        </a:p>
      </dgm:t>
    </dgm:pt>
    <dgm:pt modelId="{1E509789-5230-4AF8-8568-495E202207C5}" type="parTrans" cxnId="{B1F7AC44-705E-4D90-B0F4-2B517C9A9DD0}">
      <dgm:prSet/>
      <dgm:spPr/>
      <dgm:t>
        <a:bodyPr/>
        <a:lstStyle/>
        <a:p>
          <a:endParaRPr lang="pt-BR"/>
        </a:p>
      </dgm:t>
    </dgm:pt>
    <dgm:pt modelId="{8BEE597D-A1E9-498E-AC57-2CA7382A29C6}" type="sibTrans" cxnId="{B1F7AC44-705E-4D90-B0F4-2B517C9A9DD0}">
      <dgm:prSet/>
      <dgm:spPr/>
      <dgm:t>
        <a:bodyPr/>
        <a:lstStyle/>
        <a:p>
          <a:endParaRPr lang="pt-BR"/>
        </a:p>
      </dgm:t>
    </dgm:pt>
    <dgm:pt modelId="{578CD389-838C-4E9E-9C49-C60E0A38C741}">
      <dgm:prSet phldrT="[Texto]"/>
      <dgm:spPr/>
      <dgm:t>
        <a:bodyPr/>
        <a:lstStyle/>
        <a:p>
          <a:r>
            <a:rPr lang="pt-BR" dirty="0"/>
            <a:t>Diagnóstico de saúde da comunidade</a:t>
          </a:r>
        </a:p>
      </dgm:t>
    </dgm:pt>
    <dgm:pt modelId="{EBEBD033-BD6E-42EC-8950-395734A1A33A}" type="parTrans" cxnId="{BACAB9C0-928E-4BB4-8DD5-74C8704CC02C}">
      <dgm:prSet/>
      <dgm:spPr/>
      <dgm:t>
        <a:bodyPr/>
        <a:lstStyle/>
        <a:p>
          <a:endParaRPr lang="pt-BR"/>
        </a:p>
      </dgm:t>
    </dgm:pt>
    <dgm:pt modelId="{639C167A-68ED-4044-961D-F2DEA5B2A7CB}" type="sibTrans" cxnId="{BACAB9C0-928E-4BB4-8DD5-74C8704CC02C}">
      <dgm:prSet/>
      <dgm:spPr/>
      <dgm:t>
        <a:bodyPr/>
        <a:lstStyle/>
        <a:p>
          <a:endParaRPr lang="pt-BR"/>
        </a:p>
      </dgm:t>
    </dgm:pt>
    <dgm:pt modelId="{991254A4-01C8-4D34-976B-ADD31F109A9A}" type="pres">
      <dgm:prSet presAssocID="{62075831-81EF-4A63-8F97-3B63617B0BCB}" presName="Name0" presStyleCnt="0">
        <dgm:presLayoutVars>
          <dgm:dir/>
          <dgm:resizeHandles val="exact"/>
        </dgm:presLayoutVars>
      </dgm:prSet>
      <dgm:spPr/>
    </dgm:pt>
    <dgm:pt modelId="{4E811168-4829-418B-9F36-E70BA7BBD542}" type="pres">
      <dgm:prSet presAssocID="{ACAF8C9F-0ED0-4B17-B17F-F01FD6AFC329}" presName="node" presStyleLbl="node1" presStyleIdx="0" presStyleCnt="2">
        <dgm:presLayoutVars>
          <dgm:bulletEnabled val="1"/>
        </dgm:presLayoutVars>
      </dgm:prSet>
      <dgm:spPr/>
    </dgm:pt>
    <dgm:pt modelId="{9DF1EDBF-601A-44B8-903B-AF0F0875AE53}" type="pres">
      <dgm:prSet presAssocID="{8BEE597D-A1E9-498E-AC57-2CA7382A29C6}" presName="sibTrans" presStyleLbl="sibTrans2D1" presStyleIdx="0" presStyleCnt="2"/>
      <dgm:spPr/>
    </dgm:pt>
    <dgm:pt modelId="{23214F0F-7836-42B5-9849-29C137AA722E}" type="pres">
      <dgm:prSet presAssocID="{8BEE597D-A1E9-498E-AC57-2CA7382A29C6}" presName="connectorText" presStyleLbl="sibTrans2D1" presStyleIdx="0" presStyleCnt="2"/>
      <dgm:spPr/>
    </dgm:pt>
    <dgm:pt modelId="{B4D10D04-5D3F-4FA2-8776-133714AC3E49}" type="pres">
      <dgm:prSet presAssocID="{578CD389-838C-4E9E-9C49-C60E0A38C741}" presName="node" presStyleLbl="node1" presStyleIdx="1" presStyleCnt="2">
        <dgm:presLayoutVars>
          <dgm:bulletEnabled val="1"/>
        </dgm:presLayoutVars>
      </dgm:prSet>
      <dgm:spPr/>
    </dgm:pt>
    <dgm:pt modelId="{58BF0CAC-0E4B-4A23-8C9A-D1C02A60B62F}" type="pres">
      <dgm:prSet presAssocID="{639C167A-68ED-4044-961D-F2DEA5B2A7CB}" presName="sibTrans" presStyleLbl="sibTrans2D1" presStyleIdx="1" presStyleCnt="2"/>
      <dgm:spPr/>
    </dgm:pt>
    <dgm:pt modelId="{2842830D-2E2A-4219-B6E7-841CE3FE8410}" type="pres">
      <dgm:prSet presAssocID="{639C167A-68ED-4044-961D-F2DEA5B2A7CB}" presName="connectorText" presStyleLbl="sibTrans2D1" presStyleIdx="1" presStyleCnt="2"/>
      <dgm:spPr/>
    </dgm:pt>
  </dgm:ptLst>
  <dgm:cxnLst>
    <dgm:cxn modelId="{2614EA04-A3E6-4EDC-B080-1452FF2BEC9D}" type="presOf" srcId="{ACAF8C9F-0ED0-4B17-B17F-F01FD6AFC329}" destId="{4E811168-4829-418B-9F36-E70BA7BBD542}" srcOrd="0" destOrd="0" presId="urn:microsoft.com/office/officeart/2005/8/layout/cycle7"/>
    <dgm:cxn modelId="{DB0F0B19-AFC3-4810-8057-015797769A17}" type="presOf" srcId="{639C167A-68ED-4044-961D-F2DEA5B2A7CB}" destId="{2842830D-2E2A-4219-B6E7-841CE3FE8410}" srcOrd="1" destOrd="0" presId="urn:microsoft.com/office/officeart/2005/8/layout/cycle7"/>
    <dgm:cxn modelId="{B1F7AC44-705E-4D90-B0F4-2B517C9A9DD0}" srcId="{62075831-81EF-4A63-8F97-3B63617B0BCB}" destId="{ACAF8C9F-0ED0-4B17-B17F-F01FD6AFC329}" srcOrd="0" destOrd="0" parTransId="{1E509789-5230-4AF8-8568-495E202207C5}" sibTransId="{8BEE597D-A1E9-498E-AC57-2CA7382A29C6}"/>
    <dgm:cxn modelId="{A39BBC51-1B92-4295-8129-E64CB103E916}" type="presOf" srcId="{8BEE597D-A1E9-498E-AC57-2CA7382A29C6}" destId="{23214F0F-7836-42B5-9849-29C137AA722E}" srcOrd="1" destOrd="0" presId="urn:microsoft.com/office/officeart/2005/8/layout/cycle7"/>
    <dgm:cxn modelId="{84195679-6691-4E1B-BA11-8D742FB481ED}" type="presOf" srcId="{62075831-81EF-4A63-8F97-3B63617B0BCB}" destId="{991254A4-01C8-4D34-976B-ADD31F109A9A}" srcOrd="0" destOrd="0" presId="urn:microsoft.com/office/officeart/2005/8/layout/cycle7"/>
    <dgm:cxn modelId="{29A9FD9E-C662-4135-BC50-E024EBAF4E15}" type="presOf" srcId="{578CD389-838C-4E9E-9C49-C60E0A38C741}" destId="{B4D10D04-5D3F-4FA2-8776-133714AC3E49}" srcOrd="0" destOrd="0" presId="urn:microsoft.com/office/officeart/2005/8/layout/cycle7"/>
    <dgm:cxn modelId="{BACAB9C0-928E-4BB4-8DD5-74C8704CC02C}" srcId="{62075831-81EF-4A63-8F97-3B63617B0BCB}" destId="{578CD389-838C-4E9E-9C49-C60E0A38C741}" srcOrd="1" destOrd="0" parTransId="{EBEBD033-BD6E-42EC-8950-395734A1A33A}" sibTransId="{639C167A-68ED-4044-961D-F2DEA5B2A7CB}"/>
    <dgm:cxn modelId="{D2D2F9E7-CEEF-410D-A152-FABFC5D001CB}" type="presOf" srcId="{8BEE597D-A1E9-498E-AC57-2CA7382A29C6}" destId="{9DF1EDBF-601A-44B8-903B-AF0F0875AE53}" srcOrd="0" destOrd="0" presId="urn:microsoft.com/office/officeart/2005/8/layout/cycle7"/>
    <dgm:cxn modelId="{82E8C2EE-3F14-4937-A6C0-D69AF2DB4459}" type="presOf" srcId="{639C167A-68ED-4044-961D-F2DEA5B2A7CB}" destId="{58BF0CAC-0E4B-4A23-8C9A-D1C02A60B62F}" srcOrd="0" destOrd="0" presId="urn:microsoft.com/office/officeart/2005/8/layout/cycle7"/>
    <dgm:cxn modelId="{C4418739-5E4F-4AFD-9872-EBF96BE6B0E3}" type="presParOf" srcId="{991254A4-01C8-4D34-976B-ADD31F109A9A}" destId="{4E811168-4829-418B-9F36-E70BA7BBD542}" srcOrd="0" destOrd="0" presId="urn:microsoft.com/office/officeart/2005/8/layout/cycle7"/>
    <dgm:cxn modelId="{3FC7D1A4-1EBD-4FFD-B57E-ABDD82E6C539}" type="presParOf" srcId="{991254A4-01C8-4D34-976B-ADD31F109A9A}" destId="{9DF1EDBF-601A-44B8-903B-AF0F0875AE53}" srcOrd="1" destOrd="0" presId="urn:microsoft.com/office/officeart/2005/8/layout/cycle7"/>
    <dgm:cxn modelId="{9BB8EA38-5224-4B56-8D40-CB5A9E1688BE}" type="presParOf" srcId="{9DF1EDBF-601A-44B8-903B-AF0F0875AE53}" destId="{23214F0F-7836-42B5-9849-29C137AA722E}" srcOrd="0" destOrd="0" presId="urn:microsoft.com/office/officeart/2005/8/layout/cycle7"/>
    <dgm:cxn modelId="{493330FD-8F9D-43BC-A0BB-04FECEC79771}" type="presParOf" srcId="{991254A4-01C8-4D34-976B-ADD31F109A9A}" destId="{B4D10D04-5D3F-4FA2-8776-133714AC3E49}" srcOrd="2" destOrd="0" presId="urn:microsoft.com/office/officeart/2005/8/layout/cycle7"/>
    <dgm:cxn modelId="{BF1DBDDB-79E1-470F-AF8F-5648CF1FC6FF}" type="presParOf" srcId="{991254A4-01C8-4D34-976B-ADD31F109A9A}" destId="{58BF0CAC-0E4B-4A23-8C9A-D1C02A60B62F}" srcOrd="3" destOrd="0" presId="urn:microsoft.com/office/officeart/2005/8/layout/cycle7"/>
    <dgm:cxn modelId="{B111D068-3ADD-4B0C-B541-2327647413F9}" type="presParOf" srcId="{58BF0CAC-0E4B-4A23-8C9A-D1C02A60B62F}" destId="{2842830D-2E2A-4219-B6E7-841CE3FE8410}" srcOrd="0" destOrd="0" presId="urn:microsoft.com/office/officeart/2005/8/layout/cycle7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81036A-7597-4D90-A384-4955BC9F2C18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712FC911-17B2-40F5-B377-082EC6AD483B}">
      <dgm:prSet phldrT="[Texto]"/>
      <dgm:spPr/>
      <dgm:t>
        <a:bodyPr/>
        <a:lstStyle/>
        <a:p>
          <a:r>
            <a:rPr lang="pt-BR" dirty="0"/>
            <a:t>Fase 1 - Preparatória ou de Planejamento </a:t>
          </a:r>
        </a:p>
      </dgm:t>
    </dgm:pt>
    <dgm:pt modelId="{AB517DE5-511E-4B87-8FF7-20AA75D0DB4D}" type="parTrans" cxnId="{85644328-32F7-4859-98E9-C7660BA80378}">
      <dgm:prSet/>
      <dgm:spPr/>
      <dgm:t>
        <a:bodyPr/>
        <a:lstStyle/>
        <a:p>
          <a:endParaRPr lang="pt-BR"/>
        </a:p>
      </dgm:t>
    </dgm:pt>
    <dgm:pt modelId="{229386AB-6E19-4B20-BB37-F0300EED3318}" type="sibTrans" cxnId="{85644328-32F7-4859-98E9-C7660BA80378}">
      <dgm:prSet/>
      <dgm:spPr/>
      <dgm:t>
        <a:bodyPr/>
        <a:lstStyle/>
        <a:p>
          <a:endParaRPr lang="pt-BR"/>
        </a:p>
      </dgm:t>
    </dgm:pt>
    <dgm:pt modelId="{000000FC-EA41-4DEF-A11B-1BFBE62D661B}">
      <dgm:prSet phldrT="[Texto]"/>
      <dgm:spPr/>
      <dgm:t>
        <a:bodyPr/>
        <a:lstStyle/>
        <a:p>
          <a:r>
            <a:rPr lang="pt-BR" dirty="0"/>
            <a:t>Reuniões de equipe/ reuniões com a comunidade/ capacitação e sensibilização de todos</a:t>
          </a:r>
        </a:p>
      </dgm:t>
    </dgm:pt>
    <dgm:pt modelId="{32C4EF5B-CD17-4807-AEBE-530A49507273}" type="parTrans" cxnId="{B7880E40-C279-4156-8765-2ADB048F9E5D}">
      <dgm:prSet/>
      <dgm:spPr/>
      <dgm:t>
        <a:bodyPr/>
        <a:lstStyle/>
        <a:p>
          <a:endParaRPr lang="pt-BR"/>
        </a:p>
      </dgm:t>
    </dgm:pt>
    <dgm:pt modelId="{9A088E32-7CD1-4951-AB72-1ADE78E184DA}" type="sibTrans" cxnId="{B7880E40-C279-4156-8765-2ADB048F9E5D}">
      <dgm:prSet/>
      <dgm:spPr/>
      <dgm:t>
        <a:bodyPr/>
        <a:lstStyle/>
        <a:p>
          <a:endParaRPr lang="pt-BR"/>
        </a:p>
      </dgm:t>
    </dgm:pt>
    <dgm:pt modelId="{37046EB9-53F0-4E89-BBCF-5F82F97A739E}">
      <dgm:prSet phldrT="[Texto]"/>
      <dgm:spPr/>
      <dgm:t>
        <a:bodyPr/>
        <a:lstStyle/>
        <a:p>
          <a:r>
            <a:rPr lang="pt-BR" dirty="0"/>
            <a:t>Fase 2 - Coleta de Dados e informações</a:t>
          </a:r>
        </a:p>
      </dgm:t>
    </dgm:pt>
    <dgm:pt modelId="{105AC71A-BE8E-44DB-96D1-0529CCC66060}" type="parTrans" cxnId="{E4962E8B-C763-4B83-AB89-68E17E499033}">
      <dgm:prSet/>
      <dgm:spPr/>
      <dgm:t>
        <a:bodyPr/>
        <a:lstStyle/>
        <a:p>
          <a:endParaRPr lang="pt-BR"/>
        </a:p>
      </dgm:t>
    </dgm:pt>
    <dgm:pt modelId="{1339DFE2-AD18-444F-A3B6-65F9A4BF5024}" type="sibTrans" cxnId="{E4962E8B-C763-4B83-AB89-68E17E499033}">
      <dgm:prSet/>
      <dgm:spPr/>
      <dgm:t>
        <a:bodyPr/>
        <a:lstStyle/>
        <a:p>
          <a:endParaRPr lang="pt-BR"/>
        </a:p>
      </dgm:t>
    </dgm:pt>
    <dgm:pt modelId="{54CF8525-9867-43D5-BE97-88AF73854856}">
      <dgm:prSet phldrT="[Texto]"/>
      <dgm:spPr/>
      <dgm:t>
        <a:bodyPr/>
        <a:lstStyle/>
        <a:p>
          <a:r>
            <a:rPr lang="pt-BR" dirty="0"/>
            <a:t>Identificação de equipamentos sociais e de saúde / recursos comunitários / pessoas de destaque / busca ativa dos usuários.</a:t>
          </a:r>
        </a:p>
      </dgm:t>
    </dgm:pt>
    <dgm:pt modelId="{D2EE71FA-5D5D-4F13-B272-EDFAD807056D}" type="parTrans" cxnId="{3B87E9FA-18F5-4588-91EA-E05C63BB70AC}">
      <dgm:prSet/>
      <dgm:spPr/>
      <dgm:t>
        <a:bodyPr/>
        <a:lstStyle/>
        <a:p>
          <a:endParaRPr lang="pt-BR"/>
        </a:p>
      </dgm:t>
    </dgm:pt>
    <dgm:pt modelId="{F43703D2-9ACF-4E63-B51E-517DA19113DB}" type="sibTrans" cxnId="{3B87E9FA-18F5-4588-91EA-E05C63BB70AC}">
      <dgm:prSet/>
      <dgm:spPr/>
      <dgm:t>
        <a:bodyPr/>
        <a:lstStyle/>
        <a:p>
          <a:endParaRPr lang="pt-BR"/>
        </a:p>
      </dgm:t>
    </dgm:pt>
    <dgm:pt modelId="{15C2F387-52B8-4CE3-8D1D-3A72DEF0D993}">
      <dgm:prSet phldrT="[Texto]"/>
      <dgm:spPr/>
      <dgm:t>
        <a:bodyPr/>
        <a:lstStyle/>
        <a:p>
          <a:r>
            <a:rPr lang="pt-BR" dirty="0"/>
            <a:t>Fase 3 - análise dos dados</a:t>
          </a:r>
        </a:p>
      </dgm:t>
    </dgm:pt>
    <dgm:pt modelId="{1FDCFDEF-FCFF-438D-9047-A76C41B0BCB0}" type="parTrans" cxnId="{588A7019-D452-45BF-B2CB-CEA00031D475}">
      <dgm:prSet/>
      <dgm:spPr/>
      <dgm:t>
        <a:bodyPr/>
        <a:lstStyle/>
        <a:p>
          <a:endParaRPr lang="pt-BR"/>
        </a:p>
      </dgm:t>
    </dgm:pt>
    <dgm:pt modelId="{824A037D-CFDD-4D79-BC11-C2761C50FF32}" type="sibTrans" cxnId="{588A7019-D452-45BF-B2CB-CEA00031D475}">
      <dgm:prSet/>
      <dgm:spPr/>
      <dgm:t>
        <a:bodyPr/>
        <a:lstStyle/>
        <a:p>
          <a:endParaRPr lang="pt-BR"/>
        </a:p>
      </dgm:t>
    </dgm:pt>
    <dgm:pt modelId="{E1638BBC-9645-4E15-A6F2-49D27CF162A2}">
      <dgm:prSet phldrT="[Texto]"/>
      <dgm:spPr/>
      <dgm:t>
        <a:bodyPr/>
        <a:lstStyle/>
        <a:p>
          <a:r>
            <a:rPr lang="pt-BR" dirty="0"/>
            <a:t>Estudo e levantamento dos dados coletados/ organização dos processos de trabalho/ escalonamento do cuidado/ construção dos fluxos. </a:t>
          </a:r>
        </a:p>
      </dgm:t>
    </dgm:pt>
    <dgm:pt modelId="{9CD8CE73-44C9-475B-95E6-3C8EDD010DDD}" type="parTrans" cxnId="{ABD6FEDE-1756-4ABE-A6B4-7E4595E53AB2}">
      <dgm:prSet/>
      <dgm:spPr/>
      <dgm:t>
        <a:bodyPr/>
        <a:lstStyle/>
        <a:p>
          <a:endParaRPr lang="pt-BR"/>
        </a:p>
      </dgm:t>
    </dgm:pt>
    <dgm:pt modelId="{82DFC499-4794-48CD-81AA-38612AC4D416}" type="sibTrans" cxnId="{ABD6FEDE-1756-4ABE-A6B4-7E4595E53AB2}">
      <dgm:prSet/>
      <dgm:spPr/>
      <dgm:t>
        <a:bodyPr/>
        <a:lstStyle/>
        <a:p>
          <a:endParaRPr lang="pt-BR"/>
        </a:p>
      </dgm:t>
    </dgm:pt>
    <dgm:pt modelId="{30EBA15B-85FD-49EA-9A1A-23BF2EA0BEF3}" type="pres">
      <dgm:prSet presAssocID="{2581036A-7597-4D90-A384-4955BC9F2C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4410EB-019E-47F1-ACA7-C411BC3D5D59}" type="pres">
      <dgm:prSet presAssocID="{712FC911-17B2-40F5-B377-082EC6AD483B}" presName="vertOne" presStyleCnt="0"/>
      <dgm:spPr/>
    </dgm:pt>
    <dgm:pt modelId="{9169AC44-70C8-4D2D-9881-5D5DCE82D5A4}" type="pres">
      <dgm:prSet presAssocID="{712FC911-17B2-40F5-B377-082EC6AD483B}" presName="txOne" presStyleLbl="node0" presStyleIdx="0" presStyleCnt="3">
        <dgm:presLayoutVars>
          <dgm:chPref val="3"/>
        </dgm:presLayoutVars>
      </dgm:prSet>
      <dgm:spPr/>
    </dgm:pt>
    <dgm:pt modelId="{4DCCFD52-D7FE-4000-97D9-EE7363DB9B88}" type="pres">
      <dgm:prSet presAssocID="{712FC911-17B2-40F5-B377-082EC6AD483B}" presName="parTransOne" presStyleCnt="0"/>
      <dgm:spPr/>
    </dgm:pt>
    <dgm:pt modelId="{8D8DDA5D-9BF3-4F7D-A140-7C4607E3970F}" type="pres">
      <dgm:prSet presAssocID="{712FC911-17B2-40F5-B377-082EC6AD483B}" presName="horzOne" presStyleCnt="0"/>
      <dgm:spPr/>
    </dgm:pt>
    <dgm:pt modelId="{929F0273-F502-4AA0-8974-95F0A88B4404}" type="pres">
      <dgm:prSet presAssocID="{000000FC-EA41-4DEF-A11B-1BFBE62D661B}" presName="vertTwo" presStyleCnt="0"/>
      <dgm:spPr/>
    </dgm:pt>
    <dgm:pt modelId="{3F320F1C-0E89-4243-BE86-912E495B08AA}" type="pres">
      <dgm:prSet presAssocID="{000000FC-EA41-4DEF-A11B-1BFBE62D661B}" presName="txTwo" presStyleLbl="node2" presStyleIdx="0" presStyleCnt="3">
        <dgm:presLayoutVars>
          <dgm:chPref val="3"/>
        </dgm:presLayoutVars>
      </dgm:prSet>
      <dgm:spPr/>
    </dgm:pt>
    <dgm:pt modelId="{B595E83C-B297-4659-883D-6E472DC15063}" type="pres">
      <dgm:prSet presAssocID="{000000FC-EA41-4DEF-A11B-1BFBE62D661B}" presName="horzTwo" presStyleCnt="0"/>
      <dgm:spPr/>
    </dgm:pt>
    <dgm:pt modelId="{419F0EBE-401C-494F-99B3-983D3CEB1E55}" type="pres">
      <dgm:prSet presAssocID="{229386AB-6E19-4B20-BB37-F0300EED3318}" presName="sibSpaceOne" presStyleCnt="0"/>
      <dgm:spPr/>
    </dgm:pt>
    <dgm:pt modelId="{5B416C23-DDBA-4707-B562-2EF2965E4A87}" type="pres">
      <dgm:prSet presAssocID="{37046EB9-53F0-4E89-BBCF-5F82F97A739E}" presName="vertOne" presStyleCnt="0"/>
      <dgm:spPr/>
    </dgm:pt>
    <dgm:pt modelId="{AD0F48FE-FE97-43F3-9312-7D6F9A304A15}" type="pres">
      <dgm:prSet presAssocID="{37046EB9-53F0-4E89-BBCF-5F82F97A739E}" presName="txOne" presStyleLbl="node0" presStyleIdx="1" presStyleCnt="3">
        <dgm:presLayoutVars>
          <dgm:chPref val="3"/>
        </dgm:presLayoutVars>
      </dgm:prSet>
      <dgm:spPr/>
    </dgm:pt>
    <dgm:pt modelId="{02EA17F2-8AC7-4905-A25D-24F7DC61D517}" type="pres">
      <dgm:prSet presAssocID="{37046EB9-53F0-4E89-BBCF-5F82F97A739E}" presName="parTransOne" presStyleCnt="0"/>
      <dgm:spPr/>
    </dgm:pt>
    <dgm:pt modelId="{2036F5B5-5B0C-4BC6-8EA6-5B0A1213A7D4}" type="pres">
      <dgm:prSet presAssocID="{37046EB9-53F0-4E89-BBCF-5F82F97A739E}" presName="horzOne" presStyleCnt="0"/>
      <dgm:spPr/>
    </dgm:pt>
    <dgm:pt modelId="{A99FF232-0BBD-4887-9D31-3D974534821A}" type="pres">
      <dgm:prSet presAssocID="{54CF8525-9867-43D5-BE97-88AF73854856}" presName="vertTwo" presStyleCnt="0"/>
      <dgm:spPr/>
    </dgm:pt>
    <dgm:pt modelId="{9C354B40-9F96-4567-8509-D34663D882D5}" type="pres">
      <dgm:prSet presAssocID="{54CF8525-9867-43D5-BE97-88AF73854856}" presName="txTwo" presStyleLbl="node2" presStyleIdx="1" presStyleCnt="3">
        <dgm:presLayoutVars>
          <dgm:chPref val="3"/>
        </dgm:presLayoutVars>
      </dgm:prSet>
      <dgm:spPr/>
    </dgm:pt>
    <dgm:pt modelId="{30849CA3-8911-4881-BEF0-6979F42C6A5F}" type="pres">
      <dgm:prSet presAssocID="{54CF8525-9867-43D5-BE97-88AF73854856}" presName="horzTwo" presStyleCnt="0"/>
      <dgm:spPr/>
    </dgm:pt>
    <dgm:pt modelId="{0AB42D2F-6588-4F89-823A-09E29705687C}" type="pres">
      <dgm:prSet presAssocID="{1339DFE2-AD18-444F-A3B6-65F9A4BF5024}" presName="sibSpaceOne" presStyleCnt="0"/>
      <dgm:spPr/>
    </dgm:pt>
    <dgm:pt modelId="{A2A6AF82-4143-4BD6-A047-0111941719D3}" type="pres">
      <dgm:prSet presAssocID="{15C2F387-52B8-4CE3-8D1D-3A72DEF0D993}" presName="vertOne" presStyleCnt="0"/>
      <dgm:spPr/>
    </dgm:pt>
    <dgm:pt modelId="{6CA48657-0B0B-4F0B-8FD5-B65457CF5675}" type="pres">
      <dgm:prSet presAssocID="{15C2F387-52B8-4CE3-8D1D-3A72DEF0D993}" presName="txOne" presStyleLbl="node0" presStyleIdx="2" presStyleCnt="3">
        <dgm:presLayoutVars>
          <dgm:chPref val="3"/>
        </dgm:presLayoutVars>
      </dgm:prSet>
      <dgm:spPr/>
    </dgm:pt>
    <dgm:pt modelId="{38D65F4D-A376-4084-B5F6-A47E6F4D279B}" type="pres">
      <dgm:prSet presAssocID="{15C2F387-52B8-4CE3-8D1D-3A72DEF0D993}" presName="parTransOne" presStyleCnt="0"/>
      <dgm:spPr/>
    </dgm:pt>
    <dgm:pt modelId="{A1BEAA77-AACB-4AE0-98FD-8EB0DD7930BF}" type="pres">
      <dgm:prSet presAssocID="{15C2F387-52B8-4CE3-8D1D-3A72DEF0D993}" presName="horzOne" presStyleCnt="0"/>
      <dgm:spPr/>
    </dgm:pt>
    <dgm:pt modelId="{86F8DC36-D96E-415C-B016-857DDACB0583}" type="pres">
      <dgm:prSet presAssocID="{E1638BBC-9645-4E15-A6F2-49D27CF162A2}" presName="vertTwo" presStyleCnt="0"/>
      <dgm:spPr/>
    </dgm:pt>
    <dgm:pt modelId="{B6733350-1E8A-4535-94B1-825E9F09ADCA}" type="pres">
      <dgm:prSet presAssocID="{E1638BBC-9645-4E15-A6F2-49D27CF162A2}" presName="txTwo" presStyleLbl="node2" presStyleIdx="2" presStyleCnt="3">
        <dgm:presLayoutVars>
          <dgm:chPref val="3"/>
        </dgm:presLayoutVars>
      </dgm:prSet>
      <dgm:spPr/>
    </dgm:pt>
    <dgm:pt modelId="{AF27EF92-096B-462B-81F1-A0BB41F1843F}" type="pres">
      <dgm:prSet presAssocID="{E1638BBC-9645-4E15-A6F2-49D27CF162A2}" presName="horzTwo" presStyleCnt="0"/>
      <dgm:spPr/>
    </dgm:pt>
  </dgm:ptLst>
  <dgm:cxnLst>
    <dgm:cxn modelId="{E5FAF509-2F12-4FB8-A12A-CCA01BF29FD5}" type="presOf" srcId="{37046EB9-53F0-4E89-BBCF-5F82F97A739E}" destId="{AD0F48FE-FE97-43F3-9312-7D6F9A304A15}" srcOrd="0" destOrd="0" presId="urn:microsoft.com/office/officeart/2005/8/layout/hierarchy4"/>
    <dgm:cxn modelId="{588A7019-D452-45BF-B2CB-CEA00031D475}" srcId="{2581036A-7597-4D90-A384-4955BC9F2C18}" destId="{15C2F387-52B8-4CE3-8D1D-3A72DEF0D993}" srcOrd="2" destOrd="0" parTransId="{1FDCFDEF-FCFF-438D-9047-A76C41B0BCB0}" sibTransId="{824A037D-CFDD-4D79-BC11-C2761C50FF32}"/>
    <dgm:cxn modelId="{85644328-32F7-4859-98E9-C7660BA80378}" srcId="{2581036A-7597-4D90-A384-4955BC9F2C18}" destId="{712FC911-17B2-40F5-B377-082EC6AD483B}" srcOrd="0" destOrd="0" parTransId="{AB517DE5-511E-4B87-8FF7-20AA75D0DB4D}" sibTransId="{229386AB-6E19-4B20-BB37-F0300EED3318}"/>
    <dgm:cxn modelId="{B7880E40-C279-4156-8765-2ADB048F9E5D}" srcId="{712FC911-17B2-40F5-B377-082EC6AD483B}" destId="{000000FC-EA41-4DEF-A11B-1BFBE62D661B}" srcOrd="0" destOrd="0" parTransId="{32C4EF5B-CD17-4807-AEBE-530A49507273}" sibTransId="{9A088E32-7CD1-4951-AB72-1ADE78E184DA}"/>
    <dgm:cxn modelId="{1A6B5350-D367-4EE2-BED9-B56EE6F12FAC}" type="presOf" srcId="{54CF8525-9867-43D5-BE97-88AF73854856}" destId="{9C354B40-9F96-4567-8509-D34663D882D5}" srcOrd="0" destOrd="0" presId="urn:microsoft.com/office/officeart/2005/8/layout/hierarchy4"/>
    <dgm:cxn modelId="{86C32F8A-3BBF-42DB-9532-A5940B13BE19}" type="presOf" srcId="{000000FC-EA41-4DEF-A11B-1BFBE62D661B}" destId="{3F320F1C-0E89-4243-BE86-912E495B08AA}" srcOrd="0" destOrd="0" presId="urn:microsoft.com/office/officeart/2005/8/layout/hierarchy4"/>
    <dgm:cxn modelId="{E4962E8B-C763-4B83-AB89-68E17E499033}" srcId="{2581036A-7597-4D90-A384-4955BC9F2C18}" destId="{37046EB9-53F0-4E89-BBCF-5F82F97A739E}" srcOrd="1" destOrd="0" parTransId="{105AC71A-BE8E-44DB-96D1-0529CCC66060}" sibTransId="{1339DFE2-AD18-444F-A3B6-65F9A4BF5024}"/>
    <dgm:cxn modelId="{1CEB84B7-D6CF-48C2-B801-7791774C61B1}" type="presOf" srcId="{15C2F387-52B8-4CE3-8D1D-3A72DEF0D993}" destId="{6CA48657-0B0B-4F0B-8FD5-B65457CF5675}" srcOrd="0" destOrd="0" presId="urn:microsoft.com/office/officeart/2005/8/layout/hierarchy4"/>
    <dgm:cxn modelId="{3DC3CEC4-CDEB-422D-9F65-AC6DA9C11351}" type="presOf" srcId="{712FC911-17B2-40F5-B377-082EC6AD483B}" destId="{9169AC44-70C8-4D2D-9881-5D5DCE82D5A4}" srcOrd="0" destOrd="0" presId="urn:microsoft.com/office/officeart/2005/8/layout/hierarchy4"/>
    <dgm:cxn modelId="{A876F5D6-6D7C-4789-9996-5EC36B803C1E}" type="presOf" srcId="{2581036A-7597-4D90-A384-4955BC9F2C18}" destId="{30EBA15B-85FD-49EA-9A1A-23BF2EA0BEF3}" srcOrd="0" destOrd="0" presId="urn:microsoft.com/office/officeart/2005/8/layout/hierarchy4"/>
    <dgm:cxn modelId="{ABD6FEDE-1756-4ABE-A6B4-7E4595E53AB2}" srcId="{15C2F387-52B8-4CE3-8D1D-3A72DEF0D993}" destId="{E1638BBC-9645-4E15-A6F2-49D27CF162A2}" srcOrd="0" destOrd="0" parTransId="{9CD8CE73-44C9-475B-95E6-3C8EDD010DDD}" sibTransId="{82DFC499-4794-48CD-81AA-38612AC4D416}"/>
    <dgm:cxn modelId="{8ABB95E6-2D4B-4CFA-9A57-3DD0481F55D3}" type="presOf" srcId="{E1638BBC-9645-4E15-A6F2-49D27CF162A2}" destId="{B6733350-1E8A-4535-94B1-825E9F09ADCA}" srcOrd="0" destOrd="0" presId="urn:microsoft.com/office/officeart/2005/8/layout/hierarchy4"/>
    <dgm:cxn modelId="{3B87E9FA-18F5-4588-91EA-E05C63BB70AC}" srcId="{37046EB9-53F0-4E89-BBCF-5F82F97A739E}" destId="{54CF8525-9867-43D5-BE97-88AF73854856}" srcOrd="0" destOrd="0" parTransId="{D2EE71FA-5D5D-4F13-B272-EDFAD807056D}" sibTransId="{F43703D2-9ACF-4E63-B51E-517DA19113DB}"/>
    <dgm:cxn modelId="{3A7C294B-7AE1-451A-A433-AFEF8440118E}" type="presParOf" srcId="{30EBA15B-85FD-49EA-9A1A-23BF2EA0BEF3}" destId="{BA4410EB-019E-47F1-ACA7-C411BC3D5D59}" srcOrd="0" destOrd="0" presId="urn:microsoft.com/office/officeart/2005/8/layout/hierarchy4"/>
    <dgm:cxn modelId="{32FF62C8-B0DD-4A53-854B-2865A313B2B1}" type="presParOf" srcId="{BA4410EB-019E-47F1-ACA7-C411BC3D5D59}" destId="{9169AC44-70C8-4D2D-9881-5D5DCE82D5A4}" srcOrd="0" destOrd="0" presId="urn:microsoft.com/office/officeart/2005/8/layout/hierarchy4"/>
    <dgm:cxn modelId="{2F794D67-04D4-4B35-8A9B-AE8D8BBDB4B4}" type="presParOf" srcId="{BA4410EB-019E-47F1-ACA7-C411BC3D5D59}" destId="{4DCCFD52-D7FE-4000-97D9-EE7363DB9B88}" srcOrd="1" destOrd="0" presId="urn:microsoft.com/office/officeart/2005/8/layout/hierarchy4"/>
    <dgm:cxn modelId="{1830DE36-EFEE-4936-BB64-D8ECDD23D8EF}" type="presParOf" srcId="{BA4410EB-019E-47F1-ACA7-C411BC3D5D59}" destId="{8D8DDA5D-9BF3-4F7D-A140-7C4607E3970F}" srcOrd="2" destOrd="0" presId="urn:microsoft.com/office/officeart/2005/8/layout/hierarchy4"/>
    <dgm:cxn modelId="{6FDBBAC9-7481-465B-B111-C814236CDCA8}" type="presParOf" srcId="{8D8DDA5D-9BF3-4F7D-A140-7C4607E3970F}" destId="{929F0273-F502-4AA0-8974-95F0A88B4404}" srcOrd="0" destOrd="0" presId="urn:microsoft.com/office/officeart/2005/8/layout/hierarchy4"/>
    <dgm:cxn modelId="{8C30E0B3-19CD-406E-BC4B-01074D118EF6}" type="presParOf" srcId="{929F0273-F502-4AA0-8974-95F0A88B4404}" destId="{3F320F1C-0E89-4243-BE86-912E495B08AA}" srcOrd="0" destOrd="0" presId="urn:microsoft.com/office/officeart/2005/8/layout/hierarchy4"/>
    <dgm:cxn modelId="{1B2AEAB8-E776-4C90-AE90-92B23B0C64A9}" type="presParOf" srcId="{929F0273-F502-4AA0-8974-95F0A88B4404}" destId="{B595E83C-B297-4659-883D-6E472DC15063}" srcOrd="1" destOrd="0" presId="urn:microsoft.com/office/officeart/2005/8/layout/hierarchy4"/>
    <dgm:cxn modelId="{1C6A3823-712B-4047-8F85-515304E9136F}" type="presParOf" srcId="{30EBA15B-85FD-49EA-9A1A-23BF2EA0BEF3}" destId="{419F0EBE-401C-494F-99B3-983D3CEB1E55}" srcOrd="1" destOrd="0" presId="urn:microsoft.com/office/officeart/2005/8/layout/hierarchy4"/>
    <dgm:cxn modelId="{8C1C44AD-A673-4EE6-AB74-E707A4FB1EE8}" type="presParOf" srcId="{30EBA15B-85FD-49EA-9A1A-23BF2EA0BEF3}" destId="{5B416C23-DDBA-4707-B562-2EF2965E4A87}" srcOrd="2" destOrd="0" presId="urn:microsoft.com/office/officeart/2005/8/layout/hierarchy4"/>
    <dgm:cxn modelId="{26F7AAA6-ED6E-4BD8-9BDD-0B94AD272C1E}" type="presParOf" srcId="{5B416C23-DDBA-4707-B562-2EF2965E4A87}" destId="{AD0F48FE-FE97-43F3-9312-7D6F9A304A15}" srcOrd="0" destOrd="0" presId="urn:microsoft.com/office/officeart/2005/8/layout/hierarchy4"/>
    <dgm:cxn modelId="{606F8146-EBEA-4492-9454-D94C537DAE51}" type="presParOf" srcId="{5B416C23-DDBA-4707-B562-2EF2965E4A87}" destId="{02EA17F2-8AC7-4905-A25D-24F7DC61D517}" srcOrd="1" destOrd="0" presId="urn:microsoft.com/office/officeart/2005/8/layout/hierarchy4"/>
    <dgm:cxn modelId="{0A7B8AB4-41D8-415B-9A9E-5B090F4353E3}" type="presParOf" srcId="{5B416C23-DDBA-4707-B562-2EF2965E4A87}" destId="{2036F5B5-5B0C-4BC6-8EA6-5B0A1213A7D4}" srcOrd="2" destOrd="0" presId="urn:microsoft.com/office/officeart/2005/8/layout/hierarchy4"/>
    <dgm:cxn modelId="{7B677B35-015F-4415-9F80-B9C32FE5E3D1}" type="presParOf" srcId="{2036F5B5-5B0C-4BC6-8EA6-5B0A1213A7D4}" destId="{A99FF232-0BBD-4887-9D31-3D974534821A}" srcOrd="0" destOrd="0" presId="urn:microsoft.com/office/officeart/2005/8/layout/hierarchy4"/>
    <dgm:cxn modelId="{B08FF174-2FBA-4321-BA73-29AED282A326}" type="presParOf" srcId="{A99FF232-0BBD-4887-9D31-3D974534821A}" destId="{9C354B40-9F96-4567-8509-D34663D882D5}" srcOrd="0" destOrd="0" presId="urn:microsoft.com/office/officeart/2005/8/layout/hierarchy4"/>
    <dgm:cxn modelId="{CA71ECE6-2E17-4D55-998B-F46E0CD30AEC}" type="presParOf" srcId="{A99FF232-0BBD-4887-9D31-3D974534821A}" destId="{30849CA3-8911-4881-BEF0-6979F42C6A5F}" srcOrd="1" destOrd="0" presId="urn:microsoft.com/office/officeart/2005/8/layout/hierarchy4"/>
    <dgm:cxn modelId="{77239D0D-41B1-4BF7-81EB-A8DFD1DFAB70}" type="presParOf" srcId="{30EBA15B-85FD-49EA-9A1A-23BF2EA0BEF3}" destId="{0AB42D2F-6588-4F89-823A-09E29705687C}" srcOrd="3" destOrd="0" presId="urn:microsoft.com/office/officeart/2005/8/layout/hierarchy4"/>
    <dgm:cxn modelId="{37BDDAE4-AB84-4657-BE3B-4F7E802E2819}" type="presParOf" srcId="{30EBA15B-85FD-49EA-9A1A-23BF2EA0BEF3}" destId="{A2A6AF82-4143-4BD6-A047-0111941719D3}" srcOrd="4" destOrd="0" presId="urn:microsoft.com/office/officeart/2005/8/layout/hierarchy4"/>
    <dgm:cxn modelId="{0556A373-7E09-4A0E-856C-8F3B42A6C9ED}" type="presParOf" srcId="{A2A6AF82-4143-4BD6-A047-0111941719D3}" destId="{6CA48657-0B0B-4F0B-8FD5-B65457CF5675}" srcOrd="0" destOrd="0" presId="urn:microsoft.com/office/officeart/2005/8/layout/hierarchy4"/>
    <dgm:cxn modelId="{A3E866C6-6D2A-43B1-AF51-47120E013E6B}" type="presParOf" srcId="{A2A6AF82-4143-4BD6-A047-0111941719D3}" destId="{38D65F4D-A376-4084-B5F6-A47E6F4D279B}" srcOrd="1" destOrd="0" presId="urn:microsoft.com/office/officeart/2005/8/layout/hierarchy4"/>
    <dgm:cxn modelId="{0BED2E83-5FC8-41B4-81AD-80EC8B25B418}" type="presParOf" srcId="{A2A6AF82-4143-4BD6-A047-0111941719D3}" destId="{A1BEAA77-AACB-4AE0-98FD-8EB0DD7930BF}" srcOrd="2" destOrd="0" presId="urn:microsoft.com/office/officeart/2005/8/layout/hierarchy4"/>
    <dgm:cxn modelId="{CBEA24B7-FD97-4232-B294-4159A1F51488}" type="presParOf" srcId="{A1BEAA77-AACB-4AE0-98FD-8EB0DD7930BF}" destId="{86F8DC36-D96E-415C-B016-857DDACB0583}" srcOrd="0" destOrd="0" presId="urn:microsoft.com/office/officeart/2005/8/layout/hierarchy4"/>
    <dgm:cxn modelId="{6459C3B2-102F-4DBD-9A36-D5EA58A98767}" type="presParOf" srcId="{86F8DC36-D96E-415C-B016-857DDACB0583}" destId="{B6733350-1E8A-4535-94B1-825E9F09ADCA}" srcOrd="0" destOrd="0" presId="urn:microsoft.com/office/officeart/2005/8/layout/hierarchy4"/>
    <dgm:cxn modelId="{72B449E3-5868-4B48-BF16-F3E00A6C83CF}" type="presParOf" srcId="{86F8DC36-D96E-415C-B016-857DDACB0583}" destId="{AF27EF92-096B-462B-81F1-A0BB41F1843F}" srcOrd="1" destOrd="0" presId="urn:microsoft.com/office/officeart/2005/8/layout/hierarchy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EDBEA-B2C3-4729-91C1-0DDEA5A9569C}">
      <dsp:nvSpPr>
        <dsp:cNvPr id="0" name=""/>
        <dsp:cNvSpPr/>
      </dsp:nvSpPr>
      <dsp:spPr>
        <a:xfrm>
          <a:off x="1859597" y="0"/>
          <a:ext cx="7523480" cy="470217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CCC49-7464-48DB-AE40-277AB003EB44}">
      <dsp:nvSpPr>
        <dsp:cNvPr id="0" name=""/>
        <dsp:cNvSpPr/>
      </dsp:nvSpPr>
      <dsp:spPr>
        <a:xfrm>
          <a:off x="2815079" y="3245441"/>
          <a:ext cx="195610" cy="1956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7EAA6-8870-465B-900E-7CC3DE797B51}">
      <dsp:nvSpPr>
        <dsp:cNvPr id="0" name=""/>
        <dsp:cNvSpPr/>
      </dsp:nvSpPr>
      <dsp:spPr>
        <a:xfrm>
          <a:off x="2912884" y="3343246"/>
          <a:ext cx="1752970" cy="1358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Antigo Modelo</a:t>
          </a:r>
        </a:p>
      </dsp:txBody>
      <dsp:txXfrm>
        <a:off x="2912884" y="3343246"/>
        <a:ext cx="1752970" cy="1358928"/>
      </dsp:txXfrm>
    </dsp:sp>
    <dsp:sp modelId="{107C1A94-AD01-4A08-BAB6-07F3D4D3D96D}">
      <dsp:nvSpPr>
        <dsp:cNvPr id="0" name=""/>
        <dsp:cNvSpPr/>
      </dsp:nvSpPr>
      <dsp:spPr>
        <a:xfrm>
          <a:off x="4541718" y="1967390"/>
          <a:ext cx="353603" cy="353603"/>
        </a:xfrm>
        <a:prstGeom prst="ellipse">
          <a:avLst/>
        </a:prstGeom>
        <a:solidFill>
          <a:schemeClr val="accent4">
            <a:hueOff val="-4912398"/>
            <a:satOff val="-2703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F377B-2C48-48D0-BDB9-66497F99E6B6}">
      <dsp:nvSpPr>
        <dsp:cNvPr id="0" name=""/>
        <dsp:cNvSpPr/>
      </dsp:nvSpPr>
      <dsp:spPr>
        <a:xfrm>
          <a:off x="4718519" y="2144191"/>
          <a:ext cx="1805635" cy="255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367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Reforma Psiquiátrica</a:t>
          </a:r>
        </a:p>
      </dsp:txBody>
      <dsp:txXfrm>
        <a:off x="4718519" y="2144191"/>
        <a:ext cx="1805635" cy="2557983"/>
      </dsp:txXfrm>
    </dsp:sp>
    <dsp:sp modelId="{EC16AA8D-F912-49B0-BC2A-9277C1CC4951}">
      <dsp:nvSpPr>
        <dsp:cNvPr id="0" name=""/>
        <dsp:cNvSpPr/>
      </dsp:nvSpPr>
      <dsp:spPr>
        <a:xfrm>
          <a:off x="6618198" y="1189650"/>
          <a:ext cx="489026" cy="489026"/>
        </a:xfrm>
        <a:prstGeom prst="ellipse">
          <a:avLst/>
        </a:prstGeom>
        <a:solidFill>
          <a:schemeClr val="accent4">
            <a:hueOff val="-9824796"/>
            <a:satOff val="-5405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3FF14-D4FC-48A8-9213-248954AC2B8C}">
      <dsp:nvSpPr>
        <dsp:cNvPr id="0" name=""/>
        <dsp:cNvSpPr/>
      </dsp:nvSpPr>
      <dsp:spPr>
        <a:xfrm>
          <a:off x="6862711" y="1434163"/>
          <a:ext cx="1805635" cy="326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125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Atenção Psicossocial</a:t>
          </a:r>
        </a:p>
      </dsp:txBody>
      <dsp:txXfrm>
        <a:off x="6862711" y="1434163"/>
        <a:ext cx="1805635" cy="3268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4E94-B7F8-4A1A-A744-9FB4F9451FD2}">
      <dsp:nvSpPr>
        <dsp:cNvPr id="0" name=""/>
        <dsp:cNvSpPr/>
      </dsp:nvSpPr>
      <dsp:spPr>
        <a:xfrm>
          <a:off x="4216003" y="0"/>
          <a:ext cx="2810668" cy="1175543"/>
        </a:xfrm>
        <a:prstGeom prst="trapezoid">
          <a:avLst>
            <a:gd name="adj" fmla="val 11954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Serviços especializados</a:t>
          </a:r>
        </a:p>
      </dsp:txBody>
      <dsp:txXfrm>
        <a:off x="4216003" y="0"/>
        <a:ext cx="2810668" cy="1175543"/>
      </dsp:txXfrm>
    </dsp:sp>
    <dsp:sp modelId="{DE11BD64-1569-4051-AB3F-A97E0BCC54B4}">
      <dsp:nvSpPr>
        <dsp:cNvPr id="0" name=""/>
        <dsp:cNvSpPr/>
      </dsp:nvSpPr>
      <dsp:spPr>
        <a:xfrm>
          <a:off x="2810668" y="1175543"/>
          <a:ext cx="5621337" cy="1175543"/>
        </a:xfrm>
        <a:prstGeom prst="trapezoid">
          <a:avLst>
            <a:gd name="adj" fmla="val 119548"/>
          </a:avLst>
        </a:prstGeom>
        <a:solidFill>
          <a:schemeClr val="accent4">
            <a:hueOff val="-3274932"/>
            <a:satOff val="-180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Apoios específicos (de pessoa para pessoa) não especializados </a:t>
          </a:r>
        </a:p>
      </dsp:txBody>
      <dsp:txXfrm>
        <a:off x="3794402" y="1175543"/>
        <a:ext cx="3653869" cy="1175543"/>
      </dsp:txXfrm>
    </dsp:sp>
    <dsp:sp modelId="{55A6C743-B28B-467A-B5D1-7AB08E53AB51}">
      <dsp:nvSpPr>
        <dsp:cNvPr id="0" name=""/>
        <dsp:cNvSpPr/>
      </dsp:nvSpPr>
      <dsp:spPr>
        <a:xfrm>
          <a:off x="1405334" y="2351087"/>
          <a:ext cx="8432006" cy="1175543"/>
        </a:xfrm>
        <a:prstGeom prst="trapezoid">
          <a:avLst>
            <a:gd name="adj" fmla="val 119548"/>
          </a:avLst>
        </a:prstGeom>
        <a:solidFill>
          <a:schemeClr val="accent4">
            <a:hueOff val="-6549864"/>
            <a:satOff val="-3603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Fortalecimento de apoios comunitários e familiares</a:t>
          </a:r>
        </a:p>
      </dsp:txBody>
      <dsp:txXfrm>
        <a:off x="2880935" y="2351087"/>
        <a:ext cx="5480804" cy="1175543"/>
      </dsp:txXfrm>
    </dsp:sp>
    <dsp:sp modelId="{9D199DBB-CFFC-499D-BBFC-64024EBCD80F}">
      <dsp:nvSpPr>
        <dsp:cNvPr id="0" name=""/>
        <dsp:cNvSpPr/>
      </dsp:nvSpPr>
      <dsp:spPr>
        <a:xfrm>
          <a:off x="0" y="3526631"/>
          <a:ext cx="11242675" cy="1175543"/>
        </a:xfrm>
        <a:prstGeom prst="trapezoid">
          <a:avLst>
            <a:gd name="adj" fmla="val 119548"/>
          </a:avLst>
        </a:prstGeom>
        <a:solidFill>
          <a:schemeClr val="accent4">
            <a:hueOff val="-9824796"/>
            <a:satOff val="-5405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Considerações sociais em serviços básicos e segurança </a:t>
          </a:r>
        </a:p>
      </dsp:txBody>
      <dsp:txXfrm>
        <a:off x="1967468" y="3526631"/>
        <a:ext cx="7307738" cy="11755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11168-4829-418B-9F36-E70BA7BBD542}">
      <dsp:nvSpPr>
        <dsp:cNvPr id="0" name=""/>
        <dsp:cNvSpPr/>
      </dsp:nvSpPr>
      <dsp:spPr>
        <a:xfrm>
          <a:off x="4199534" y="1341"/>
          <a:ext cx="2843606" cy="1421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Territorialização</a:t>
          </a:r>
        </a:p>
      </dsp:txBody>
      <dsp:txXfrm>
        <a:off x="4241177" y="42984"/>
        <a:ext cx="2760320" cy="1338517"/>
      </dsp:txXfrm>
    </dsp:sp>
    <dsp:sp modelId="{9DF1EDBF-601A-44B8-903B-AF0F0875AE53}">
      <dsp:nvSpPr>
        <dsp:cNvPr id="0" name=""/>
        <dsp:cNvSpPr/>
      </dsp:nvSpPr>
      <dsp:spPr>
        <a:xfrm rot="5400000">
          <a:off x="4878983" y="2102271"/>
          <a:ext cx="1484708" cy="49763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/>
        </a:p>
      </dsp:txBody>
      <dsp:txXfrm>
        <a:off x="5028272" y="2201797"/>
        <a:ext cx="1186130" cy="298579"/>
      </dsp:txXfrm>
    </dsp:sp>
    <dsp:sp modelId="{B4D10D04-5D3F-4FA2-8776-133714AC3E49}">
      <dsp:nvSpPr>
        <dsp:cNvPr id="0" name=""/>
        <dsp:cNvSpPr/>
      </dsp:nvSpPr>
      <dsp:spPr>
        <a:xfrm>
          <a:off x="4199534" y="3279030"/>
          <a:ext cx="2843606" cy="1421803"/>
        </a:xfrm>
        <a:prstGeom prst="roundRect">
          <a:avLst>
            <a:gd name="adj" fmla="val 10000"/>
          </a:avLst>
        </a:prstGeom>
        <a:solidFill>
          <a:schemeClr val="accent4">
            <a:hueOff val="-9824796"/>
            <a:satOff val="-5405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Diagnóstico de saúde da comunidade</a:t>
          </a:r>
        </a:p>
      </dsp:txBody>
      <dsp:txXfrm>
        <a:off x="4241177" y="3320673"/>
        <a:ext cx="2760320" cy="1338517"/>
      </dsp:txXfrm>
    </dsp:sp>
    <dsp:sp modelId="{58BF0CAC-0E4B-4A23-8C9A-D1C02A60B62F}">
      <dsp:nvSpPr>
        <dsp:cNvPr id="0" name=""/>
        <dsp:cNvSpPr/>
      </dsp:nvSpPr>
      <dsp:spPr>
        <a:xfrm rot="16200000">
          <a:off x="4878983" y="2102271"/>
          <a:ext cx="1484708" cy="49763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-9824796"/>
            <a:satOff val="-5405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/>
        </a:p>
      </dsp:txBody>
      <dsp:txXfrm>
        <a:off x="5028272" y="2201797"/>
        <a:ext cx="1186130" cy="298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9AC44-70C8-4D2D-9881-5D5DCE82D5A4}">
      <dsp:nvSpPr>
        <dsp:cNvPr id="0" name=""/>
        <dsp:cNvSpPr/>
      </dsp:nvSpPr>
      <dsp:spPr>
        <a:xfrm>
          <a:off x="8322" y="1832"/>
          <a:ext cx="3365117" cy="2201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Fase 1 - Preparatória ou de Planejamento </a:t>
          </a:r>
        </a:p>
      </dsp:txBody>
      <dsp:txXfrm>
        <a:off x="72812" y="66322"/>
        <a:ext cx="3236137" cy="2072868"/>
      </dsp:txXfrm>
    </dsp:sp>
    <dsp:sp modelId="{3F320F1C-0E89-4243-BE86-912E495B08AA}">
      <dsp:nvSpPr>
        <dsp:cNvPr id="0" name=""/>
        <dsp:cNvSpPr/>
      </dsp:nvSpPr>
      <dsp:spPr>
        <a:xfrm>
          <a:off x="8322" y="2498493"/>
          <a:ext cx="3365117" cy="22018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Reuniões de equipe/ reuniões com a comunidade/ capacitação e sensibilização de todos</a:t>
          </a:r>
        </a:p>
      </dsp:txBody>
      <dsp:txXfrm>
        <a:off x="72812" y="2562983"/>
        <a:ext cx="3236137" cy="2072868"/>
      </dsp:txXfrm>
    </dsp:sp>
    <dsp:sp modelId="{AD0F48FE-FE97-43F3-9312-7D6F9A304A15}">
      <dsp:nvSpPr>
        <dsp:cNvPr id="0" name=""/>
        <dsp:cNvSpPr/>
      </dsp:nvSpPr>
      <dsp:spPr>
        <a:xfrm>
          <a:off x="3938778" y="1832"/>
          <a:ext cx="3365117" cy="2201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Fase 2 - Coleta de Dados e informações</a:t>
          </a:r>
        </a:p>
      </dsp:txBody>
      <dsp:txXfrm>
        <a:off x="4003268" y="66322"/>
        <a:ext cx="3236137" cy="2072868"/>
      </dsp:txXfrm>
    </dsp:sp>
    <dsp:sp modelId="{9C354B40-9F96-4567-8509-D34663D882D5}">
      <dsp:nvSpPr>
        <dsp:cNvPr id="0" name=""/>
        <dsp:cNvSpPr/>
      </dsp:nvSpPr>
      <dsp:spPr>
        <a:xfrm>
          <a:off x="3938778" y="2498493"/>
          <a:ext cx="3365117" cy="22018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Identificação de equipamentos sociais e de saúde / recursos comunitários / pessoas de destaque / busca ativa dos usuários.</a:t>
          </a:r>
        </a:p>
      </dsp:txBody>
      <dsp:txXfrm>
        <a:off x="4003268" y="2562983"/>
        <a:ext cx="3236137" cy="2072868"/>
      </dsp:txXfrm>
    </dsp:sp>
    <dsp:sp modelId="{6CA48657-0B0B-4F0B-8FD5-B65457CF5675}">
      <dsp:nvSpPr>
        <dsp:cNvPr id="0" name=""/>
        <dsp:cNvSpPr/>
      </dsp:nvSpPr>
      <dsp:spPr>
        <a:xfrm>
          <a:off x="7869235" y="1832"/>
          <a:ext cx="3365117" cy="2201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Fase 3 - análise dos dados</a:t>
          </a:r>
        </a:p>
      </dsp:txBody>
      <dsp:txXfrm>
        <a:off x="7933725" y="66322"/>
        <a:ext cx="3236137" cy="2072868"/>
      </dsp:txXfrm>
    </dsp:sp>
    <dsp:sp modelId="{B6733350-1E8A-4535-94B1-825E9F09ADCA}">
      <dsp:nvSpPr>
        <dsp:cNvPr id="0" name=""/>
        <dsp:cNvSpPr/>
      </dsp:nvSpPr>
      <dsp:spPr>
        <a:xfrm>
          <a:off x="7869235" y="2498493"/>
          <a:ext cx="3365117" cy="22018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Estudo e levantamento dos dados coletados/ organização dos processos de trabalho/ escalonamento do cuidado/ construção dos fluxos. </a:t>
          </a:r>
        </a:p>
      </dsp:txBody>
      <dsp:txXfrm>
        <a:off x="7933725" y="2562983"/>
        <a:ext cx="3236137" cy="2072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r">
              <a:defRPr sz="1200"/>
            </a:lvl1pPr>
          </a:lstStyle>
          <a:p>
            <a:fld id="{975C0C6F-CDDD-4662-9DA0-3CBFCD37FD8E}" type="datetime1">
              <a:rPr lang="pt-BR" smtClean="0"/>
              <a:t>21/08/2023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r">
              <a:defRPr sz="1200"/>
            </a:lvl1pPr>
          </a:lstStyle>
          <a:p>
            <a:fld id="{A80021A4-12FA-4C9A-8282-C2BFD2881E4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718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r">
              <a:defRPr sz="1200"/>
            </a:lvl1pPr>
          </a:lstStyle>
          <a:p>
            <a:fld id="{BF9E7B25-8111-442E-A41B-2383A35EB02C}" type="datetime1">
              <a:rPr lang="pt-BR" smtClean="0"/>
              <a:pPr/>
              <a:t>21/08/2023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10" tIns="45505" rIns="91010" bIns="45505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010" tIns="45505" rIns="91010" bIns="45505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noProof="0" smtClean="0"/>
              <a:t>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6345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484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64657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818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582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9383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i="0" dirty="0">
              <a:effectLst/>
              <a:latin typeface="Google San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946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7837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pt-BR" b="0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6793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05737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59614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2300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706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A58F91-847A-01D3-9C38-D7C1FEF787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29" name="Espaço Reservado para Imagem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0" name="Espaço Reservado para Imagem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1" name="Espaço Reservado para Imagem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23" name="Espaço Reservado para Texto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24" name="Espaço Reservado para Texto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27" name="Espaço Reservado para Texto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32" name="Espaço Reservado para Texto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33" name="Espaço Reservado para Imagem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4" name="Espaço Reservado para Imagem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5" name="Espaço Reservado para Imagem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s List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/>
              <a:t>Insira aqui a descrição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/>
              <a:t>Local</a:t>
            </a:r>
            <a:br>
              <a:rPr lang="pt-BR" noProof="0" dirty="0"/>
            </a:br>
            <a:r>
              <a:rPr lang="pt-BR" noProof="0" dirty="0"/>
              <a:t>Insira aqui sua imagem/logotipo</a:t>
            </a:r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/>
              <a:t>Local</a:t>
            </a:r>
            <a:br>
              <a:rPr lang="pt-BR" noProof="0" dirty="0"/>
            </a:br>
            <a:r>
              <a:rPr lang="pt-BR" noProof="0" dirty="0"/>
              <a:t>Insira aqui sua imagem/logotipo</a:t>
            </a:r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/>
              <a:t>Local</a:t>
            </a:r>
            <a:br>
              <a:rPr lang="pt-BR" noProof="0" dirty="0"/>
            </a:br>
            <a:r>
              <a:rPr lang="pt-BR" noProof="0" dirty="0"/>
              <a:t>Insira aqui sua imagem/logotipo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/>
              <a:t>Insira aqui a descrição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/>
              <a:t>Insira aqui a descrição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Obrigado </a:t>
            </a:r>
            <a:br>
              <a:rPr lang="pt-BR" noProof="0" dirty="0"/>
            </a:br>
            <a:endParaRPr lang="pt-BR" noProof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 err="1"/>
              <a:t>Email</a:t>
            </a:r>
            <a:endParaRPr lang="pt-BR" noProof="0" dirty="0"/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/>
              <a:t>Telefone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5E6F-EECF-F143-2E2E-031E82A5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745067"/>
            <a:ext cx="9340533" cy="433285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5806BB-6C73-FF97-10CF-BE664543EF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1" y="1848627"/>
            <a:ext cx="11242675" cy="4702175"/>
          </a:xfrm>
          <a:solidFill>
            <a:schemeClr val="bg1"/>
          </a:solidFill>
        </p:spPr>
        <p:txBody>
          <a:bodyPr/>
          <a:lstStyle>
            <a:lvl1pPr algn="just">
              <a:defRPr>
                <a:solidFill>
                  <a:srgbClr val="002060"/>
                </a:solidFill>
              </a:defRPr>
            </a:lvl1pPr>
            <a:lvl2pPr algn="just">
              <a:defRPr>
                <a:solidFill>
                  <a:srgbClr val="002060"/>
                </a:solidFill>
              </a:defRPr>
            </a:lvl2pPr>
            <a:lvl3pPr algn="just">
              <a:defRPr>
                <a:solidFill>
                  <a:srgbClr val="002060"/>
                </a:solidFill>
              </a:defRPr>
            </a:lvl3pPr>
            <a:lvl4pPr algn="just">
              <a:defRPr>
                <a:solidFill>
                  <a:srgbClr val="002060"/>
                </a:solidFill>
              </a:defRPr>
            </a:lvl4pPr>
            <a:lvl5pPr algn="just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001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5E6F-EECF-F143-2E2E-031E82A5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745067"/>
            <a:ext cx="9340533" cy="433285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B4D180-6A28-9AAE-01CE-CC636C063C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1860913"/>
            <a:ext cx="11242675" cy="90841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rgbClr val="002060"/>
                </a:solidFill>
              </a:defRPr>
            </a:lvl1pPr>
            <a:lvl2pPr marL="266700" indent="0">
              <a:buNone/>
              <a:defRPr/>
            </a:lvl2pPr>
            <a:lvl3pPr marL="447675" indent="0">
              <a:buNone/>
              <a:defRPr/>
            </a:lvl3pPr>
            <a:lvl4pPr marL="628650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AFCF6E5D-C305-7684-F398-DA15C358B6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49166" y="3055179"/>
            <a:ext cx="4493668" cy="36068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40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5E6F-EECF-F143-2E2E-031E82A5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745067"/>
            <a:ext cx="9340533" cy="433285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AFCF6E5D-C305-7684-F398-DA15C358B6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26079" y="1515292"/>
            <a:ext cx="6113417" cy="51467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65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5E6F-EECF-F143-2E2E-031E82A5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745067"/>
            <a:ext cx="9340533" cy="433285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AFCF6E5D-C305-7684-F398-DA15C358B6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999" y="1295434"/>
            <a:ext cx="1637588" cy="13062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91840C-6556-EDC8-783F-3AA23C5A48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999" y="5016138"/>
            <a:ext cx="4436641" cy="1684748"/>
          </a:xfrm>
          <a:solidFill>
            <a:schemeClr val="bg1"/>
          </a:solidFill>
        </p:spPr>
        <p:txBody>
          <a:bodyPr/>
          <a:lstStyle>
            <a:lvl1pPr>
              <a:defRPr sz="1400" b="1">
                <a:solidFill>
                  <a:srgbClr val="FF0000"/>
                </a:solidFill>
              </a:defRPr>
            </a:lvl1pPr>
            <a:lvl2pPr>
              <a:defRPr sz="1400">
                <a:solidFill>
                  <a:srgbClr val="002060"/>
                </a:solidFill>
              </a:defRPr>
            </a:lvl2pPr>
            <a:lvl3pPr>
              <a:defRPr sz="1400">
                <a:solidFill>
                  <a:srgbClr val="002060"/>
                </a:solidFill>
              </a:defRPr>
            </a:lvl3pPr>
            <a:lvl4pPr>
              <a:defRPr sz="1400">
                <a:solidFill>
                  <a:srgbClr val="002060"/>
                </a:solidFill>
              </a:defRPr>
            </a:lvl4pPr>
            <a:lvl5pPr>
              <a:defRPr sz="1400">
                <a:solidFill>
                  <a:srgbClr val="002060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Imagem 9">
            <a:extLst>
              <a:ext uri="{FF2B5EF4-FFF2-40B4-BE49-F238E27FC236}">
                <a16:creationId xmlns:a16="http://schemas.microsoft.com/office/drawing/2014/main" id="{E71B3AD9-8683-A483-EF03-28BE9FF958C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47751" y="1310707"/>
            <a:ext cx="1637588" cy="13062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Texto 4">
            <a:extLst>
              <a:ext uri="{FF2B5EF4-FFF2-40B4-BE49-F238E27FC236}">
                <a16:creationId xmlns:a16="http://schemas.microsoft.com/office/drawing/2014/main" id="{CD943CED-2AE9-7AEF-28B1-914E57DE5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87891" y="5016138"/>
            <a:ext cx="4436641" cy="1684748"/>
          </a:xfrm>
          <a:solidFill>
            <a:schemeClr val="bg1"/>
          </a:solidFill>
        </p:spPr>
        <p:txBody>
          <a:bodyPr/>
          <a:lstStyle>
            <a:lvl1pPr>
              <a:defRPr sz="1400" b="1">
                <a:solidFill>
                  <a:srgbClr val="FF0000"/>
                </a:solidFill>
              </a:defRPr>
            </a:lvl1pPr>
            <a:lvl2pPr>
              <a:defRPr sz="1400">
                <a:solidFill>
                  <a:srgbClr val="002060"/>
                </a:solidFill>
              </a:defRPr>
            </a:lvl2pPr>
            <a:lvl3pPr>
              <a:defRPr sz="1400">
                <a:solidFill>
                  <a:srgbClr val="002060"/>
                </a:solidFill>
              </a:defRPr>
            </a:lvl3pPr>
            <a:lvl4pPr>
              <a:defRPr sz="1400">
                <a:solidFill>
                  <a:srgbClr val="002060"/>
                </a:solidFill>
              </a:defRPr>
            </a:lvl4pPr>
            <a:lvl5pPr>
              <a:defRPr sz="1400">
                <a:solidFill>
                  <a:srgbClr val="002060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1519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5E6F-EECF-F143-2E2E-031E82A5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745067"/>
            <a:ext cx="9340533" cy="433285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AFCF6E5D-C305-7684-F398-DA15C358B6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998" y="1854926"/>
            <a:ext cx="11307705" cy="48593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87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5E6F-EECF-F143-2E2E-031E82A5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745067"/>
            <a:ext cx="9340533" cy="433285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5806BB-6C73-FF97-10CF-BE664543EF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1" y="1848627"/>
            <a:ext cx="11242675" cy="4702175"/>
          </a:xfrm>
          <a:solidFill>
            <a:schemeClr val="bg1"/>
          </a:solidFill>
        </p:spPr>
        <p:txBody>
          <a:bodyPr/>
          <a:lstStyle>
            <a:lvl1pPr algn="just">
              <a:defRPr>
                <a:solidFill>
                  <a:srgbClr val="002060"/>
                </a:solidFill>
              </a:defRPr>
            </a:lvl1pPr>
            <a:lvl2pPr algn="just">
              <a:defRPr>
                <a:solidFill>
                  <a:srgbClr val="002060"/>
                </a:solidFill>
              </a:defRPr>
            </a:lvl2pPr>
            <a:lvl3pPr algn="just">
              <a:defRPr>
                <a:solidFill>
                  <a:srgbClr val="002060"/>
                </a:solidFill>
              </a:defRPr>
            </a:lvl3pPr>
            <a:lvl4pPr algn="just">
              <a:defRPr>
                <a:solidFill>
                  <a:srgbClr val="002060"/>
                </a:solidFill>
              </a:defRPr>
            </a:lvl4pPr>
            <a:lvl5pPr algn="just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9B0731-8BA3-1511-3C96-2871358BAD8A}"/>
              </a:ext>
            </a:extLst>
          </p:cNvPr>
          <p:cNvSpPr txBox="1"/>
          <p:nvPr userDrawn="1"/>
        </p:nvSpPr>
        <p:spPr>
          <a:xfrm>
            <a:off x="10816047" y="6583678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Mendes, 1993</a:t>
            </a:r>
          </a:p>
        </p:txBody>
      </p:sp>
    </p:spTree>
    <p:extLst>
      <p:ext uri="{BB962C8B-B14F-4D97-AF65-F5344CB8AC3E}">
        <p14:creationId xmlns:p14="http://schemas.microsoft.com/office/powerpoint/2010/main" val="11934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5E6F-EECF-F143-2E2E-031E82A5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745067"/>
            <a:ext cx="9340533" cy="433285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AFCF6E5D-C305-7684-F398-DA15C358B6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999" y="1750424"/>
            <a:ext cx="4493668" cy="48855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Imagem 9">
            <a:extLst>
              <a:ext uri="{FF2B5EF4-FFF2-40B4-BE49-F238E27FC236}">
                <a16:creationId xmlns:a16="http://schemas.microsoft.com/office/drawing/2014/main" id="{CAC5B6EF-CB96-4E58-A464-A9111D6B57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30864" y="1750424"/>
            <a:ext cx="4493668" cy="48855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77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Foto Comple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</p:spPr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svg"/><Relationship Id="rId26" Type="http://schemas.openxmlformats.org/officeDocument/2006/relationships/image" Target="../media/image11.sv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9.svg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B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94113"/>
            <a:ext cx="10800000" cy="454587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631E85-78AE-51B3-8E81-8C39EC62DE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6401" y="4149"/>
            <a:ext cx="1772120" cy="177510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0" r:id="rId2"/>
    <p:sldLayoutId id="2147483671" r:id="rId3"/>
    <p:sldLayoutId id="2147483674" r:id="rId4"/>
    <p:sldLayoutId id="2147483676" r:id="rId5"/>
    <p:sldLayoutId id="2147483675" r:id="rId6"/>
    <p:sldLayoutId id="2147483672" r:id="rId7"/>
    <p:sldLayoutId id="2147483673" r:id="rId8"/>
    <p:sldLayoutId id="2147483665" r:id="rId9"/>
    <p:sldLayoutId id="2147483666" r:id="rId10"/>
    <p:sldLayoutId id="2147483667" r:id="rId11"/>
    <p:sldLayoutId id="2147483668" r:id="rId12"/>
    <p:sldLayoutId id="2147483650" r:id="rId13"/>
    <p:sldLayoutId id="214748366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rgbClr val="0597DD"/>
          </a:solidFill>
          <a:latin typeface="+mj-lt"/>
          <a:ea typeface="+mj-ea"/>
          <a:cs typeface="+mj-cs"/>
        </a:defRPr>
      </a:lvl1pPr>
    </p:titleStyle>
    <p:bodyStyle>
      <a:lvl1pPr marL="266700" indent="-266700" algn="just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rgbClr val="012B51"/>
        </a:buClr>
        <a:buSzPct val="150000"/>
        <a:buFontTx/>
        <a:buBlip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</a:buBlip>
        <a:defRPr sz="2400" kern="1200">
          <a:solidFill>
            <a:srgbClr val="002060"/>
          </a:solidFill>
          <a:latin typeface="+mn-lt"/>
          <a:ea typeface="+mn-ea"/>
          <a:cs typeface="+mn-cs"/>
        </a:defRPr>
      </a:lvl1pPr>
      <a:lvl2pPr marL="447675" indent="-180975" algn="just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rgbClr val="012B51"/>
        </a:buClr>
        <a:buSzPct val="150000"/>
        <a:buFontTx/>
        <a:buBlip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</a:buBlip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628650" indent="-180975" algn="just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rgbClr val="012B51"/>
        </a:buClr>
        <a:buSzPct val="150000"/>
        <a:buFontTx/>
        <a:buBlip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</a:buBlip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809625" indent="-180975" algn="just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150000"/>
        <a:buFontTx/>
        <a:buBlip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</a:buBlip>
        <a:defRPr sz="2400" kern="1200">
          <a:solidFill>
            <a:srgbClr val="002060"/>
          </a:solidFill>
          <a:latin typeface="+mn-lt"/>
          <a:ea typeface="+mn-ea"/>
          <a:cs typeface="+mn-cs"/>
        </a:defRPr>
      </a:lvl4pPr>
      <a:lvl5pPr marL="990600" indent="-180975" algn="just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SzPct val="150000"/>
        <a:buFontTx/>
        <a:buBlip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</a:buBlip>
        <a:defRPr sz="24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88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989C0-B77D-B927-9783-6EE45ED2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da rede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F88C66-F1D5-46EE-1E8C-C1727D344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07" t="24442" r="31136" b="10844"/>
          <a:stretch/>
        </p:blipFill>
        <p:spPr>
          <a:xfrm>
            <a:off x="2167468" y="1371600"/>
            <a:ext cx="7857064" cy="52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7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63557-39F8-EC4F-D751-16B5D08E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editável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DBDE17-8DB6-4966-B02B-8A40487C6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86" t="6039" r="25341" b="5432"/>
          <a:stretch/>
        </p:blipFill>
        <p:spPr>
          <a:xfrm>
            <a:off x="3803073" y="1184565"/>
            <a:ext cx="5299362" cy="52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3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EE036-3018-775E-821A-49BB79A1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do </a:t>
            </a:r>
            <a:r>
              <a:rPr lang="pt-BR" dirty="0" err="1"/>
              <a:t>pdf</a:t>
            </a:r>
            <a:r>
              <a:rPr lang="pt-BR" dirty="0"/>
              <a:t> editável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E32A024-BE11-ABCD-4F76-2F36D96FA66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14115" t="28740" r="15565" b="5408"/>
          <a:stretch/>
        </p:blipFill>
        <p:spPr>
          <a:xfrm>
            <a:off x="683999" y="1374679"/>
            <a:ext cx="8999503" cy="4738254"/>
          </a:xfrm>
        </p:spPr>
      </p:pic>
    </p:spTree>
    <p:extLst>
      <p:ext uri="{BB962C8B-B14F-4D97-AF65-F5344CB8AC3E}">
        <p14:creationId xmlns:p14="http://schemas.microsoft.com/office/powerpoint/2010/main" val="30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AB2C4F4-FB2B-00CA-1A70-EB6F57C3E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18" t="22411" r="15795" b="7980"/>
          <a:stretch/>
        </p:blipFill>
        <p:spPr>
          <a:xfrm>
            <a:off x="684000" y="1374680"/>
            <a:ext cx="8999502" cy="47382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0EE036-3018-775E-821A-49BB79A1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do </a:t>
            </a:r>
            <a:r>
              <a:rPr lang="pt-BR" dirty="0" err="1"/>
              <a:t>pdf</a:t>
            </a:r>
            <a:r>
              <a:rPr lang="pt-BR" dirty="0"/>
              <a:t> editável</a:t>
            </a:r>
          </a:p>
        </p:txBody>
      </p:sp>
    </p:spTree>
    <p:extLst>
      <p:ext uri="{BB962C8B-B14F-4D97-AF65-F5344CB8AC3E}">
        <p14:creationId xmlns:p14="http://schemas.microsoft.com/office/powerpoint/2010/main" val="67137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F346E01-585C-CB51-6DD5-4CB34E5FF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19" t="25140" r="15625" b="5735"/>
          <a:stretch/>
        </p:blipFill>
        <p:spPr>
          <a:xfrm>
            <a:off x="684000" y="1374680"/>
            <a:ext cx="8999502" cy="47382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0EE036-3018-775E-821A-49BB79A1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do </a:t>
            </a:r>
            <a:r>
              <a:rPr lang="pt-BR" dirty="0" err="1"/>
              <a:t>pdf</a:t>
            </a:r>
            <a:r>
              <a:rPr lang="pt-BR" dirty="0"/>
              <a:t> editável</a:t>
            </a:r>
          </a:p>
        </p:txBody>
      </p:sp>
    </p:spTree>
    <p:extLst>
      <p:ext uri="{BB962C8B-B14F-4D97-AF65-F5344CB8AC3E}">
        <p14:creationId xmlns:p14="http://schemas.microsoft.com/office/powerpoint/2010/main" val="27415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7AF03-C852-A317-9A15-61C81644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Reforma psiquiátrica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6DA4642-0426-275A-8D54-D74EADD03C7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244852853"/>
              </p:ext>
            </p:extLst>
          </p:nvPr>
        </p:nvGraphicFramePr>
        <p:xfrm>
          <a:off x="673100" y="1847850"/>
          <a:ext cx="11242675" cy="4702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026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7EDBEA-B2C3-4729-91C1-0DDEA5A956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77EDBEA-B2C3-4729-91C1-0DDEA5A956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1CCC49-7464-48DB-AE40-277AB003E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5A1CCC49-7464-48DB-AE40-277AB003EB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57EAA6-8870-465B-900E-7CC3DE797B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C57EAA6-8870-465B-900E-7CC3DE797B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7C1A94-AD01-4A08-BAB6-07F3D4D3D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107C1A94-AD01-4A08-BAB6-07F3D4D3D9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CF377B-2C48-48D0-BDB9-66497F99E6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3CF377B-2C48-48D0-BDB9-66497F99E6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16AA8D-F912-49B0-BC2A-9277C1CC4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EC16AA8D-F912-49B0-BC2A-9277C1CC49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73FF14-D4FC-48A8-9213-248954AC2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2D73FF14-D4FC-48A8-9213-248954AC2B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A1C05-E251-CDE3-AB5F-36C76112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caps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503CB75C-022E-6B68-A0F0-88BC819E8F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608" t="29915" r="42936" b="26073"/>
          <a:stretch/>
        </p:blipFill>
        <p:spPr>
          <a:xfrm>
            <a:off x="2484295" y="1620982"/>
            <a:ext cx="5739939" cy="4218710"/>
          </a:xfrm>
        </p:spPr>
      </p:pic>
    </p:spTree>
    <p:extLst>
      <p:ext uri="{BB962C8B-B14F-4D97-AF65-F5344CB8AC3E}">
        <p14:creationId xmlns:p14="http://schemas.microsoft.com/office/powerpoint/2010/main" val="80360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2D4D1-81F3-F843-28D4-200E5937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de Atenção Psicossocial (RAPS)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173476-9877-F6AF-95AB-EF514693CE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0905" y="1911927"/>
            <a:ext cx="11055350" cy="4355768"/>
          </a:xfrm>
        </p:spPr>
        <p:txBody>
          <a:bodyPr/>
          <a:lstStyle/>
          <a:p>
            <a:r>
              <a:rPr lang="pt-BR" sz="1800" dirty="0"/>
              <a:t>Criada em 2013</a:t>
            </a:r>
          </a:p>
          <a:p>
            <a:r>
              <a:rPr lang="pt-BR" sz="1800" dirty="0"/>
              <a:t>Integrada pela:</a:t>
            </a:r>
          </a:p>
          <a:p>
            <a:pPr lvl="1"/>
            <a:r>
              <a:rPr lang="pt-BR" sz="1800" dirty="0"/>
              <a:t>APS (ESF/</a:t>
            </a:r>
            <a:r>
              <a:rPr lang="pt-BR" sz="1800" dirty="0" err="1"/>
              <a:t>Emulti</a:t>
            </a:r>
            <a:r>
              <a:rPr lang="pt-BR" sz="1800" dirty="0"/>
              <a:t>/ESB)</a:t>
            </a:r>
          </a:p>
          <a:p>
            <a:pPr lvl="1"/>
            <a:r>
              <a:rPr lang="pt-BR" sz="1800" dirty="0"/>
              <a:t>EMAD</a:t>
            </a:r>
          </a:p>
          <a:p>
            <a:pPr lvl="1"/>
            <a:r>
              <a:rPr lang="pt-BR" sz="1800" dirty="0"/>
              <a:t>Atenção Especializada</a:t>
            </a:r>
          </a:p>
          <a:p>
            <a:pPr lvl="2"/>
            <a:r>
              <a:rPr lang="pt-BR" sz="1800" dirty="0"/>
              <a:t>CAPS geral, álcool e drogas - AD e infanto-juvenil - </a:t>
            </a:r>
            <a:r>
              <a:rPr lang="pt-BR" sz="1800" dirty="0" err="1"/>
              <a:t>CAPSi</a:t>
            </a:r>
            <a:r>
              <a:rPr lang="pt-BR" sz="1800" dirty="0"/>
              <a:t> </a:t>
            </a:r>
          </a:p>
          <a:p>
            <a:pPr lvl="2"/>
            <a:r>
              <a:rPr lang="pt-BR" sz="1800" dirty="0"/>
              <a:t>Unidade de Pronto-Atendimento – UPA</a:t>
            </a:r>
          </a:p>
          <a:p>
            <a:pPr lvl="2"/>
            <a:r>
              <a:rPr lang="pt-BR" sz="1800" dirty="0"/>
              <a:t>Hospital</a:t>
            </a:r>
          </a:p>
          <a:p>
            <a:pPr lvl="2"/>
            <a:r>
              <a:rPr lang="pt-BR" sz="1800" dirty="0"/>
              <a:t>Centro de Especialidade Odontológica (CEO)</a:t>
            </a:r>
          </a:p>
          <a:p>
            <a:pPr lvl="2"/>
            <a:r>
              <a:rPr lang="pt-BR" sz="1800" dirty="0"/>
              <a:t> dentre outros serviços secundários e terciários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ED6233-C357-7DDA-C677-66501E86B649}"/>
              </a:ext>
            </a:extLst>
          </p:cNvPr>
          <p:cNvSpPr txBox="1"/>
          <p:nvPr/>
        </p:nvSpPr>
        <p:spPr>
          <a:xfrm>
            <a:off x="10307782" y="6425534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IASC, 2020</a:t>
            </a:r>
          </a:p>
        </p:txBody>
      </p:sp>
    </p:spTree>
    <p:extLst>
      <p:ext uri="{BB962C8B-B14F-4D97-AF65-F5344CB8AC3E}">
        <p14:creationId xmlns:p14="http://schemas.microsoft.com/office/powerpoint/2010/main" val="274184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A0445-1763-2E96-F685-AF34C142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raps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195FE6-415D-273D-4C6C-4A9FE0B51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48" t="26944" r="51761" b="13315"/>
          <a:stretch/>
        </p:blipFill>
        <p:spPr>
          <a:xfrm>
            <a:off x="185235" y="1910018"/>
            <a:ext cx="6276110" cy="4774834"/>
          </a:xfrm>
          <a:prstGeom prst="rect">
            <a:avLst/>
          </a:prstGeom>
        </p:spPr>
      </p:pic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C43753EF-42F6-599F-2427-56BD1392CE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89944" y="1889236"/>
            <a:ext cx="4906311" cy="477483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sz="2000" dirty="0"/>
              <a:t>APS – Pedreiros</a:t>
            </a:r>
          </a:p>
          <a:p>
            <a:pPr>
              <a:lnSpc>
                <a:spcPct val="200000"/>
              </a:lnSpc>
            </a:pPr>
            <a:r>
              <a:rPr lang="pt-BR" sz="2000" dirty="0"/>
              <a:t>Atenção Especializada – Engenheiros</a:t>
            </a:r>
          </a:p>
          <a:p>
            <a:pPr>
              <a:lnSpc>
                <a:spcPct val="200000"/>
              </a:lnSpc>
            </a:pPr>
            <a:r>
              <a:rPr lang="pt-BR" sz="2000" dirty="0"/>
              <a:t>UPA – Eletricistas</a:t>
            </a:r>
          </a:p>
          <a:p>
            <a:pPr>
              <a:lnSpc>
                <a:spcPct val="200000"/>
              </a:lnSpc>
            </a:pPr>
            <a:r>
              <a:rPr lang="pt-BR" sz="2000" dirty="0"/>
              <a:t>Hospital – Encanadores</a:t>
            </a:r>
          </a:p>
          <a:p>
            <a:pPr>
              <a:lnSpc>
                <a:spcPct val="200000"/>
              </a:lnSpc>
            </a:pPr>
            <a:r>
              <a:rPr lang="pt-BR" sz="2000" dirty="0"/>
              <a:t>CEO - Pintores</a:t>
            </a:r>
          </a:p>
        </p:txBody>
      </p:sp>
    </p:spTree>
    <p:extLst>
      <p:ext uri="{BB962C8B-B14F-4D97-AF65-F5344CB8AC3E}">
        <p14:creationId xmlns:p14="http://schemas.microsoft.com/office/powerpoint/2010/main" val="8062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2D4D1-81F3-F843-28D4-200E5937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Pirâmide de intervenções em saúde mental e apoio psicossocial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8D3F3F2-EAA1-9A3E-E1EC-DAAFBB98436A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673100" y="1847850"/>
          <a:ext cx="11242675" cy="4702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40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0B4E94-B7F8-4A1A-A744-9FB4F9451F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40B4E94-B7F8-4A1A-A744-9FB4F9451F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11BD64-1569-4051-AB3F-A97E0BCC5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E11BD64-1569-4051-AB3F-A97E0BCC54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A6C743-B28B-467A-B5D1-7AB08E53AB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5A6C743-B28B-467A-B5D1-7AB08E53AB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199DBB-CFFC-499D-BBFC-64024EBCD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9D199DBB-CFFC-499D-BBFC-64024EBCD8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994C0-AA43-87C0-6018-62C8E611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GESTÃO CLÍNICA DA APS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1DE18EB-1287-EE2D-1E89-1BC566A45F3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220101393"/>
              </p:ext>
            </p:extLst>
          </p:nvPr>
        </p:nvGraphicFramePr>
        <p:xfrm>
          <a:off x="673100" y="1847850"/>
          <a:ext cx="11242675" cy="4702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865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EF22-0AE6-0670-5662-4BC40FA3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11" y="1036012"/>
            <a:ext cx="4282856" cy="418715"/>
          </a:xfrm>
        </p:spPr>
        <p:txBody>
          <a:bodyPr/>
          <a:lstStyle/>
          <a:p>
            <a:pPr algn="ctr"/>
            <a:r>
              <a:rPr lang="pt-BR" sz="2400" dirty="0"/>
              <a:t>Territorialização </a:t>
            </a:r>
          </a:p>
        </p:txBody>
      </p:sp>
      <p:pic>
        <p:nvPicPr>
          <p:cNvPr id="8" name="Espaço Reservado para Imagem 7" descr="África">
            <a:extLst>
              <a:ext uri="{FF2B5EF4-FFF2-40B4-BE49-F238E27FC236}">
                <a16:creationId xmlns:a16="http://schemas.microsoft.com/office/drawing/2014/main" id="{79AAEBCB-BBC7-C898-1382-8D1A89E8FA1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7" r="3997"/>
          <a:stretch>
            <a:fillRect/>
          </a:stretch>
        </p:blipFill>
        <p:spPr/>
      </p:pic>
      <p:pic>
        <p:nvPicPr>
          <p:cNvPr id="10" name="Espaço Reservado para Imagem 9" descr="Termômetro">
            <a:extLst>
              <a:ext uri="{FF2B5EF4-FFF2-40B4-BE49-F238E27FC236}">
                <a16:creationId xmlns:a16="http://schemas.microsoft.com/office/drawing/2014/main" id="{1C9A7A42-1FFD-EB4C-7FE3-74A78C538B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97" r="3997"/>
          <a:stretch>
            <a:fillRect/>
          </a:stretch>
        </p:blipFill>
        <p:spPr/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2D94DED3-F807-5008-9F30-B586CA20002F}"/>
              </a:ext>
            </a:extLst>
          </p:cNvPr>
          <p:cNvSpPr txBox="1">
            <a:spLocks/>
          </p:cNvSpPr>
          <p:nvPr/>
        </p:nvSpPr>
        <p:spPr>
          <a:xfrm>
            <a:off x="5598429" y="1063720"/>
            <a:ext cx="4282856" cy="41871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rgbClr val="0597D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/>
              <a:t>Diagnóstico de saúde da comunidade </a:t>
            </a:r>
          </a:p>
        </p:txBody>
      </p:sp>
    </p:spTree>
    <p:extLst>
      <p:ext uri="{BB962C8B-B14F-4D97-AF65-F5344CB8AC3E}">
        <p14:creationId xmlns:p14="http://schemas.microsoft.com/office/powerpoint/2010/main" val="364979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90F43-FE5D-C652-7465-20366BA3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principais etapas para o processo de territorialização são: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68434E3-384D-6DFF-A927-523A36FEDE4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29637156"/>
              </p:ext>
            </p:extLst>
          </p:nvPr>
        </p:nvGraphicFramePr>
        <p:xfrm>
          <a:off x="673100" y="1847850"/>
          <a:ext cx="11242675" cy="4702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45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69AC44-70C8-4D2D-9881-5D5DCE82D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169AC44-70C8-4D2D-9881-5D5DCE82D5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0F48FE-FE97-43F3-9312-7D6F9A304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D0F48FE-FE97-43F3-9312-7D6F9A304A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A48657-0B0B-4F0B-8FD5-B65457CF5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6CA48657-0B0B-4F0B-8FD5-B65457CF56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320F1C-0E89-4243-BE86-912E495B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3F320F1C-0E89-4243-BE86-912E495B08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354B40-9F96-4567-8509-D34663D882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9C354B40-9F96-4567-8509-D34663D882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733350-1E8A-4535-94B1-825E9F09A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6733350-1E8A-4535-94B1-825E9F09AD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Tema do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485_TF00450287.potx" id="{814D308D-9714-4366-95F6-F5AC3AF417DF}" vid="{3CF6833A-9199-401F-BA88-00AE8E801A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consultório de assistência médica</Template>
  <TotalTime>1388</TotalTime>
  <Words>256</Words>
  <Application>Microsoft Office PowerPoint</Application>
  <PresentationFormat>Widescreen</PresentationFormat>
  <Paragraphs>59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</vt:lpstr>
      <vt:lpstr>Calibri</vt:lpstr>
      <vt:lpstr>Gill Sans MT</vt:lpstr>
      <vt:lpstr>Google Sans</vt:lpstr>
      <vt:lpstr>Söhne</vt:lpstr>
      <vt:lpstr>Tema do Office</vt:lpstr>
      <vt:lpstr>Apresentação do PowerPoint</vt:lpstr>
      <vt:lpstr>Reforma psiquiátrica</vt:lpstr>
      <vt:lpstr>caps</vt:lpstr>
      <vt:lpstr>Rede de Atenção Psicossocial (RAPS)</vt:lpstr>
      <vt:lpstr>raps</vt:lpstr>
      <vt:lpstr> Pirâmide de intervenções em saúde mental e apoio psicossocial</vt:lpstr>
      <vt:lpstr>FERRAMENTAS DE GESTÃO CLÍNICA DA APS</vt:lpstr>
      <vt:lpstr>Territorialização </vt:lpstr>
      <vt:lpstr>As principais etapas para o processo de territorialização são: </vt:lpstr>
      <vt:lpstr>Mapa da rede</vt:lpstr>
      <vt:lpstr>Mapa editável</vt:lpstr>
      <vt:lpstr>Tutorial do pdf editável</vt:lpstr>
      <vt:lpstr>Tutorial do pdf editável</vt:lpstr>
      <vt:lpstr>Tutorial do pdf editável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SUA saúde Solução do OFFICE</dc:title>
  <dc:creator>Marcio Tintina</dc:creator>
  <cp:lastModifiedBy>Marcio Tintina</cp:lastModifiedBy>
  <cp:revision>31</cp:revision>
  <cp:lastPrinted>2023-08-14T13:44:12Z</cp:lastPrinted>
  <dcterms:created xsi:type="dcterms:W3CDTF">2023-08-02T11:12:00Z</dcterms:created>
  <dcterms:modified xsi:type="dcterms:W3CDTF">2023-08-21T19:49:42Z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