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5" r:id="rId5"/>
    <p:sldId id="282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7DD"/>
    <a:srgbClr val="012B51"/>
    <a:srgbClr val="76C45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492D8D-4465-4C61-A1F6-9A8EDFE4C097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B502604E-D86A-44B6-BEB8-D018D294E7C7}">
      <dgm:prSet phldrT="[Texto]" custT="1"/>
      <dgm:spPr/>
      <dgm:t>
        <a:bodyPr/>
        <a:lstStyle/>
        <a:p>
          <a:r>
            <a:rPr lang="pt-BR" sz="1100" b="1" dirty="0">
              <a:solidFill>
                <a:srgbClr val="002060"/>
              </a:solidFill>
            </a:rPr>
            <a:t>Práticas e</a:t>
          </a:r>
        </a:p>
        <a:p>
          <a:r>
            <a:rPr lang="pt-BR" sz="1100" b="1" dirty="0">
              <a:solidFill>
                <a:srgbClr val="002060"/>
              </a:solidFill>
            </a:rPr>
            <a:t>cuidados</a:t>
          </a:r>
        </a:p>
        <a:p>
          <a:r>
            <a:rPr lang="pt-BR" sz="1100" b="1" dirty="0">
              <a:solidFill>
                <a:srgbClr val="002060"/>
              </a:solidFill>
            </a:rPr>
            <a:t>essenciais</a:t>
          </a:r>
        </a:p>
      </dgm:t>
    </dgm:pt>
    <dgm:pt modelId="{382E5CB0-F3F5-4010-BE01-88F5D0C9B872}" type="parTrans" cxnId="{E6C0AC23-BA2B-4908-9B3A-D1F349C5DD7F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C57D876E-A9A3-4DEA-A4D6-CCFD43A82F23}" type="sibTrans" cxnId="{E6C0AC23-BA2B-4908-9B3A-D1F349C5DD7F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842D786C-8D79-4252-8356-F66A67F87440}">
      <dgm:prSet phldrT="[Texto]" custT="1"/>
      <dgm:spPr/>
      <dgm:t>
        <a:bodyPr/>
        <a:lstStyle/>
        <a:p>
          <a:r>
            <a:rPr lang="pt-BR" sz="1100" b="1" dirty="0">
              <a:solidFill>
                <a:srgbClr val="002060"/>
              </a:solidFill>
            </a:rPr>
            <a:t>Depressão</a:t>
          </a:r>
        </a:p>
      </dgm:t>
    </dgm:pt>
    <dgm:pt modelId="{7E6AFDFD-8AEF-4503-BFE7-AFF51210B303}" type="parTrans" cxnId="{0B8D932D-DC5E-41AA-B209-2C9CF89D9A08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50FA0E26-8942-49AE-B60F-DF06502F07FE}" type="sibTrans" cxnId="{0B8D932D-DC5E-41AA-B209-2C9CF89D9A08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388200BF-F84A-487F-8F49-9020DA30B2B1}">
      <dgm:prSet phldrT="[Texto]" custT="1"/>
      <dgm:spPr/>
      <dgm:t>
        <a:bodyPr/>
        <a:lstStyle/>
        <a:p>
          <a:r>
            <a:rPr lang="pt-BR" sz="1100" b="1" dirty="0">
              <a:solidFill>
                <a:srgbClr val="002060"/>
              </a:solidFill>
            </a:rPr>
            <a:t>Psicoses</a:t>
          </a:r>
        </a:p>
      </dgm:t>
    </dgm:pt>
    <dgm:pt modelId="{2CE3F683-F8D0-495B-B543-5571304DDE46}" type="parTrans" cxnId="{E3B2AD1D-6513-4295-9B54-8A8CE38309E8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320EFD2E-C098-4579-BBCF-E44D7FC3E1E8}" type="sibTrans" cxnId="{E3B2AD1D-6513-4295-9B54-8A8CE38309E8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AC9011FC-AEE5-4458-A51A-4FA249BCAC2C}">
      <dgm:prSet phldrT="[Texto]" custT="1"/>
      <dgm:spPr/>
      <dgm:t>
        <a:bodyPr/>
        <a:lstStyle/>
        <a:p>
          <a:r>
            <a:rPr lang="pt-BR" sz="1100" b="1" dirty="0">
              <a:solidFill>
                <a:srgbClr val="C00000"/>
              </a:solidFill>
            </a:rPr>
            <a:t>Epilepsia</a:t>
          </a:r>
        </a:p>
      </dgm:t>
    </dgm:pt>
    <dgm:pt modelId="{B0C3EDBC-E9D7-4439-942D-9503F63F3378}" type="parTrans" cxnId="{C9C97C81-BB2D-43A3-B42A-518468803D2C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E74B3633-D9A3-407F-A6FA-D89CEC8CBC01}" type="sibTrans" cxnId="{C9C97C81-BB2D-43A3-B42A-518468803D2C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48CD92A8-22DE-4F69-AB5B-14D7FEE51764}">
      <dgm:prSet phldrT="[Texto]" custT="1"/>
      <dgm:spPr/>
      <dgm:t>
        <a:bodyPr/>
        <a:lstStyle/>
        <a:p>
          <a:r>
            <a:rPr lang="pt-BR" sz="1100" b="1" dirty="0">
              <a:solidFill>
                <a:srgbClr val="002060"/>
              </a:solidFill>
            </a:rPr>
            <a:t>Transtornos mentais</a:t>
          </a:r>
        </a:p>
        <a:p>
          <a:r>
            <a:rPr lang="pt-BR" sz="1100" b="1" dirty="0">
              <a:solidFill>
                <a:srgbClr val="002060"/>
              </a:solidFill>
            </a:rPr>
            <a:t>e comportamentais</a:t>
          </a:r>
        </a:p>
        <a:p>
          <a:r>
            <a:rPr lang="pt-BR" sz="1100" b="1" dirty="0">
              <a:solidFill>
                <a:srgbClr val="002060"/>
              </a:solidFill>
            </a:rPr>
            <a:t>em crianças e</a:t>
          </a:r>
        </a:p>
        <a:p>
          <a:r>
            <a:rPr lang="pt-BR" sz="1100" b="1" dirty="0">
              <a:solidFill>
                <a:srgbClr val="002060"/>
              </a:solidFill>
            </a:rPr>
            <a:t>Adolescentes</a:t>
          </a:r>
        </a:p>
      </dgm:t>
    </dgm:pt>
    <dgm:pt modelId="{3834C23D-C7BF-48A8-A527-38C02B9DBE07}" type="parTrans" cxnId="{3470F082-AD1F-49CC-AA2E-F86CAD2AF8A6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E2979243-CC38-4FD4-9EF7-EF7D0F455437}" type="sibTrans" cxnId="{3470F082-AD1F-49CC-AA2E-F86CAD2AF8A6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9AB12251-0652-4C9E-963F-4948FC27C7FF}">
      <dgm:prSet phldrT="[Texto]" custT="1"/>
      <dgm:spPr/>
      <dgm:t>
        <a:bodyPr/>
        <a:lstStyle/>
        <a:p>
          <a:r>
            <a:rPr lang="pt-BR" sz="1100" b="1" dirty="0">
              <a:solidFill>
                <a:srgbClr val="C00000"/>
              </a:solidFill>
            </a:rPr>
            <a:t>Demência</a:t>
          </a:r>
        </a:p>
      </dgm:t>
    </dgm:pt>
    <dgm:pt modelId="{9575677F-5B1D-4283-BAA4-2A8B7CF8E672}" type="parTrans" cxnId="{0056229E-463E-4FAF-8D2F-99C131750457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EFC0BEE8-D5FF-42A0-B28B-463EEDAA3115}" type="sibTrans" cxnId="{0056229E-463E-4FAF-8D2F-99C131750457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3000B04D-B0CC-4166-8C11-6609F2666183}">
      <dgm:prSet phldrT="[Texto]" custT="1"/>
      <dgm:spPr/>
      <dgm:t>
        <a:bodyPr/>
        <a:lstStyle/>
        <a:p>
          <a:r>
            <a:rPr lang="pt-BR" sz="1100" b="1" dirty="0">
              <a:solidFill>
                <a:srgbClr val="002060"/>
              </a:solidFill>
            </a:rPr>
            <a:t>Transtornos por uso de substâncias</a:t>
          </a:r>
        </a:p>
      </dgm:t>
    </dgm:pt>
    <dgm:pt modelId="{FD2F4915-D951-4397-A99B-1E709BCB93AB}" type="parTrans" cxnId="{C45BC0D6-EBF2-42DA-9FC8-7C7CB982B272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30395748-89E3-4A74-A40A-C1A73E2E5F04}" type="sibTrans" cxnId="{C45BC0D6-EBF2-42DA-9FC8-7C7CB982B272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E7D7DD73-2C39-4740-AA71-67DEC659F991}">
      <dgm:prSet phldrT="[Texto]" custT="1"/>
      <dgm:spPr/>
      <dgm:t>
        <a:bodyPr/>
        <a:lstStyle/>
        <a:p>
          <a:r>
            <a:rPr lang="pt-BR" sz="1100" b="1" dirty="0">
              <a:solidFill>
                <a:srgbClr val="002060"/>
              </a:solidFill>
            </a:rPr>
            <a:t>Autoagressão/suicídio</a:t>
          </a:r>
        </a:p>
      </dgm:t>
    </dgm:pt>
    <dgm:pt modelId="{97D4248E-3D90-4B13-A794-293E4CE19AE1}" type="parTrans" cxnId="{6A458BE7-FF68-44D1-8E89-2967A3A16D72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23F1EC86-34C9-4805-8BFD-A6853A0BCAA3}" type="sibTrans" cxnId="{6A458BE7-FF68-44D1-8E89-2967A3A16D72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BA7F8585-81B6-435A-BC8E-DD5C446616D6}">
      <dgm:prSet phldrT="[Texto]" custT="1"/>
      <dgm:spPr/>
      <dgm:t>
        <a:bodyPr/>
        <a:lstStyle/>
        <a:p>
          <a:r>
            <a:rPr lang="pt-BR" sz="1100" b="1" dirty="0">
              <a:solidFill>
                <a:srgbClr val="002060"/>
              </a:solidFill>
            </a:rPr>
            <a:t>Outras queixas significativas em saúde mental</a:t>
          </a:r>
        </a:p>
      </dgm:t>
    </dgm:pt>
    <dgm:pt modelId="{6D5BFB6F-DEB3-44B2-A7D6-31F02FE2D721}" type="parTrans" cxnId="{EF06499E-00D5-4451-8BFB-6CBE2677B1E0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1DF861A6-22DF-4D4E-926D-CB09F39AF127}" type="sibTrans" cxnId="{EF06499E-00D5-4451-8BFB-6CBE2677B1E0}">
      <dgm:prSet/>
      <dgm:spPr/>
      <dgm:t>
        <a:bodyPr/>
        <a:lstStyle/>
        <a:p>
          <a:endParaRPr lang="pt-BR" sz="1100" b="1">
            <a:solidFill>
              <a:srgbClr val="002060"/>
            </a:solidFill>
          </a:endParaRPr>
        </a:p>
      </dgm:t>
    </dgm:pt>
    <dgm:pt modelId="{50A5EB66-D9B6-4391-99D2-377C63FF4016}" type="pres">
      <dgm:prSet presAssocID="{D0492D8D-4465-4C61-A1F6-9A8EDFE4C097}" presName="diagram" presStyleCnt="0">
        <dgm:presLayoutVars>
          <dgm:dir/>
          <dgm:resizeHandles val="exact"/>
        </dgm:presLayoutVars>
      </dgm:prSet>
      <dgm:spPr/>
    </dgm:pt>
    <dgm:pt modelId="{D48B4175-D3F7-4E17-A70D-5994AD857C40}" type="pres">
      <dgm:prSet presAssocID="{B502604E-D86A-44B6-BEB8-D018D294E7C7}" presName="node" presStyleLbl="node1" presStyleIdx="0" presStyleCnt="9">
        <dgm:presLayoutVars>
          <dgm:bulletEnabled val="1"/>
        </dgm:presLayoutVars>
      </dgm:prSet>
      <dgm:spPr/>
    </dgm:pt>
    <dgm:pt modelId="{B860362B-5910-4E3A-AFE1-B92130E88C67}" type="pres">
      <dgm:prSet presAssocID="{C57D876E-A9A3-4DEA-A4D6-CCFD43A82F23}" presName="sibTrans" presStyleCnt="0"/>
      <dgm:spPr/>
    </dgm:pt>
    <dgm:pt modelId="{7307BC3E-A073-4DF9-8A42-C23C57D59BFF}" type="pres">
      <dgm:prSet presAssocID="{842D786C-8D79-4252-8356-F66A67F87440}" presName="node" presStyleLbl="node1" presStyleIdx="1" presStyleCnt="9">
        <dgm:presLayoutVars>
          <dgm:bulletEnabled val="1"/>
        </dgm:presLayoutVars>
      </dgm:prSet>
      <dgm:spPr/>
    </dgm:pt>
    <dgm:pt modelId="{13249A57-7847-45A7-9502-A29CB532D4DC}" type="pres">
      <dgm:prSet presAssocID="{50FA0E26-8942-49AE-B60F-DF06502F07FE}" presName="sibTrans" presStyleCnt="0"/>
      <dgm:spPr/>
    </dgm:pt>
    <dgm:pt modelId="{5E25B6D3-4A31-4B92-B7FE-31BF5FC11E92}" type="pres">
      <dgm:prSet presAssocID="{388200BF-F84A-487F-8F49-9020DA30B2B1}" presName="node" presStyleLbl="node1" presStyleIdx="2" presStyleCnt="9">
        <dgm:presLayoutVars>
          <dgm:bulletEnabled val="1"/>
        </dgm:presLayoutVars>
      </dgm:prSet>
      <dgm:spPr/>
    </dgm:pt>
    <dgm:pt modelId="{C625CA7D-6B9A-44C0-8311-54E803E9068B}" type="pres">
      <dgm:prSet presAssocID="{320EFD2E-C098-4579-BBCF-E44D7FC3E1E8}" presName="sibTrans" presStyleCnt="0"/>
      <dgm:spPr/>
    </dgm:pt>
    <dgm:pt modelId="{E566735D-7049-4212-9480-82ADD289CF66}" type="pres">
      <dgm:prSet presAssocID="{AC9011FC-AEE5-4458-A51A-4FA249BCAC2C}" presName="node" presStyleLbl="node1" presStyleIdx="3" presStyleCnt="9">
        <dgm:presLayoutVars>
          <dgm:bulletEnabled val="1"/>
        </dgm:presLayoutVars>
      </dgm:prSet>
      <dgm:spPr/>
    </dgm:pt>
    <dgm:pt modelId="{9CC899B2-B9E2-4616-BBC7-362D21E80978}" type="pres">
      <dgm:prSet presAssocID="{E74B3633-D9A3-407F-A6FA-D89CEC8CBC01}" presName="sibTrans" presStyleCnt="0"/>
      <dgm:spPr/>
    </dgm:pt>
    <dgm:pt modelId="{99671419-30EF-493E-BD55-CF0C592FB1C3}" type="pres">
      <dgm:prSet presAssocID="{48CD92A8-22DE-4F69-AB5B-14D7FEE51764}" presName="node" presStyleLbl="node1" presStyleIdx="4" presStyleCnt="9">
        <dgm:presLayoutVars>
          <dgm:bulletEnabled val="1"/>
        </dgm:presLayoutVars>
      </dgm:prSet>
      <dgm:spPr/>
    </dgm:pt>
    <dgm:pt modelId="{CC05C211-0B03-473D-B0EE-CE46732E68F1}" type="pres">
      <dgm:prSet presAssocID="{E2979243-CC38-4FD4-9EF7-EF7D0F455437}" presName="sibTrans" presStyleCnt="0"/>
      <dgm:spPr/>
    </dgm:pt>
    <dgm:pt modelId="{A5049151-3159-411F-8B78-0473CDBDAA28}" type="pres">
      <dgm:prSet presAssocID="{9AB12251-0652-4C9E-963F-4948FC27C7FF}" presName="node" presStyleLbl="node1" presStyleIdx="5" presStyleCnt="9">
        <dgm:presLayoutVars>
          <dgm:bulletEnabled val="1"/>
        </dgm:presLayoutVars>
      </dgm:prSet>
      <dgm:spPr/>
    </dgm:pt>
    <dgm:pt modelId="{81D5FC9B-312A-4835-840D-8D3A72ABA431}" type="pres">
      <dgm:prSet presAssocID="{EFC0BEE8-D5FF-42A0-B28B-463EEDAA3115}" presName="sibTrans" presStyleCnt="0"/>
      <dgm:spPr/>
    </dgm:pt>
    <dgm:pt modelId="{1D4DA032-C69B-40AD-8D73-5224BE161E81}" type="pres">
      <dgm:prSet presAssocID="{3000B04D-B0CC-4166-8C11-6609F2666183}" presName="node" presStyleLbl="node1" presStyleIdx="6" presStyleCnt="9">
        <dgm:presLayoutVars>
          <dgm:bulletEnabled val="1"/>
        </dgm:presLayoutVars>
      </dgm:prSet>
      <dgm:spPr/>
    </dgm:pt>
    <dgm:pt modelId="{6D2C1B66-DA15-4F4F-AC3A-702F1C263F65}" type="pres">
      <dgm:prSet presAssocID="{30395748-89E3-4A74-A40A-C1A73E2E5F04}" presName="sibTrans" presStyleCnt="0"/>
      <dgm:spPr/>
    </dgm:pt>
    <dgm:pt modelId="{6257F916-C37D-4777-B80A-D3CA7028CEDD}" type="pres">
      <dgm:prSet presAssocID="{E7D7DD73-2C39-4740-AA71-67DEC659F991}" presName="node" presStyleLbl="node1" presStyleIdx="7" presStyleCnt="9">
        <dgm:presLayoutVars>
          <dgm:bulletEnabled val="1"/>
        </dgm:presLayoutVars>
      </dgm:prSet>
      <dgm:spPr/>
    </dgm:pt>
    <dgm:pt modelId="{C9A1BCAF-7833-4609-B518-A6BB85327EC4}" type="pres">
      <dgm:prSet presAssocID="{23F1EC86-34C9-4805-8BFD-A6853A0BCAA3}" presName="sibTrans" presStyleCnt="0"/>
      <dgm:spPr/>
    </dgm:pt>
    <dgm:pt modelId="{08D8FA12-92A8-4ABC-8FDD-EFAED589E4CB}" type="pres">
      <dgm:prSet presAssocID="{BA7F8585-81B6-435A-BC8E-DD5C446616D6}" presName="node" presStyleLbl="node1" presStyleIdx="8" presStyleCnt="9">
        <dgm:presLayoutVars>
          <dgm:bulletEnabled val="1"/>
        </dgm:presLayoutVars>
      </dgm:prSet>
      <dgm:spPr/>
    </dgm:pt>
  </dgm:ptLst>
  <dgm:cxnLst>
    <dgm:cxn modelId="{10ED5A00-2403-4465-8D35-749B71B2F579}" type="presOf" srcId="{D0492D8D-4465-4C61-A1F6-9A8EDFE4C097}" destId="{50A5EB66-D9B6-4391-99D2-377C63FF4016}" srcOrd="0" destOrd="0" presId="urn:microsoft.com/office/officeart/2005/8/layout/default"/>
    <dgm:cxn modelId="{6E6CFD09-446D-49AD-A440-7D42435FD5AE}" type="presOf" srcId="{388200BF-F84A-487F-8F49-9020DA30B2B1}" destId="{5E25B6D3-4A31-4B92-B7FE-31BF5FC11E92}" srcOrd="0" destOrd="0" presId="urn:microsoft.com/office/officeart/2005/8/layout/default"/>
    <dgm:cxn modelId="{4690F515-E7D2-400C-9FA7-CC2111FB2B3D}" type="presOf" srcId="{AC9011FC-AEE5-4458-A51A-4FA249BCAC2C}" destId="{E566735D-7049-4212-9480-82ADD289CF66}" srcOrd="0" destOrd="0" presId="urn:microsoft.com/office/officeart/2005/8/layout/default"/>
    <dgm:cxn modelId="{80C1FD19-33E5-42BF-B6A8-0127F3B7DD23}" type="presOf" srcId="{3000B04D-B0CC-4166-8C11-6609F2666183}" destId="{1D4DA032-C69B-40AD-8D73-5224BE161E81}" srcOrd="0" destOrd="0" presId="urn:microsoft.com/office/officeart/2005/8/layout/default"/>
    <dgm:cxn modelId="{E3B2AD1D-6513-4295-9B54-8A8CE38309E8}" srcId="{D0492D8D-4465-4C61-A1F6-9A8EDFE4C097}" destId="{388200BF-F84A-487F-8F49-9020DA30B2B1}" srcOrd="2" destOrd="0" parTransId="{2CE3F683-F8D0-495B-B543-5571304DDE46}" sibTransId="{320EFD2E-C098-4579-BBCF-E44D7FC3E1E8}"/>
    <dgm:cxn modelId="{E6C0AC23-BA2B-4908-9B3A-D1F349C5DD7F}" srcId="{D0492D8D-4465-4C61-A1F6-9A8EDFE4C097}" destId="{B502604E-D86A-44B6-BEB8-D018D294E7C7}" srcOrd="0" destOrd="0" parTransId="{382E5CB0-F3F5-4010-BE01-88F5D0C9B872}" sibTransId="{C57D876E-A9A3-4DEA-A4D6-CCFD43A82F23}"/>
    <dgm:cxn modelId="{F74F4224-D910-45E8-B283-5D0D9E7B0A15}" type="presOf" srcId="{48CD92A8-22DE-4F69-AB5B-14D7FEE51764}" destId="{99671419-30EF-493E-BD55-CF0C592FB1C3}" srcOrd="0" destOrd="0" presId="urn:microsoft.com/office/officeart/2005/8/layout/default"/>
    <dgm:cxn modelId="{0B8D932D-DC5E-41AA-B209-2C9CF89D9A08}" srcId="{D0492D8D-4465-4C61-A1F6-9A8EDFE4C097}" destId="{842D786C-8D79-4252-8356-F66A67F87440}" srcOrd="1" destOrd="0" parTransId="{7E6AFDFD-8AEF-4503-BFE7-AFF51210B303}" sibTransId="{50FA0E26-8942-49AE-B60F-DF06502F07FE}"/>
    <dgm:cxn modelId="{1DBC6340-B51B-40A3-BDBC-B6DC973020D5}" type="presOf" srcId="{E7D7DD73-2C39-4740-AA71-67DEC659F991}" destId="{6257F916-C37D-4777-B80A-D3CA7028CEDD}" srcOrd="0" destOrd="0" presId="urn:microsoft.com/office/officeart/2005/8/layout/default"/>
    <dgm:cxn modelId="{1A821448-826A-498C-B46D-D2FC62635CB1}" type="presOf" srcId="{BA7F8585-81B6-435A-BC8E-DD5C446616D6}" destId="{08D8FA12-92A8-4ABC-8FDD-EFAED589E4CB}" srcOrd="0" destOrd="0" presId="urn:microsoft.com/office/officeart/2005/8/layout/default"/>
    <dgm:cxn modelId="{488C3551-41BD-49AB-8FF6-12A860932108}" type="presOf" srcId="{B502604E-D86A-44B6-BEB8-D018D294E7C7}" destId="{D48B4175-D3F7-4E17-A70D-5994AD857C40}" srcOrd="0" destOrd="0" presId="urn:microsoft.com/office/officeart/2005/8/layout/default"/>
    <dgm:cxn modelId="{C9C97C81-BB2D-43A3-B42A-518468803D2C}" srcId="{D0492D8D-4465-4C61-A1F6-9A8EDFE4C097}" destId="{AC9011FC-AEE5-4458-A51A-4FA249BCAC2C}" srcOrd="3" destOrd="0" parTransId="{B0C3EDBC-E9D7-4439-942D-9503F63F3378}" sibTransId="{E74B3633-D9A3-407F-A6FA-D89CEC8CBC01}"/>
    <dgm:cxn modelId="{3470F082-AD1F-49CC-AA2E-F86CAD2AF8A6}" srcId="{D0492D8D-4465-4C61-A1F6-9A8EDFE4C097}" destId="{48CD92A8-22DE-4F69-AB5B-14D7FEE51764}" srcOrd="4" destOrd="0" parTransId="{3834C23D-C7BF-48A8-A527-38C02B9DBE07}" sibTransId="{E2979243-CC38-4FD4-9EF7-EF7D0F455437}"/>
    <dgm:cxn modelId="{0056229E-463E-4FAF-8D2F-99C131750457}" srcId="{D0492D8D-4465-4C61-A1F6-9A8EDFE4C097}" destId="{9AB12251-0652-4C9E-963F-4948FC27C7FF}" srcOrd="5" destOrd="0" parTransId="{9575677F-5B1D-4283-BAA4-2A8B7CF8E672}" sibTransId="{EFC0BEE8-D5FF-42A0-B28B-463EEDAA3115}"/>
    <dgm:cxn modelId="{EF06499E-00D5-4451-8BFB-6CBE2677B1E0}" srcId="{D0492D8D-4465-4C61-A1F6-9A8EDFE4C097}" destId="{BA7F8585-81B6-435A-BC8E-DD5C446616D6}" srcOrd="8" destOrd="0" parTransId="{6D5BFB6F-DEB3-44B2-A7D6-31F02FE2D721}" sibTransId="{1DF861A6-22DF-4D4E-926D-CB09F39AF127}"/>
    <dgm:cxn modelId="{C45BC0D6-EBF2-42DA-9FC8-7C7CB982B272}" srcId="{D0492D8D-4465-4C61-A1F6-9A8EDFE4C097}" destId="{3000B04D-B0CC-4166-8C11-6609F2666183}" srcOrd="6" destOrd="0" parTransId="{FD2F4915-D951-4397-A99B-1E709BCB93AB}" sibTransId="{30395748-89E3-4A74-A40A-C1A73E2E5F04}"/>
    <dgm:cxn modelId="{6A458BE7-FF68-44D1-8E89-2967A3A16D72}" srcId="{D0492D8D-4465-4C61-A1F6-9A8EDFE4C097}" destId="{E7D7DD73-2C39-4740-AA71-67DEC659F991}" srcOrd="7" destOrd="0" parTransId="{97D4248E-3D90-4B13-A794-293E4CE19AE1}" sibTransId="{23F1EC86-34C9-4805-8BFD-A6853A0BCAA3}"/>
    <dgm:cxn modelId="{318A64F7-85A4-4055-A3F2-6C0A18E6A488}" type="presOf" srcId="{842D786C-8D79-4252-8356-F66A67F87440}" destId="{7307BC3E-A073-4DF9-8A42-C23C57D59BFF}" srcOrd="0" destOrd="0" presId="urn:microsoft.com/office/officeart/2005/8/layout/default"/>
    <dgm:cxn modelId="{331FF0FB-8DB8-4DCB-A833-5C0602102559}" type="presOf" srcId="{9AB12251-0652-4C9E-963F-4948FC27C7FF}" destId="{A5049151-3159-411F-8B78-0473CDBDAA28}" srcOrd="0" destOrd="0" presId="urn:microsoft.com/office/officeart/2005/8/layout/default"/>
    <dgm:cxn modelId="{E7B8DD7E-EAC6-487E-A232-383C7335B10E}" type="presParOf" srcId="{50A5EB66-D9B6-4391-99D2-377C63FF4016}" destId="{D48B4175-D3F7-4E17-A70D-5994AD857C40}" srcOrd="0" destOrd="0" presId="urn:microsoft.com/office/officeart/2005/8/layout/default"/>
    <dgm:cxn modelId="{15EC065E-CFFE-4ACD-BF84-F30C9F4A2409}" type="presParOf" srcId="{50A5EB66-D9B6-4391-99D2-377C63FF4016}" destId="{B860362B-5910-4E3A-AFE1-B92130E88C67}" srcOrd="1" destOrd="0" presId="urn:microsoft.com/office/officeart/2005/8/layout/default"/>
    <dgm:cxn modelId="{75DA3684-ED28-4B20-8B6A-E5A201006855}" type="presParOf" srcId="{50A5EB66-D9B6-4391-99D2-377C63FF4016}" destId="{7307BC3E-A073-4DF9-8A42-C23C57D59BFF}" srcOrd="2" destOrd="0" presId="urn:microsoft.com/office/officeart/2005/8/layout/default"/>
    <dgm:cxn modelId="{F1EEDF67-3A55-440F-82DB-BA755D1E02AA}" type="presParOf" srcId="{50A5EB66-D9B6-4391-99D2-377C63FF4016}" destId="{13249A57-7847-45A7-9502-A29CB532D4DC}" srcOrd="3" destOrd="0" presId="urn:microsoft.com/office/officeart/2005/8/layout/default"/>
    <dgm:cxn modelId="{D32C91F9-CC15-4018-87C9-9473BC09A860}" type="presParOf" srcId="{50A5EB66-D9B6-4391-99D2-377C63FF4016}" destId="{5E25B6D3-4A31-4B92-B7FE-31BF5FC11E92}" srcOrd="4" destOrd="0" presId="urn:microsoft.com/office/officeart/2005/8/layout/default"/>
    <dgm:cxn modelId="{CEEFF8A6-8246-4DF6-8585-880A8213FED0}" type="presParOf" srcId="{50A5EB66-D9B6-4391-99D2-377C63FF4016}" destId="{C625CA7D-6B9A-44C0-8311-54E803E9068B}" srcOrd="5" destOrd="0" presId="urn:microsoft.com/office/officeart/2005/8/layout/default"/>
    <dgm:cxn modelId="{9185FE07-1D49-42BA-83BC-7C4FB33E5A45}" type="presParOf" srcId="{50A5EB66-D9B6-4391-99D2-377C63FF4016}" destId="{E566735D-7049-4212-9480-82ADD289CF66}" srcOrd="6" destOrd="0" presId="urn:microsoft.com/office/officeart/2005/8/layout/default"/>
    <dgm:cxn modelId="{608EE7D7-56EA-4723-958B-5890831B1C64}" type="presParOf" srcId="{50A5EB66-D9B6-4391-99D2-377C63FF4016}" destId="{9CC899B2-B9E2-4616-BBC7-362D21E80978}" srcOrd="7" destOrd="0" presId="urn:microsoft.com/office/officeart/2005/8/layout/default"/>
    <dgm:cxn modelId="{03FF94BD-AAFD-4B29-B720-28730F3ED141}" type="presParOf" srcId="{50A5EB66-D9B6-4391-99D2-377C63FF4016}" destId="{99671419-30EF-493E-BD55-CF0C592FB1C3}" srcOrd="8" destOrd="0" presId="urn:microsoft.com/office/officeart/2005/8/layout/default"/>
    <dgm:cxn modelId="{5E6A2D61-5A17-4EAF-A6DD-EB73136B052C}" type="presParOf" srcId="{50A5EB66-D9B6-4391-99D2-377C63FF4016}" destId="{CC05C211-0B03-473D-B0EE-CE46732E68F1}" srcOrd="9" destOrd="0" presId="urn:microsoft.com/office/officeart/2005/8/layout/default"/>
    <dgm:cxn modelId="{3A59EF70-BFBC-4A4D-890C-F7FBCF192B0B}" type="presParOf" srcId="{50A5EB66-D9B6-4391-99D2-377C63FF4016}" destId="{A5049151-3159-411F-8B78-0473CDBDAA28}" srcOrd="10" destOrd="0" presId="urn:microsoft.com/office/officeart/2005/8/layout/default"/>
    <dgm:cxn modelId="{45015975-4B1B-4FDD-BEBB-2A47EA55CE42}" type="presParOf" srcId="{50A5EB66-D9B6-4391-99D2-377C63FF4016}" destId="{81D5FC9B-312A-4835-840D-8D3A72ABA431}" srcOrd="11" destOrd="0" presId="urn:microsoft.com/office/officeart/2005/8/layout/default"/>
    <dgm:cxn modelId="{8CA0D527-3E79-40F3-8BB0-28A3D2DBF1AB}" type="presParOf" srcId="{50A5EB66-D9B6-4391-99D2-377C63FF4016}" destId="{1D4DA032-C69B-40AD-8D73-5224BE161E81}" srcOrd="12" destOrd="0" presId="urn:microsoft.com/office/officeart/2005/8/layout/default"/>
    <dgm:cxn modelId="{22B99280-F604-43D1-BFBA-3C078D61A98D}" type="presParOf" srcId="{50A5EB66-D9B6-4391-99D2-377C63FF4016}" destId="{6D2C1B66-DA15-4F4F-AC3A-702F1C263F65}" srcOrd="13" destOrd="0" presId="urn:microsoft.com/office/officeart/2005/8/layout/default"/>
    <dgm:cxn modelId="{76F0C32C-D9ED-45AA-A4D5-6EE483C9651B}" type="presParOf" srcId="{50A5EB66-D9B6-4391-99D2-377C63FF4016}" destId="{6257F916-C37D-4777-B80A-D3CA7028CEDD}" srcOrd="14" destOrd="0" presId="urn:microsoft.com/office/officeart/2005/8/layout/default"/>
    <dgm:cxn modelId="{0BC406B6-C4B2-4B79-9759-7B44984228E6}" type="presParOf" srcId="{50A5EB66-D9B6-4391-99D2-377C63FF4016}" destId="{C9A1BCAF-7833-4609-B518-A6BB85327EC4}" srcOrd="15" destOrd="0" presId="urn:microsoft.com/office/officeart/2005/8/layout/default"/>
    <dgm:cxn modelId="{38C776B1-FFAE-4315-AEFE-2FA1D262F794}" type="presParOf" srcId="{50A5EB66-D9B6-4391-99D2-377C63FF4016}" destId="{08D8FA12-92A8-4ABC-8FDD-EFAED589E4CB}" srcOrd="16" destOrd="0" presId="urn:microsoft.com/office/officeart/2005/8/layout/default"/>
  </dgm:cxnLst>
  <dgm:bg>
    <a:solidFill>
      <a:srgbClr val="0597DD"/>
    </a:solidFill>
  </dgm:bg>
  <dgm:whole>
    <a:ln w="57150"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B4175-D3F7-4E17-A70D-5994AD857C40}">
      <dsp:nvSpPr>
        <dsp:cNvPr id="0" name=""/>
        <dsp:cNvSpPr/>
      </dsp:nvSpPr>
      <dsp:spPr>
        <a:xfrm>
          <a:off x="362473" y="1627"/>
          <a:ext cx="1494591" cy="8967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002060"/>
              </a:solidFill>
            </a:rPr>
            <a:t>Práticas 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002060"/>
              </a:solidFill>
            </a:rPr>
            <a:t>cuidados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002060"/>
              </a:solidFill>
            </a:rPr>
            <a:t>essenciais</a:t>
          </a:r>
        </a:p>
      </dsp:txBody>
      <dsp:txXfrm>
        <a:off x="362473" y="1627"/>
        <a:ext cx="1494591" cy="896754"/>
      </dsp:txXfrm>
    </dsp:sp>
    <dsp:sp modelId="{7307BC3E-A073-4DF9-8A42-C23C57D59BFF}">
      <dsp:nvSpPr>
        <dsp:cNvPr id="0" name=""/>
        <dsp:cNvSpPr/>
      </dsp:nvSpPr>
      <dsp:spPr>
        <a:xfrm>
          <a:off x="2006523" y="1627"/>
          <a:ext cx="1494591" cy="896754"/>
        </a:xfrm>
        <a:prstGeom prst="rect">
          <a:avLst/>
        </a:prstGeom>
        <a:solidFill>
          <a:schemeClr val="accent4">
            <a:hueOff val="-1228099"/>
            <a:satOff val="-676"/>
            <a:lumOff val="12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002060"/>
              </a:solidFill>
            </a:rPr>
            <a:t>Depressão</a:t>
          </a:r>
        </a:p>
      </dsp:txBody>
      <dsp:txXfrm>
        <a:off x="2006523" y="1627"/>
        <a:ext cx="1494591" cy="896754"/>
      </dsp:txXfrm>
    </dsp:sp>
    <dsp:sp modelId="{5E25B6D3-4A31-4B92-B7FE-31BF5FC11E92}">
      <dsp:nvSpPr>
        <dsp:cNvPr id="0" name=""/>
        <dsp:cNvSpPr/>
      </dsp:nvSpPr>
      <dsp:spPr>
        <a:xfrm>
          <a:off x="3650573" y="1627"/>
          <a:ext cx="1494591" cy="896754"/>
        </a:xfrm>
        <a:prstGeom prst="rect">
          <a:avLst/>
        </a:prstGeom>
        <a:solidFill>
          <a:schemeClr val="accent4">
            <a:hueOff val="-2456199"/>
            <a:satOff val="-1351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002060"/>
              </a:solidFill>
            </a:rPr>
            <a:t>Psicoses</a:t>
          </a:r>
        </a:p>
      </dsp:txBody>
      <dsp:txXfrm>
        <a:off x="3650573" y="1627"/>
        <a:ext cx="1494591" cy="896754"/>
      </dsp:txXfrm>
    </dsp:sp>
    <dsp:sp modelId="{E566735D-7049-4212-9480-82ADD289CF66}">
      <dsp:nvSpPr>
        <dsp:cNvPr id="0" name=""/>
        <dsp:cNvSpPr/>
      </dsp:nvSpPr>
      <dsp:spPr>
        <a:xfrm>
          <a:off x="5294623" y="1627"/>
          <a:ext cx="1494591" cy="896754"/>
        </a:xfrm>
        <a:prstGeom prst="rect">
          <a:avLst/>
        </a:prstGeom>
        <a:solidFill>
          <a:schemeClr val="accent4">
            <a:hueOff val="-3684299"/>
            <a:satOff val="-2027"/>
            <a:lumOff val="36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C00000"/>
              </a:solidFill>
            </a:rPr>
            <a:t>Epilepsia</a:t>
          </a:r>
        </a:p>
      </dsp:txBody>
      <dsp:txXfrm>
        <a:off x="5294623" y="1627"/>
        <a:ext cx="1494591" cy="896754"/>
      </dsp:txXfrm>
    </dsp:sp>
    <dsp:sp modelId="{99671419-30EF-493E-BD55-CF0C592FB1C3}">
      <dsp:nvSpPr>
        <dsp:cNvPr id="0" name=""/>
        <dsp:cNvSpPr/>
      </dsp:nvSpPr>
      <dsp:spPr>
        <a:xfrm>
          <a:off x="362473" y="1047841"/>
          <a:ext cx="1494591" cy="896754"/>
        </a:xfrm>
        <a:prstGeom prst="rect">
          <a:avLst/>
        </a:prstGeom>
        <a:solidFill>
          <a:schemeClr val="accent4">
            <a:hueOff val="-4912398"/>
            <a:satOff val="-2703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002060"/>
              </a:solidFill>
            </a:rPr>
            <a:t>Transtornos mentais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002060"/>
              </a:solidFill>
            </a:rPr>
            <a:t>e comportamentais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002060"/>
              </a:solidFill>
            </a:rPr>
            <a:t>em crianças 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002060"/>
              </a:solidFill>
            </a:rPr>
            <a:t>Adolescentes</a:t>
          </a:r>
        </a:p>
      </dsp:txBody>
      <dsp:txXfrm>
        <a:off x="362473" y="1047841"/>
        <a:ext cx="1494591" cy="896754"/>
      </dsp:txXfrm>
    </dsp:sp>
    <dsp:sp modelId="{A5049151-3159-411F-8B78-0473CDBDAA28}">
      <dsp:nvSpPr>
        <dsp:cNvPr id="0" name=""/>
        <dsp:cNvSpPr/>
      </dsp:nvSpPr>
      <dsp:spPr>
        <a:xfrm>
          <a:off x="2006523" y="1047841"/>
          <a:ext cx="1494591" cy="896754"/>
        </a:xfrm>
        <a:prstGeom prst="rect">
          <a:avLst/>
        </a:prstGeom>
        <a:solidFill>
          <a:schemeClr val="accent4">
            <a:hueOff val="-6140497"/>
            <a:satOff val="-3378"/>
            <a:lumOff val="60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C00000"/>
              </a:solidFill>
            </a:rPr>
            <a:t>Demência</a:t>
          </a:r>
        </a:p>
      </dsp:txBody>
      <dsp:txXfrm>
        <a:off x="2006523" y="1047841"/>
        <a:ext cx="1494591" cy="896754"/>
      </dsp:txXfrm>
    </dsp:sp>
    <dsp:sp modelId="{1D4DA032-C69B-40AD-8D73-5224BE161E81}">
      <dsp:nvSpPr>
        <dsp:cNvPr id="0" name=""/>
        <dsp:cNvSpPr/>
      </dsp:nvSpPr>
      <dsp:spPr>
        <a:xfrm>
          <a:off x="3650573" y="1047841"/>
          <a:ext cx="1494591" cy="896754"/>
        </a:xfrm>
        <a:prstGeom prst="rect">
          <a:avLst/>
        </a:prstGeom>
        <a:solidFill>
          <a:schemeClr val="accent4">
            <a:hueOff val="-7368597"/>
            <a:satOff val="-4054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002060"/>
              </a:solidFill>
            </a:rPr>
            <a:t>Transtornos por uso de substâncias</a:t>
          </a:r>
        </a:p>
      </dsp:txBody>
      <dsp:txXfrm>
        <a:off x="3650573" y="1047841"/>
        <a:ext cx="1494591" cy="896754"/>
      </dsp:txXfrm>
    </dsp:sp>
    <dsp:sp modelId="{6257F916-C37D-4777-B80A-D3CA7028CEDD}">
      <dsp:nvSpPr>
        <dsp:cNvPr id="0" name=""/>
        <dsp:cNvSpPr/>
      </dsp:nvSpPr>
      <dsp:spPr>
        <a:xfrm>
          <a:off x="5294623" y="1047841"/>
          <a:ext cx="1494591" cy="896754"/>
        </a:xfrm>
        <a:prstGeom prst="rect">
          <a:avLst/>
        </a:prstGeom>
        <a:solidFill>
          <a:schemeClr val="accent4">
            <a:hueOff val="-8596696"/>
            <a:satOff val="-4729"/>
            <a:lumOff val="84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002060"/>
              </a:solidFill>
            </a:rPr>
            <a:t>Autoagressão/suicídio</a:t>
          </a:r>
        </a:p>
      </dsp:txBody>
      <dsp:txXfrm>
        <a:off x="5294623" y="1047841"/>
        <a:ext cx="1494591" cy="896754"/>
      </dsp:txXfrm>
    </dsp:sp>
    <dsp:sp modelId="{08D8FA12-92A8-4ABC-8FDD-EFAED589E4CB}">
      <dsp:nvSpPr>
        <dsp:cNvPr id="0" name=""/>
        <dsp:cNvSpPr/>
      </dsp:nvSpPr>
      <dsp:spPr>
        <a:xfrm>
          <a:off x="2828548" y="2094055"/>
          <a:ext cx="1494591" cy="896754"/>
        </a:xfrm>
        <a:prstGeom prst="rect">
          <a:avLst/>
        </a:prstGeom>
        <a:solidFill>
          <a:schemeClr val="accent4">
            <a:hueOff val="-9824796"/>
            <a:satOff val="-5405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 dirty="0">
              <a:solidFill>
                <a:srgbClr val="002060"/>
              </a:solidFill>
            </a:rPr>
            <a:t>Outras queixas significativas em saúde mental</a:t>
          </a:r>
        </a:p>
      </dsp:txBody>
      <dsp:txXfrm>
        <a:off x="2828548" y="2094055"/>
        <a:ext cx="1494591" cy="896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C0C6F-CDDD-4662-9DA0-3CBFCD37FD8E}" type="datetime1">
              <a:rPr lang="pt-BR" smtClean="0"/>
              <a:t>02/08/2023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021A4-12FA-4C9A-8282-C2BFD2881E4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718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E7B25-8111-442E-A41B-2383A35EB02C}" type="datetime1">
              <a:rPr lang="pt-BR" smtClean="0"/>
              <a:pPr/>
              <a:t>02/08/2023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0C6D3C-9EB0-4F2C-9026-3887D1CDB44E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rtlCol="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  <a:prstGeom prst="rect">
            <a:avLst/>
          </a:prstGeo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</p:spPr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6798735-75A7-756B-72DD-7600123DB5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 e Subtítulo -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</p:spPr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noProof="0" dirty="0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</p:spPr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Função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Função</a:t>
            </a:r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Função</a:t>
            </a:r>
          </a:p>
        </p:txBody>
      </p:sp>
      <p:sp>
        <p:nvSpPr>
          <p:cNvPr id="18" name="Espaço Reservado para Texto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29" name="Espaço Reservado para Imagem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0" name="Espaço Reservado para Imagem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1" name="Espaço Reservado para Imagem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Função</a:t>
            </a:r>
          </a:p>
        </p:txBody>
      </p:sp>
      <p:sp>
        <p:nvSpPr>
          <p:cNvPr id="23" name="Espaço Reservado para Texto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24" name="Espaço Reservado para Texto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Função</a:t>
            </a:r>
          </a:p>
        </p:txBody>
      </p:sp>
      <p:sp>
        <p:nvSpPr>
          <p:cNvPr id="27" name="Espaço Reservado para Texto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Função</a:t>
            </a:r>
          </a:p>
        </p:txBody>
      </p:sp>
      <p:sp>
        <p:nvSpPr>
          <p:cNvPr id="32" name="Espaço Reservado para Texto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33" name="Espaço Reservado para Imagem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4" name="Espaço Reservado para Imagem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5" name="Espaço Reservado para Imagem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s List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pt-BR" noProof="0" dirty="0"/>
              <a:t>Insira aqui a descrição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</p:spPr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pt-BR" noProof="0" dirty="0"/>
              <a:t>Local</a:t>
            </a:r>
            <a:br>
              <a:rPr lang="pt-BR" noProof="0" dirty="0"/>
            </a:br>
            <a:r>
              <a:rPr lang="pt-BR" noProof="0" dirty="0"/>
              <a:t>Insira aqui sua imagem/logotipo</a:t>
            </a:r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pt-BR" noProof="0" dirty="0"/>
              <a:t>Local</a:t>
            </a:r>
            <a:br>
              <a:rPr lang="pt-BR" noProof="0" dirty="0"/>
            </a:br>
            <a:r>
              <a:rPr lang="pt-BR" noProof="0" dirty="0"/>
              <a:t>Insira aqui sua imagem/logotipo</a:t>
            </a:r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pt-BR" noProof="0" dirty="0"/>
              <a:t>Local</a:t>
            </a:r>
            <a:br>
              <a:rPr lang="pt-BR" noProof="0" dirty="0"/>
            </a:br>
            <a:r>
              <a:rPr lang="pt-BR" noProof="0" dirty="0"/>
              <a:t>Insira aqui sua imagem/logotipo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pt-BR" noProof="0" dirty="0"/>
              <a:t>Insira aqui a descrição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pt-BR" noProof="0" dirty="0"/>
              <a:t>Insira aqui a descrição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</p:spPr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rtlCol="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Arraste e solte a sua </a:t>
            </a:r>
            <a:br>
              <a:rPr lang="pt-BR" noProof="0" dirty="0"/>
            </a:br>
            <a:r>
              <a:rPr lang="pt-BR" noProof="0" dirty="0"/>
              <a:t>Foto de plano de fundo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rtlCol="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Obrigado </a:t>
            </a:r>
            <a:br>
              <a:rPr lang="pt-BR" noProof="0" dirty="0"/>
            </a:br>
            <a:endParaRPr lang="pt-BR" noProof="0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 dirty="0" err="1"/>
              <a:t>Email</a:t>
            </a:r>
            <a:endParaRPr lang="pt-BR" noProof="0" dirty="0"/>
          </a:p>
        </p:txBody>
      </p:sp>
      <p:sp>
        <p:nvSpPr>
          <p:cNvPr id="10" name="Espaço Reservado para Texto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 dirty="0"/>
              <a:t>Telefone</a:t>
            </a:r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rtlCol="0"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 dirty="0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25E6F-EECF-F143-2E2E-031E82A5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745067"/>
            <a:ext cx="9340533" cy="433285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5806BB-6C73-FF97-10CF-BE664543EF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3101" y="1848627"/>
            <a:ext cx="11242675" cy="4702175"/>
          </a:xfrm>
          <a:solidFill>
            <a:srgbClr val="0597DD"/>
          </a:solidFill>
        </p:spPr>
        <p:txBody>
          <a:bodyPr/>
          <a:lstStyle>
            <a:lvl1pPr algn="just">
              <a:defRPr>
                <a:solidFill>
                  <a:schemeClr val="bg1"/>
                </a:solidFill>
              </a:defRPr>
            </a:lvl1pPr>
            <a:lvl2pPr algn="just">
              <a:defRPr>
                <a:solidFill>
                  <a:schemeClr val="bg1"/>
                </a:solidFill>
              </a:defRPr>
            </a:lvl2pPr>
            <a:lvl3pPr algn="just">
              <a:defRPr>
                <a:solidFill>
                  <a:schemeClr val="bg1"/>
                </a:solidFill>
              </a:defRPr>
            </a:lvl3pPr>
            <a:lvl4pPr algn="just">
              <a:defRPr>
                <a:solidFill>
                  <a:schemeClr val="bg1"/>
                </a:solidFill>
              </a:defRPr>
            </a:lvl4pPr>
            <a:lvl5pPr algn="just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9B0731-8BA3-1511-3C96-2871358BAD8A}"/>
              </a:ext>
            </a:extLst>
          </p:cNvPr>
          <p:cNvSpPr txBox="1"/>
          <p:nvPr userDrawn="1"/>
        </p:nvSpPr>
        <p:spPr>
          <a:xfrm>
            <a:off x="10816047" y="6583678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OMS, 2017</a:t>
            </a:r>
          </a:p>
        </p:txBody>
      </p:sp>
    </p:spTree>
    <p:extLst>
      <p:ext uri="{BB962C8B-B14F-4D97-AF65-F5344CB8AC3E}">
        <p14:creationId xmlns:p14="http://schemas.microsoft.com/office/powerpoint/2010/main" val="3300154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25E6F-EECF-F143-2E2E-031E82A5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745067"/>
            <a:ext cx="9340533" cy="433285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B4D180-6A28-9AAE-01CE-CC636C063C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3100" y="1860913"/>
            <a:ext cx="11242675" cy="908413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</a:defRPr>
            </a:lvl1pPr>
            <a:lvl2pPr marL="266700" indent="0">
              <a:buNone/>
              <a:defRPr/>
            </a:lvl2pPr>
            <a:lvl3pPr marL="447675" indent="0">
              <a:buNone/>
              <a:defRPr/>
            </a:lvl3pPr>
            <a:lvl4pPr marL="628650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AFCF6E5D-C305-7684-F398-DA15C358B6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49166" y="3055179"/>
            <a:ext cx="4493668" cy="36068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2406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25E6F-EECF-F143-2E2E-031E82A5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745067"/>
            <a:ext cx="9340533" cy="433285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5806BB-6C73-FF97-10CF-BE664543EF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3101" y="1848627"/>
            <a:ext cx="11242675" cy="4702175"/>
          </a:xfrm>
          <a:solidFill>
            <a:srgbClr val="0597DD"/>
          </a:solidFill>
        </p:spPr>
        <p:txBody>
          <a:bodyPr/>
          <a:lstStyle>
            <a:lvl1pPr algn="just">
              <a:defRPr>
                <a:solidFill>
                  <a:schemeClr val="bg1"/>
                </a:solidFill>
              </a:defRPr>
            </a:lvl1pPr>
            <a:lvl2pPr algn="just">
              <a:defRPr>
                <a:solidFill>
                  <a:schemeClr val="bg1"/>
                </a:solidFill>
              </a:defRPr>
            </a:lvl2pPr>
            <a:lvl3pPr algn="just">
              <a:defRPr>
                <a:solidFill>
                  <a:schemeClr val="bg1"/>
                </a:solidFill>
              </a:defRPr>
            </a:lvl3pPr>
            <a:lvl4pPr algn="just">
              <a:defRPr>
                <a:solidFill>
                  <a:schemeClr val="bg1"/>
                </a:solidFill>
              </a:defRPr>
            </a:lvl4pPr>
            <a:lvl5pPr algn="just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9B0731-8BA3-1511-3C96-2871358BAD8A}"/>
              </a:ext>
            </a:extLst>
          </p:cNvPr>
          <p:cNvSpPr txBox="1"/>
          <p:nvPr userDrawn="1"/>
        </p:nvSpPr>
        <p:spPr>
          <a:xfrm>
            <a:off x="10816047" y="6583678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OMS, 2017</a:t>
            </a:r>
          </a:p>
        </p:txBody>
      </p:sp>
    </p:spTree>
    <p:extLst>
      <p:ext uri="{BB962C8B-B14F-4D97-AF65-F5344CB8AC3E}">
        <p14:creationId xmlns:p14="http://schemas.microsoft.com/office/powerpoint/2010/main" val="119349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Divisã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</p:spPr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bloco de conteúdo com íc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Arraste e solte a sua </a:t>
            </a:r>
            <a:br>
              <a:rPr lang="pt-BR" noProof="0" dirty="0"/>
            </a:br>
            <a:r>
              <a:rPr lang="pt-BR" noProof="0" dirty="0"/>
              <a:t>Foto de plano de fundo aqui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</p:spPr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18" name="Espaço Reservado para Texto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19" name="Espaço Reservado para Texto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20" name="Espaço Reservado para Texto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21" name="Espaço Reservado para Texto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22" name="Espaço Reservado para Texto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23" name="Espaço Reservado para Texto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24" name="Espaço Reservado para Texto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bloco de conteúdo com íc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</p:spPr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18" name="Espaço Reservado para Texto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29" name="Espaço Reservado para Imagem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0" name="Espaço Reservado para Imagem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1" name="Espaço Reservado para Imagem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 e Subtítulo - E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</p:spPr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 e Subtítulo - Foto Comple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Imagem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Arraste e solte a sua </a:t>
            </a:r>
            <a:br>
              <a:rPr lang="pt-BR" noProof="0" dirty="0"/>
            </a:br>
            <a:r>
              <a:rPr lang="pt-BR" noProof="0" dirty="0"/>
              <a:t>Foto de plano de fundo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</p:spPr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svg"/><Relationship Id="rId26" Type="http://schemas.openxmlformats.org/officeDocument/2006/relationships/image" Target="../media/image11.sv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5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9.svg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7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B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779250"/>
            <a:ext cx="10800000" cy="4320000"/>
          </a:xfrm>
          <a:prstGeom prst="rect">
            <a:avLst/>
          </a:prstGeom>
          <a:solidFill>
            <a:srgbClr val="0597DD"/>
          </a:solidFill>
          <a:ln>
            <a:solidFill>
              <a:srgbClr val="00B0F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631E85-78AE-51B3-8E81-8C39EC62DE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86401" y="4149"/>
            <a:ext cx="1772120" cy="177510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70" r:id="rId2"/>
    <p:sldLayoutId id="2147483671" r:id="rId3"/>
    <p:sldLayoutId id="2147483672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50" r:id="rId13"/>
    <p:sldLayoutId id="2147483669" r:id="rId1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rgbClr val="0597DD"/>
          </a:solidFill>
          <a:latin typeface="+mj-lt"/>
          <a:ea typeface="+mj-ea"/>
          <a:cs typeface="+mj-cs"/>
        </a:defRPr>
      </a:lvl1pPr>
    </p:titleStyle>
    <p:bodyStyle>
      <a:lvl1pPr marL="266700" indent="-266700" algn="just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rgbClr val="012B51"/>
        </a:buClr>
        <a:buSzPct val="150000"/>
        <a:buFontTx/>
        <a:buBlip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447675" indent="-180975" algn="just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rgbClr val="012B51"/>
        </a:buClr>
        <a:buSzPct val="150000"/>
        <a:buFontTx/>
        <a:buBlip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628650" indent="-180975" algn="just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rgbClr val="012B51"/>
        </a:buClr>
        <a:buSzPct val="150000"/>
        <a:buFontTx/>
        <a:buBlip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809625" indent="-180975" algn="just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150000"/>
        <a:buFontTx/>
        <a:buBlip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990600" indent="-180975" algn="just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SzPct val="150000"/>
        <a:buFontTx/>
        <a:buBlip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889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9A28C-5396-BB04-9667-CFEF2FBF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Nuvem de palavras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12147F-CE7D-7A15-AA78-8B52AB6AE7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sz="2800" dirty="0"/>
              <a:t>Resuma em uma única palavra suas perspectivas para o curso.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120ADDF4-ACE1-D01B-DAFF-3762CA196F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9957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C1307-9DC4-BAEC-CD99-1F9E0D1B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Lacuna do tratamento de saúde 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32B335-E0AA-6FCC-D3F9-F3D28988B6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dirty="0"/>
              <a:t>Os transtornos mentais, neurológicos e por uso de álcool ou de outras drogas (MNS) são responsáveis por 14% da carga global das doenças.</a:t>
            </a:r>
          </a:p>
          <a:p>
            <a:pPr algn="just"/>
            <a:r>
              <a:rPr lang="pt-BR" dirty="0"/>
              <a:t>No entanto, entre 75% a 90% dos indivíduos com transtornos MNS não recebem o tratamento de que necessitam, embora exista um tratamento eficaz.</a:t>
            </a:r>
          </a:p>
          <a:p>
            <a:pPr algn="just"/>
            <a:r>
              <a:rPr lang="pt-BR" dirty="0"/>
              <a:t>Isso representa a lacuna do tratamento de saúde mental.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584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A19DD-71D1-EAC1-66AD-E9A5CE36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existe lacuna de saúde mental?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F357BE-4C85-972D-50E3-5857DD602D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74264F-10B0-9CAB-D946-52182CFB0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5" t="14476" r="7787" b="6452"/>
          <a:stretch/>
        </p:blipFill>
        <p:spPr>
          <a:xfrm>
            <a:off x="683999" y="1886471"/>
            <a:ext cx="11231777" cy="466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61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A8E80-29F2-62DB-5061-D88F04E5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 de Ação para Reduzir  as</a:t>
            </a:r>
            <a:br>
              <a:rPr lang="pt-BR" dirty="0"/>
            </a:br>
            <a:r>
              <a:rPr lang="pt-BR" dirty="0"/>
              <a:t>Lacunas em Saúde Mental (</a:t>
            </a:r>
            <a:r>
              <a:rPr lang="pt-BR" dirty="0" err="1"/>
              <a:t>mhGAP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7E82B7-F4D9-F832-8C49-FE8BA837C56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mhGAP</a:t>
            </a:r>
            <a:r>
              <a:rPr lang="pt-BR" dirty="0"/>
              <a:t> é um programa da OMS, lançado em 2008, para ampliar os cuidados com os transtornos MNSS</a:t>
            </a:r>
          </a:p>
          <a:p>
            <a:r>
              <a:rPr lang="pt-BR" dirty="0"/>
              <a:t>O programa afirma que com os cuidados adequados, atenção psicossocial e medicação, dezenas de milhões de pessoas poderiam ser tratadas para depressão, psicoses e epilepsia, impedidas de se suicidar e começar a levar uma vida normal - mesmo onde os recursos sejam escassos</a:t>
            </a:r>
          </a:p>
          <a:p>
            <a:r>
              <a:rPr lang="pt-BR" dirty="0"/>
              <a:t>Seu foco é aumentar os cuidados não especializados, incluindo cuidados de saúde não especializados, para atender às necessidades não atendidas de pessoas com transtornos MNSS prioritários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3536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B20D3-4C45-41F3-83B6-0B2453EB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é o público-alvo do MI-</a:t>
            </a:r>
            <a:r>
              <a:rPr lang="pt-BR" dirty="0" err="1"/>
              <a:t>mhGAP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751899-EE4A-4ED7-7FCF-45BE5FF7D8C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Profissionais não-especializados em saúde mental ou neurologia:</a:t>
            </a:r>
          </a:p>
          <a:p>
            <a:pPr lvl="1"/>
            <a:r>
              <a:rPr lang="pt-BR" dirty="0"/>
              <a:t>Profissionais da APS</a:t>
            </a:r>
          </a:p>
          <a:p>
            <a:pPr lvl="2"/>
            <a:r>
              <a:rPr lang="pt-BR" dirty="0"/>
              <a:t>eMulti</a:t>
            </a:r>
          </a:p>
          <a:p>
            <a:pPr lvl="2"/>
            <a:r>
              <a:rPr lang="pt-BR" dirty="0"/>
              <a:t>ESB</a:t>
            </a:r>
          </a:p>
          <a:p>
            <a:pPr lvl="2"/>
            <a:r>
              <a:rPr lang="pt-BR" dirty="0"/>
              <a:t>ESF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8888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D4271-A727-BA32-76CE-77384A6B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SETE BONS MOTIVOS PARA INTEGRAR  A SAÚDE MENTAL EM CUIDADOS DE SAÚDE NÃO ESPECIALIZADOS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980959-B904-92ED-8633-209DF20936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3101" y="1895061"/>
            <a:ext cx="11242675" cy="4655741"/>
          </a:xfrm>
        </p:spPr>
        <p:txBody>
          <a:bodyPr/>
          <a:lstStyle/>
          <a:p>
            <a:r>
              <a:rPr lang="pt-BR" dirty="0"/>
              <a:t>O fardo dos transtornos mentais é grande.</a:t>
            </a:r>
          </a:p>
          <a:p>
            <a:r>
              <a:rPr lang="pt-BR" dirty="0"/>
              <a:t>Problemas de saúde mental e física estão entrelaçados.</a:t>
            </a:r>
          </a:p>
          <a:p>
            <a:r>
              <a:rPr lang="pt-BR" dirty="0"/>
              <a:t>A lacuna de tratamento para transtornos mentais é enorme.</a:t>
            </a:r>
          </a:p>
          <a:p>
            <a:r>
              <a:rPr lang="pt-BR" dirty="0"/>
              <a:t>Melhorar o acesso aos cuidados de saúde mental.</a:t>
            </a:r>
          </a:p>
          <a:p>
            <a:r>
              <a:rPr lang="pt-BR" dirty="0"/>
              <a:t>Promover o respeito pelos direitos humanos.</a:t>
            </a:r>
          </a:p>
          <a:p>
            <a:r>
              <a:rPr lang="pt-BR" dirty="0"/>
              <a:t>É acessível e com bom custo-benefício.</a:t>
            </a:r>
          </a:p>
          <a:p>
            <a:r>
              <a:rPr lang="pt-BR" dirty="0"/>
              <a:t>Gera bons resultados de saúde.</a:t>
            </a:r>
          </a:p>
        </p:txBody>
      </p:sp>
    </p:spTree>
    <p:extLst>
      <p:ext uri="{BB962C8B-B14F-4D97-AF65-F5344CB8AC3E}">
        <p14:creationId xmlns:p14="http://schemas.microsoft.com/office/powerpoint/2010/main" val="139393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97241-253F-99C9-1448-1BF5C68E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Manual de Intervenções MI-</a:t>
            </a:r>
            <a:r>
              <a:rPr lang="pt-BR" dirty="0" err="1"/>
              <a:t>mhGAP</a:t>
            </a:r>
            <a:r>
              <a:rPr lang="pt-BR" dirty="0"/>
              <a:t> Versão 2.0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DEB9F9-AD48-61D3-0F66-528E7BB3A9D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3100" y="1860913"/>
            <a:ext cx="11242675" cy="1430338"/>
          </a:xfrm>
        </p:spPr>
        <p:txBody>
          <a:bodyPr/>
          <a:lstStyle/>
          <a:p>
            <a:r>
              <a:rPr lang="pt-BR" sz="2000" dirty="0"/>
              <a:t>Guia com orientações baseadas em evidências e organizado em diagramas e fluxogramas que permitem ao profissional não especialista diagnosticar e tratar transtornos mentais considerados prioritários (com base nos critérios de mortalidade, morbidade e incapacidade). O MI-</a:t>
            </a:r>
            <a:r>
              <a:rPr lang="pt-BR" sz="2000" dirty="0" err="1"/>
              <a:t>mhGAP</a:t>
            </a:r>
            <a:r>
              <a:rPr lang="pt-BR" sz="2000" dirty="0"/>
              <a:t> (Versão 2.0) organizados com as seguintes abordagens:</a:t>
            </a:r>
          </a:p>
        </p:txBody>
      </p:sp>
      <p:graphicFrame>
        <p:nvGraphicFramePr>
          <p:cNvPr id="8" name="Espaço Reservado para SmartArt 7">
            <a:extLst>
              <a:ext uri="{FF2B5EF4-FFF2-40B4-BE49-F238E27FC236}">
                <a16:creationId xmlns:a16="http://schemas.microsoft.com/office/drawing/2014/main" id="{89E5A301-DC0B-54C0-FF44-CFCD56033CA7}"/>
              </a:ext>
            </a:extLst>
          </p:cNvPr>
          <p:cNvGraphicFramePr>
            <a:graphicFrameLocks noGrp="1"/>
          </p:cNvGraphicFramePr>
          <p:nvPr>
            <p:ph type="dgm" sz="quarter" idx="4294967295"/>
            <p:extLst>
              <p:ext uri="{D42A27DB-BD31-4B8C-83A1-F6EECF244321}">
                <p14:modId xmlns:p14="http://schemas.microsoft.com/office/powerpoint/2010/main" val="3752808251"/>
              </p:ext>
            </p:extLst>
          </p:nvPr>
        </p:nvGraphicFramePr>
        <p:xfrm>
          <a:off x="673100" y="3552825"/>
          <a:ext cx="7151688" cy="2992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0ADAEF28-8DDE-2BEF-F88C-BA98A141F7E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065" t="20482" r="23478" b="6851"/>
          <a:stretch/>
        </p:blipFill>
        <p:spPr>
          <a:xfrm>
            <a:off x="8059738" y="3552825"/>
            <a:ext cx="3856037" cy="29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12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7485_TF00450287.potx" id="{814D308D-9714-4366-95F6-F5AC3AF417DF}" vid="{3CF6833A-9199-401F-BA88-00AE8E801A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consultório de assistência médica</Template>
  <TotalTime>186</TotalTime>
  <Words>378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</vt:lpstr>
      <vt:lpstr>Calibri</vt:lpstr>
      <vt:lpstr>Gill Sans MT</vt:lpstr>
      <vt:lpstr>Tema do Office</vt:lpstr>
      <vt:lpstr>Apresentação do PowerPoint</vt:lpstr>
      <vt:lpstr>Nuvem de palavras</vt:lpstr>
      <vt:lpstr>Lacuna do tratamento de saúde mental</vt:lpstr>
      <vt:lpstr>Porque existe lacuna de saúde mental?</vt:lpstr>
      <vt:lpstr>Programa de Ação para Reduzir  as Lacunas em Saúde Mental (mhGAP)</vt:lpstr>
      <vt:lpstr>Qual é o público-alvo do MI-mhGAP?</vt:lpstr>
      <vt:lpstr>SETE BONS MOTIVOS PARA INTEGRAR  A SAÚDE MENTAL EM CUIDADOS DE SAÚDE NÃO ESPECIALIZADOS</vt:lpstr>
      <vt:lpstr>Manual de Intervenções MI-mhGAP Versão 2.0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SUA saúde Solução do OFFICE</dc:title>
  <dc:creator>Marcio Tintina</dc:creator>
  <cp:lastModifiedBy>Marcio Tintina</cp:lastModifiedBy>
  <cp:revision>6</cp:revision>
  <dcterms:created xsi:type="dcterms:W3CDTF">2023-08-02T11:12:00Z</dcterms:created>
  <dcterms:modified xsi:type="dcterms:W3CDTF">2023-08-02T14:18:21Z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