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2" r:id="rId12"/>
    <p:sldId id="311" r:id="rId13"/>
    <p:sldId id="313" r:id="rId14"/>
    <p:sldId id="314" r:id="rId15"/>
    <p:sldId id="315" r:id="rId16"/>
    <p:sldId id="316" r:id="rId17"/>
    <p:sldId id="257" r:id="rId18"/>
    <p:sldId id="258" r:id="rId19"/>
    <p:sldId id="283" r:id="rId20"/>
    <p:sldId id="282" r:id="rId21"/>
    <p:sldId id="259" r:id="rId22"/>
    <p:sldId id="260" r:id="rId23"/>
    <p:sldId id="261" r:id="rId24"/>
    <p:sldId id="262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80" r:id="rId41"/>
    <p:sldId id="281" r:id="rId42"/>
    <p:sldId id="284" r:id="rId43"/>
    <p:sldId id="285" r:id="rId44"/>
    <p:sldId id="286" r:id="rId45"/>
    <p:sldId id="287" r:id="rId46"/>
    <p:sldId id="288" r:id="rId47"/>
    <p:sldId id="296" r:id="rId48"/>
    <p:sldId id="297" r:id="rId49"/>
    <p:sldId id="298" r:id="rId50"/>
    <p:sldId id="299" r:id="rId51"/>
    <p:sldId id="294" r:id="rId52"/>
    <p:sldId id="289" r:id="rId53"/>
    <p:sldId id="290" r:id="rId54"/>
    <p:sldId id="291" r:id="rId55"/>
    <p:sldId id="292" r:id="rId56"/>
    <p:sldId id="293" r:id="rId57"/>
    <p:sldId id="300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BD7E7C-8328-4A1E-A2E4-7292D2BDD0D3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D36503E-96AA-4BC1-8B1D-970C2D964009}">
      <dgm:prSet phldrT="[Texto]"/>
      <dgm:spPr/>
      <dgm:t>
        <a:bodyPr/>
        <a:lstStyle/>
        <a:p>
          <a:r>
            <a:rPr lang="pt-BR"/>
            <a:t>TRG ou TIG +</a:t>
          </a:r>
        </a:p>
      </dgm:t>
    </dgm:pt>
    <dgm:pt modelId="{2E01BF56-74F1-4899-BDD0-F2381B38FB58}" type="parTrans" cxnId="{55FF6317-71C3-4318-A64F-6DB89AD55AC9}">
      <dgm:prSet/>
      <dgm:spPr/>
      <dgm:t>
        <a:bodyPr/>
        <a:lstStyle/>
        <a:p>
          <a:endParaRPr lang="pt-BR"/>
        </a:p>
      </dgm:t>
    </dgm:pt>
    <dgm:pt modelId="{010B099C-C19D-4138-A16B-86DA602E7D6E}" type="sibTrans" cxnId="{55FF6317-71C3-4318-A64F-6DB89AD55AC9}">
      <dgm:prSet/>
      <dgm:spPr/>
      <dgm:t>
        <a:bodyPr/>
        <a:lstStyle/>
        <a:p>
          <a:endParaRPr lang="pt-BR"/>
        </a:p>
      </dgm:t>
    </dgm:pt>
    <dgm:pt modelId="{4B3821D5-6171-4335-9837-395E6486295A}">
      <dgm:prSet phldrT="[Texto]"/>
      <dgm:spPr/>
      <dgm:t>
        <a:bodyPr/>
        <a:lstStyle/>
        <a:p>
          <a:r>
            <a:rPr lang="pt-BR" dirty="0"/>
            <a:t>Iniciar pré-natal</a:t>
          </a:r>
        </a:p>
      </dgm:t>
    </dgm:pt>
    <dgm:pt modelId="{590CD568-D683-489F-8EB7-445CFCCB2239}" type="parTrans" cxnId="{5BC480D1-BAD4-4E9E-B0F7-058CC530C47A}">
      <dgm:prSet/>
      <dgm:spPr/>
      <dgm:t>
        <a:bodyPr/>
        <a:lstStyle/>
        <a:p>
          <a:endParaRPr lang="pt-BR"/>
        </a:p>
      </dgm:t>
    </dgm:pt>
    <dgm:pt modelId="{4F9F2849-2C45-4759-AA9A-E9C39EC5B536}" type="sibTrans" cxnId="{5BC480D1-BAD4-4E9E-B0F7-058CC530C47A}">
      <dgm:prSet/>
      <dgm:spPr/>
      <dgm:t>
        <a:bodyPr/>
        <a:lstStyle/>
        <a:p>
          <a:endParaRPr lang="pt-BR"/>
        </a:p>
      </dgm:t>
    </dgm:pt>
    <dgm:pt modelId="{FF005015-8D42-43FB-8155-C6CAD62F4640}">
      <dgm:prSet phldrT="[Texto]"/>
      <dgm:spPr/>
      <dgm:t>
        <a:bodyPr/>
        <a:lstStyle/>
        <a:p>
          <a:r>
            <a:rPr lang="pt-BR" dirty="0"/>
            <a:t>TRG ou TIG -</a:t>
          </a:r>
        </a:p>
      </dgm:t>
    </dgm:pt>
    <dgm:pt modelId="{A9A46753-1706-4B9C-B86A-2F54812DA93D}" type="parTrans" cxnId="{1E67CA40-B4C3-4C55-A4E8-3D6A475B01D1}">
      <dgm:prSet/>
      <dgm:spPr/>
      <dgm:t>
        <a:bodyPr/>
        <a:lstStyle/>
        <a:p>
          <a:endParaRPr lang="pt-BR"/>
        </a:p>
      </dgm:t>
    </dgm:pt>
    <dgm:pt modelId="{063413F6-FA43-4A82-A0A8-0C2EE7FFF4F8}" type="sibTrans" cxnId="{1E67CA40-B4C3-4C55-A4E8-3D6A475B01D1}">
      <dgm:prSet/>
      <dgm:spPr/>
      <dgm:t>
        <a:bodyPr/>
        <a:lstStyle/>
        <a:p>
          <a:endParaRPr lang="pt-BR"/>
        </a:p>
      </dgm:t>
    </dgm:pt>
    <dgm:pt modelId="{6E05FE0A-BD51-4798-9182-CB6595267B37}">
      <dgm:prSet phldrT="[Texto]"/>
      <dgm:spPr/>
      <dgm:t>
        <a:bodyPr/>
        <a:lstStyle/>
        <a:p>
          <a:r>
            <a:rPr lang="pt-BR" dirty="0"/>
            <a:t>Repetir exame com 15 dias</a:t>
          </a:r>
        </a:p>
      </dgm:t>
    </dgm:pt>
    <dgm:pt modelId="{18C1ADEC-9DBC-4724-958B-1EDA4CA1FFE0}" type="parTrans" cxnId="{D3F130E0-1E1E-4216-A7CD-9087C71BC4AC}">
      <dgm:prSet/>
      <dgm:spPr/>
      <dgm:t>
        <a:bodyPr/>
        <a:lstStyle/>
        <a:p>
          <a:endParaRPr lang="pt-BR"/>
        </a:p>
      </dgm:t>
    </dgm:pt>
    <dgm:pt modelId="{81678DD7-D049-4191-994B-6FCB7C885073}" type="sibTrans" cxnId="{D3F130E0-1E1E-4216-A7CD-9087C71BC4AC}">
      <dgm:prSet/>
      <dgm:spPr/>
      <dgm:t>
        <a:bodyPr/>
        <a:lstStyle/>
        <a:p>
          <a:endParaRPr lang="pt-BR"/>
        </a:p>
      </dgm:t>
    </dgm:pt>
    <dgm:pt modelId="{BBAD94BD-5E44-41C5-9B6A-F311D11FFB1B}">
      <dgm:prSet phldrT="[Texto]"/>
      <dgm:spPr/>
      <dgm:t>
        <a:bodyPr/>
        <a:lstStyle/>
        <a:p>
          <a:r>
            <a:rPr lang="pt-BR" dirty="0"/>
            <a:t>Exame -: encaminhar </a:t>
          </a:r>
        </a:p>
      </dgm:t>
    </dgm:pt>
    <dgm:pt modelId="{3C9DEBF9-A12E-4FA1-9A13-1E5D60E313E6}" type="parTrans" cxnId="{A196C4E9-D9A2-490A-9A9A-7ECDEFB21E6B}">
      <dgm:prSet/>
      <dgm:spPr/>
      <dgm:t>
        <a:bodyPr/>
        <a:lstStyle/>
        <a:p>
          <a:endParaRPr lang="pt-BR"/>
        </a:p>
      </dgm:t>
    </dgm:pt>
    <dgm:pt modelId="{BDCF1F41-8890-4CF2-9454-2E665CFF05E3}" type="sibTrans" cxnId="{A196C4E9-D9A2-490A-9A9A-7ECDEFB21E6B}">
      <dgm:prSet/>
      <dgm:spPr/>
      <dgm:t>
        <a:bodyPr/>
        <a:lstStyle/>
        <a:p>
          <a:endParaRPr lang="pt-BR"/>
        </a:p>
      </dgm:t>
    </dgm:pt>
    <dgm:pt modelId="{F0701704-54B3-41A2-946C-D0A9D09CD3A3}">
      <dgm:prSet phldrT="[Texto]"/>
      <dgm:spPr/>
      <dgm:t>
        <a:bodyPr/>
        <a:lstStyle/>
        <a:p>
          <a:r>
            <a:rPr lang="pt-BR" dirty="0"/>
            <a:t>Exame +: iniciar pré-natal</a:t>
          </a:r>
        </a:p>
      </dgm:t>
    </dgm:pt>
    <dgm:pt modelId="{8EAFCB95-EB3F-4F68-B8F0-A2CBF9481C1A}" type="parTrans" cxnId="{BE9FD1BA-0EF3-4F27-9264-371F0643F8E2}">
      <dgm:prSet/>
      <dgm:spPr/>
      <dgm:t>
        <a:bodyPr/>
        <a:lstStyle/>
        <a:p>
          <a:endParaRPr lang="pt-BR"/>
        </a:p>
      </dgm:t>
    </dgm:pt>
    <dgm:pt modelId="{FE691519-ABA7-4EC3-9D74-F9657A7CC4AF}" type="sibTrans" cxnId="{BE9FD1BA-0EF3-4F27-9264-371F0643F8E2}">
      <dgm:prSet/>
      <dgm:spPr/>
      <dgm:t>
        <a:bodyPr/>
        <a:lstStyle/>
        <a:p>
          <a:endParaRPr lang="pt-BR"/>
        </a:p>
      </dgm:t>
    </dgm:pt>
    <dgm:pt modelId="{983FE014-E14E-4C84-AA2C-49727B2FD5D2}" type="pres">
      <dgm:prSet presAssocID="{67BD7E7C-8328-4A1E-A2E4-7292D2BDD0D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858EFE-B33A-4016-B767-121577B2B44C}" type="pres">
      <dgm:prSet presAssocID="{6D36503E-96AA-4BC1-8B1D-970C2D964009}" presName="vertOne" presStyleCnt="0"/>
      <dgm:spPr/>
    </dgm:pt>
    <dgm:pt modelId="{E6075813-6F7C-4FDF-8E22-4115EC116CD0}" type="pres">
      <dgm:prSet presAssocID="{6D36503E-96AA-4BC1-8B1D-970C2D964009}" presName="txOne" presStyleLbl="node0" presStyleIdx="0" presStyleCnt="2">
        <dgm:presLayoutVars>
          <dgm:chPref val="3"/>
        </dgm:presLayoutVars>
      </dgm:prSet>
      <dgm:spPr/>
    </dgm:pt>
    <dgm:pt modelId="{F3BB01FF-4832-495E-995D-B02191995A9D}" type="pres">
      <dgm:prSet presAssocID="{6D36503E-96AA-4BC1-8B1D-970C2D964009}" presName="parTransOne" presStyleCnt="0"/>
      <dgm:spPr/>
    </dgm:pt>
    <dgm:pt modelId="{BACC4C78-5D10-458B-9D88-045123EA8672}" type="pres">
      <dgm:prSet presAssocID="{6D36503E-96AA-4BC1-8B1D-970C2D964009}" presName="horzOne" presStyleCnt="0"/>
      <dgm:spPr/>
    </dgm:pt>
    <dgm:pt modelId="{EFD3A46F-AE4E-49ED-8AEA-A87D83807373}" type="pres">
      <dgm:prSet presAssocID="{4B3821D5-6171-4335-9837-395E6486295A}" presName="vertTwo" presStyleCnt="0"/>
      <dgm:spPr/>
    </dgm:pt>
    <dgm:pt modelId="{A0724225-F1E5-465E-B497-C553B4D8F9D3}" type="pres">
      <dgm:prSet presAssocID="{4B3821D5-6171-4335-9837-395E6486295A}" presName="txTwo" presStyleLbl="node2" presStyleIdx="0" presStyleCnt="2">
        <dgm:presLayoutVars>
          <dgm:chPref val="3"/>
        </dgm:presLayoutVars>
      </dgm:prSet>
      <dgm:spPr/>
    </dgm:pt>
    <dgm:pt modelId="{7B5D226F-4842-40E6-9969-18DB75DD2416}" type="pres">
      <dgm:prSet presAssocID="{4B3821D5-6171-4335-9837-395E6486295A}" presName="horzTwo" presStyleCnt="0"/>
      <dgm:spPr/>
    </dgm:pt>
    <dgm:pt modelId="{C15B2641-4B3E-4691-97A0-10DAF45FC4A1}" type="pres">
      <dgm:prSet presAssocID="{010B099C-C19D-4138-A16B-86DA602E7D6E}" presName="sibSpaceOne" presStyleCnt="0"/>
      <dgm:spPr/>
    </dgm:pt>
    <dgm:pt modelId="{006DB698-7010-4BC0-A6AB-833F0B12D5EE}" type="pres">
      <dgm:prSet presAssocID="{FF005015-8D42-43FB-8155-C6CAD62F4640}" presName="vertOne" presStyleCnt="0"/>
      <dgm:spPr/>
    </dgm:pt>
    <dgm:pt modelId="{4EDD4C0C-A78C-40F6-BAAE-6552F31CBE90}" type="pres">
      <dgm:prSet presAssocID="{FF005015-8D42-43FB-8155-C6CAD62F4640}" presName="txOne" presStyleLbl="node0" presStyleIdx="1" presStyleCnt="2">
        <dgm:presLayoutVars>
          <dgm:chPref val="3"/>
        </dgm:presLayoutVars>
      </dgm:prSet>
      <dgm:spPr/>
    </dgm:pt>
    <dgm:pt modelId="{39CEACE7-8217-46D8-9099-33CCFFCD0C79}" type="pres">
      <dgm:prSet presAssocID="{FF005015-8D42-43FB-8155-C6CAD62F4640}" presName="parTransOne" presStyleCnt="0"/>
      <dgm:spPr/>
    </dgm:pt>
    <dgm:pt modelId="{B26A522B-2FD3-494B-9DE5-E20DE51683D4}" type="pres">
      <dgm:prSet presAssocID="{FF005015-8D42-43FB-8155-C6CAD62F4640}" presName="horzOne" presStyleCnt="0"/>
      <dgm:spPr/>
    </dgm:pt>
    <dgm:pt modelId="{95D7F8AC-7A4F-409A-8599-68FA40CC9341}" type="pres">
      <dgm:prSet presAssocID="{6E05FE0A-BD51-4798-9182-CB6595267B37}" presName="vertTwo" presStyleCnt="0"/>
      <dgm:spPr/>
    </dgm:pt>
    <dgm:pt modelId="{C4C976A2-A1E6-495E-81CC-A1035206FD36}" type="pres">
      <dgm:prSet presAssocID="{6E05FE0A-BD51-4798-9182-CB6595267B37}" presName="txTwo" presStyleLbl="node2" presStyleIdx="1" presStyleCnt="2">
        <dgm:presLayoutVars>
          <dgm:chPref val="3"/>
        </dgm:presLayoutVars>
      </dgm:prSet>
      <dgm:spPr/>
    </dgm:pt>
    <dgm:pt modelId="{A5D7EDB9-01CC-4239-AD4C-EE5294BB2AEB}" type="pres">
      <dgm:prSet presAssocID="{6E05FE0A-BD51-4798-9182-CB6595267B37}" presName="parTransTwo" presStyleCnt="0"/>
      <dgm:spPr/>
    </dgm:pt>
    <dgm:pt modelId="{97307962-1180-449D-9066-1E1DC7958452}" type="pres">
      <dgm:prSet presAssocID="{6E05FE0A-BD51-4798-9182-CB6595267B37}" presName="horzTwo" presStyleCnt="0"/>
      <dgm:spPr/>
    </dgm:pt>
    <dgm:pt modelId="{0016D1EA-88CB-4951-899B-B730A851E7BD}" type="pres">
      <dgm:prSet presAssocID="{BBAD94BD-5E44-41C5-9B6A-F311D11FFB1B}" presName="vertThree" presStyleCnt="0"/>
      <dgm:spPr/>
    </dgm:pt>
    <dgm:pt modelId="{697E39E5-7891-43CD-B53F-4170E654E944}" type="pres">
      <dgm:prSet presAssocID="{BBAD94BD-5E44-41C5-9B6A-F311D11FFB1B}" presName="txThree" presStyleLbl="node3" presStyleIdx="0" presStyleCnt="2">
        <dgm:presLayoutVars>
          <dgm:chPref val="3"/>
        </dgm:presLayoutVars>
      </dgm:prSet>
      <dgm:spPr/>
    </dgm:pt>
    <dgm:pt modelId="{CFAEA11E-B0AD-496E-A555-74DB8C87E66D}" type="pres">
      <dgm:prSet presAssocID="{BBAD94BD-5E44-41C5-9B6A-F311D11FFB1B}" presName="horzThree" presStyleCnt="0"/>
      <dgm:spPr/>
    </dgm:pt>
    <dgm:pt modelId="{AAEE3E66-B166-47E4-855F-5CA6C317B585}" type="pres">
      <dgm:prSet presAssocID="{BDCF1F41-8890-4CF2-9454-2E665CFF05E3}" presName="sibSpaceThree" presStyleCnt="0"/>
      <dgm:spPr/>
    </dgm:pt>
    <dgm:pt modelId="{94D4E272-91C6-4BFA-9D5A-3F9425869ECE}" type="pres">
      <dgm:prSet presAssocID="{F0701704-54B3-41A2-946C-D0A9D09CD3A3}" presName="vertThree" presStyleCnt="0"/>
      <dgm:spPr/>
    </dgm:pt>
    <dgm:pt modelId="{27BE07DE-5E97-4DE0-821C-63643C53DC48}" type="pres">
      <dgm:prSet presAssocID="{F0701704-54B3-41A2-946C-D0A9D09CD3A3}" presName="txThree" presStyleLbl="node3" presStyleIdx="1" presStyleCnt="2">
        <dgm:presLayoutVars>
          <dgm:chPref val="3"/>
        </dgm:presLayoutVars>
      </dgm:prSet>
      <dgm:spPr/>
    </dgm:pt>
    <dgm:pt modelId="{F325F578-0238-4D85-B5C3-89A2E946EC3E}" type="pres">
      <dgm:prSet presAssocID="{F0701704-54B3-41A2-946C-D0A9D09CD3A3}" presName="horzThree" presStyleCnt="0"/>
      <dgm:spPr/>
    </dgm:pt>
  </dgm:ptLst>
  <dgm:cxnLst>
    <dgm:cxn modelId="{55FF6317-71C3-4318-A64F-6DB89AD55AC9}" srcId="{67BD7E7C-8328-4A1E-A2E4-7292D2BDD0D3}" destId="{6D36503E-96AA-4BC1-8B1D-970C2D964009}" srcOrd="0" destOrd="0" parTransId="{2E01BF56-74F1-4899-BDD0-F2381B38FB58}" sibTransId="{010B099C-C19D-4138-A16B-86DA602E7D6E}"/>
    <dgm:cxn modelId="{60F3AC29-1876-476E-8FAE-236AC1D4E802}" type="presOf" srcId="{F0701704-54B3-41A2-946C-D0A9D09CD3A3}" destId="{27BE07DE-5E97-4DE0-821C-63643C53DC48}" srcOrd="0" destOrd="0" presId="urn:microsoft.com/office/officeart/2005/8/layout/hierarchy4"/>
    <dgm:cxn modelId="{795C322D-452E-4BE1-89D2-41A86F6EAB7D}" type="presOf" srcId="{BBAD94BD-5E44-41C5-9B6A-F311D11FFB1B}" destId="{697E39E5-7891-43CD-B53F-4170E654E944}" srcOrd="0" destOrd="0" presId="urn:microsoft.com/office/officeart/2005/8/layout/hierarchy4"/>
    <dgm:cxn modelId="{3478BB2E-94EE-4DFB-82BB-9C070CF40EA1}" type="presOf" srcId="{6D36503E-96AA-4BC1-8B1D-970C2D964009}" destId="{E6075813-6F7C-4FDF-8E22-4115EC116CD0}" srcOrd="0" destOrd="0" presId="urn:microsoft.com/office/officeart/2005/8/layout/hierarchy4"/>
    <dgm:cxn modelId="{79BC5339-BF07-4F24-AEBE-04EFAF2B3408}" type="presOf" srcId="{6E05FE0A-BD51-4798-9182-CB6595267B37}" destId="{C4C976A2-A1E6-495E-81CC-A1035206FD36}" srcOrd="0" destOrd="0" presId="urn:microsoft.com/office/officeart/2005/8/layout/hierarchy4"/>
    <dgm:cxn modelId="{1E67CA40-B4C3-4C55-A4E8-3D6A475B01D1}" srcId="{67BD7E7C-8328-4A1E-A2E4-7292D2BDD0D3}" destId="{FF005015-8D42-43FB-8155-C6CAD62F4640}" srcOrd="1" destOrd="0" parTransId="{A9A46753-1706-4B9C-B86A-2F54812DA93D}" sibTransId="{063413F6-FA43-4A82-A0A8-0C2EE7FFF4F8}"/>
    <dgm:cxn modelId="{D1265E57-28E0-4A20-99CF-AED631631E82}" type="presOf" srcId="{4B3821D5-6171-4335-9837-395E6486295A}" destId="{A0724225-F1E5-465E-B497-C553B4D8F9D3}" srcOrd="0" destOrd="0" presId="urn:microsoft.com/office/officeart/2005/8/layout/hierarchy4"/>
    <dgm:cxn modelId="{7A5D08A1-DD99-4484-A334-99C2CE5605D4}" type="presOf" srcId="{FF005015-8D42-43FB-8155-C6CAD62F4640}" destId="{4EDD4C0C-A78C-40F6-BAAE-6552F31CBE90}" srcOrd="0" destOrd="0" presId="urn:microsoft.com/office/officeart/2005/8/layout/hierarchy4"/>
    <dgm:cxn modelId="{BE9FD1BA-0EF3-4F27-9264-371F0643F8E2}" srcId="{6E05FE0A-BD51-4798-9182-CB6595267B37}" destId="{F0701704-54B3-41A2-946C-D0A9D09CD3A3}" srcOrd="1" destOrd="0" parTransId="{8EAFCB95-EB3F-4F68-B8F0-A2CBF9481C1A}" sibTransId="{FE691519-ABA7-4EC3-9D74-F9657A7CC4AF}"/>
    <dgm:cxn modelId="{5BC480D1-BAD4-4E9E-B0F7-058CC530C47A}" srcId="{6D36503E-96AA-4BC1-8B1D-970C2D964009}" destId="{4B3821D5-6171-4335-9837-395E6486295A}" srcOrd="0" destOrd="0" parTransId="{590CD568-D683-489F-8EB7-445CFCCB2239}" sibTransId="{4F9F2849-2C45-4759-AA9A-E9C39EC5B536}"/>
    <dgm:cxn modelId="{7A9681D2-C6D7-407E-9388-7239FBF82AE0}" type="presOf" srcId="{67BD7E7C-8328-4A1E-A2E4-7292D2BDD0D3}" destId="{983FE014-E14E-4C84-AA2C-49727B2FD5D2}" srcOrd="0" destOrd="0" presId="urn:microsoft.com/office/officeart/2005/8/layout/hierarchy4"/>
    <dgm:cxn modelId="{D3F130E0-1E1E-4216-A7CD-9087C71BC4AC}" srcId="{FF005015-8D42-43FB-8155-C6CAD62F4640}" destId="{6E05FE0A-BD51-4798-9182-CB6595267B37}" srcOrd="0" destOrd="0" parTransId="{18C1ADEC-9DBC-4724-958B-1EDA4CA1FFE0}" sibTransId="{81678DD7-D049-4191-994B-6FCB7C885073}"/>
    <dgm:cxn modelId="{A196C4E9-D9A2-490A-9A9A-7ECDEFB21E6B}" srcId="{6E05FE0A-BD51-4798-9182-CB6595267B37}" destId="{BBAD94BD-5E44-41C5-9B6A-F311D11FFB1B}" srcOrd="0" destOrd="0" parTransId="{3C9DEBF9-A12E-4FA1-9A13-1E5D60E313E6}" sibTransId="{BDCF1F41-8890-4CF2-9454-2E665CFF05E3}"/>
    <dgm:cxn modelId="{2A0F3648-DDD5-47B5-B9CA-FE9C42C704A5}" type="presParOf" srcId="{983FE014-E14E-4C84-AA2C-49727B2FD5D2}" destId="{C8858EFE-B33A-4016-B767-121577B2B44C}" srcOrd="0" destOrd="0" presId="urn:microsoft.com/office/officeart/2005/8/layout/hierarchy4"/>
    <dgm:cxn modelId="{A6E34922-FE92-4A70-B66D-B97B5AA878C1}" type="presParOf" srcId="{C8858EFE-B33A-4016-B767-121577B2B44C}" destId="{E6075813-6F7C-4FDF-8E22-4115EC116CD0}" srcOrd="0" destOrd="0" presId="urn:microsoft.com/office/officeart/2005/8/layout/hierarchy4"/>
    <dgm:cxn modelId="{2A4480D8-4B57-4606-9AEA-A267E5204565}" type="presParOf" srcId="{C8858EFE-B33A-4016-B767-121577B2B44C}" destId="{F3BB01FF-4832-495E-995D-B02191995A9D}" srcOrd="1" destOrd="0" presId="urn:microsoft.com/office/officeart/2005/8/layout/hierarchy4"/>
    <dgm:cxn modelId="{AE098F36-72D2-46E9-9274-67197ADCA78E}" type="presParOf" srcId="{C8858EFE-B33A-4016-B767-121577B2B44C}" destId="{BACC4C78-5D10-458B-9D88-045123EA8672}" srcOrd="2" destOrd="0" presId="urn:microsoft.com/office/officeart/2005/8/layout/hierarchy4"/>
    <dgm:cxn modelId="{FF6C9B17-8491-4871-A8DA-308C906AEAFD}" type="presParOf" srcId="{BACC4C78-5D10-458B-9D88-045123EA8672}" destId="{EFD3A46F-AE4E-49ED-8AEA-A87D83807373}" srcOrd="0" destOrd="0" presId="urn:microsoft.com/office/officeart/2005/8/layout/hierarchy4"/>
    <dgm:cxn modelId="{9B9633FF-E490-4922-97CB-0934D861339D}" type="presParOf" srcId="{EFD3A46F-AE4E-49ED-8AEA-A87D83807373}" destId="{A0724225-F1E5-465E-B497-C553B4D8F9D3}" srcOrd="0" destOrd="0" presId="urn:microsoft.com/office/officeart/2005/8/layout/hierarchy4"/>
    <dgm:cxn modelId="{F4C982F9-E4F0-4FC7-A704-655060DA295C}" type="presParOf" srcId="{EFD3A46F-AE4E-49ED-8AEA-A87D83807373}" destId="{7B5D226F-4842-40E6-9969-18DB75DD2416}" srcOrd="1" destOrd="0" presId="urn:microsoft.com/office/officeart/2005/8/layout/hierarchy4"/>
    <dgm:cxn modelId="{803F3BF2-88EE-4DE2-B95F-DAA1E316DD72}" type="presParOf" srcId="{983FE014-E14E-4C84-AA2C-49727B2FD5D2}" destId="{C15B2641-4B3E-4691-97A0-10DAF45FC4A1}" srcOrd="1" destOrd="0" presId="urn:microsoft.com/office/officeart/2005/8/layout/hierarchy4"/>
    <dgm:cxn modelId="{88F78BC1-18EA-4590-892F-7C763ADDF4E9}" type="presParOf" srcId="{983FE014-E14E-4C84-AA2C-49727B2FD5D2}" destId="{006DB698-7010-4BC0-A6AB-833F0B12D5EE}" srcOrd="2" destOrd="0" presId="urn:microsoft.com/office/officeart/2005/8/layout/hierarchy4"/>
    <dgm:cxn modelId="{1CC12DD3-0933-4B61-8E34-5BC192909F17}" type="presParOf" srcId="{006DB698-7010-4BC0-A6AB-833F0B12D5EE}" destId="{4EDD4C0C-A78C-40F6-BAAE-6552F31CBE90}" srcOrd="0" destOrd="0" presId="urn:microsoft.com/office/officeart/2005/8/layout/hierarchy4"/>
    <dgm:cxn modelId="{B1C0252C-63A5-4C8A-BE87-243CC4E725D6}" type="presParOf" srcId="{006DB698-7010-4BC0-A6AB-833F0B12D5EE}" destId="{39CEACE7-8217-46D8-9099-33CCFFCD0C79}" srcOrd="1" destOrd="0" presId="urn:microsoft.com/office/officeart/2005/8/layout/hierarchy4"/>
    <dgm:cxn modelId="{2E24D389-891D-4FDA-96BD-E07B41B7B29A}" type="presParOf" srcId="{006DB698-7010-4BC0-A6AB-833F0B12D5EE}" destId="{B26A522B-2FD3-494B-9DE5-E20DE51683D4}" srcOrd="2" destOrd="0" presId="urn:microsoft.com/office/officeart/2005/8/layout/hierarchy4"/>
    <dgm:cxn modelId="{9646BAF5-D19B-4D97-9A6B-8B106E535E94}" type="presParOf" srcId="{B26A522B-2FD3-494B-9DE5-E20DE51683D4}" destId="{95D7F8AC-7A4F-409A-8599-68FA40CC9341}" srcOrd="0" destOrd="0" presId="urn:microsoft.com/office/officeart/2005/8/layout/hierarchy4"/>
    <dgm:cxn modelId="{2C291626-8519-4F27-A590-0BC250407378}" type="presParOf" srcId="{95D7F8AC-7A4F-409A-8599-68FA40CC9341}" destId="{C4C976A2-A1E6-495E-81CC-A1035206FD36}" srcOrd="0" destOrd="0" presId="urn:microsoft.com/office/officeart/2005/8/layout/hierarchy4"/>
    <dgm:cxn modelId="{7A56FDF6-45D9-4798-9158-65A28E53A883}" type="presParOf" srcId="{95D7F8AC-7A4F-409A-8599-68FA40CC9341}" destId="{A5D7EDB9-01CC-4239-AD4C-EE5294BB2AEB}" srcOrd="1" destOrd="0" presId="urn:microsoft.com/office/officeart/2005/8/layout/hierarchy4"/>
    <dgm:cxn modelId="{682F3120-4CEF-434F-8331-26D4F6A4DD08}" type="presParOf" srcId="{95D7F8AC-7A4F-409A-8599-68FA40CC9341}" destId="{97307962-1180-449D-9066-1E1DC7958452}" srcOrd="2" destOrd="0" presId="urn:microsoft.com/office/officeart/2005/8/layout/hierarchy4"/>
    <dgm:cxn modelId="{F6C6CBDE-29E7-4E9B-89CC-C3B890D47BB7}" type="presParOf" srcId="{97307962-1180-449D-9066-1E1DC7958452}" destId="{0016D1EA-88CB-4951-899B-B730A851E7BD}" srcOrd="0" destOrd="0" presId="urn:microsoft.com/office/officeart/2005/8/layout/hierarchy4"/>
    <dgm:cxn modelId="{C746C93B-E1A2-4BFB-AAC5-85324DC8E024}" type="presParOf" srcId="{0016D1EA-88CB-4951-899B-B730A851E7BD}" destId="{697E39E5-7891-43CD-B53F-4170E654E944}" srcOrd="0" destOrd="0" presId="urn:microsoft.com/office/officeart/2005/8/layout/hierarchy4"/>
    <dgm:cxn modelId="{2F9227C2-BB11-4856-8C63-4AC95B831FE8}" type="presParOf" srcId="{0016D1EA-88CB-4951-899B-B730A851E7BD}" destId="{CFAEA11E-B0AD-496E-A555-74DB8C87E66D}" srcOrd="1" destOrd="0" presId="urn:microsoft.com/office/officeart/2005/8/layout/hierarchy4"/>
    <dgm:cxn modelId="{1E4BDE1D-FF01-4AF6-B79B-121339D9E1AF}" type="presParOf" srcId="{97307962-1180-449D-9066-1E1DC7958452}" destId="{AAEE3E66-B166-47E4-855F-5CA6C317B585}" srcOrd="1" destOrd="0" presId="urn:microsoft.com/office/officeart/2005/8/layout/hierarchy4"/>
    <dgm:cxn modelId="{2EE73DE0-F99A-45B9-93D8-66807C17F5AA}" type="presParOf" srcId="{97307962-1180-449D-9066-1E1DC7958452}" destId="{94D4E272-91C6-4BFA-9D5A-3F9425869ECE}" srcOrd="2" destOrd="0" presId="urn:microsoft.com/office/officeart/2005/8/layout/hierarchy4"/>
    <dgm:cxn modelId="{2F0B860C-0CAB-4E0C-93EF-BE0DB6F6B0B8}" type="presParOf" srcId="{94D4E272-91C6-4BFA-9D5A-3F9425869ECE}" destId="{27BE07DE-5E97-4DE0-821C-63643C53DC48}" srcOrd="0" destOrd="0" presId="urn:microsoft.com/office/officeart/2005/8/layout/hierarchy4"/>
    <dgm:cxn modelId="{559ABCDB-8015-4C90-B26E-1945CC1F7301}" type="presParOf" srcId="{94D4E272-91C6-4BFA-9D5A-3F9425869ECE}" destId="{F325F578-0238-4D85-B5C3-89A2E946EC3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8B75E6A-3CF2-42A4-97CD-F9BD0D8E752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C2C1E96-A9F3-46CB-B6CD-BFA6413E6AF6}">
      <dgm:prSet/>
      <dgm:spPr/>
      <dgm:t>
        <a:bodyPr/>
        <a:lstStyle/>
        <a:p>
          <a:r>
            <a:rPr lang="pt-BR"/>
            <a:t>Mastalgia</a:t>
          </a:r>
        </a:p>
      </dgm:t>
    </dgm:pt>
    <dgm:pt modelId="{6A61DF9F-FFE9-4920-9DC1-4177B9F79BB3}" type="parTrans" cxnId="{858673FA-F009-4BAA-BA88-30D94AC87AE5}">
      <dgm:prSet/>
      <dgm:spPr/>
      <dgm:t>
        <a:bodyPr/>
        <a:lstStyle/>
        <a:p>
          <a:endParaRPr lang="pt-BR"/>
        </a:p>
      </dgm:t>
    </dgm:pt>
    <dgm:pt modelId="{94FEBD43-A772-4FCC-A6AF-EC983775598E}" type="sibTrans" cxnId="{858673FA-F009-4BAA-BA88-30D94AC87AE5}">
      <dgm:prSet/>
      <dgm:spPr/>
      <dgm:t>
        <a:bodyPr/>
        <a:lstStyle/>
        <a:p>
          <a:endParaRPr lang="pt-BR"/>
        </a:p>
      </dgm:t>
    </dgm:pt>
    <dgm:pt modelId="{E066DFD9-B7BA-4CAC-9203-B499DDB62587}">
      <dgm:prSet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Incômodo mamário é normal pela fisiologia da gestação</a:t>
          </a:r>
        </a:p>
      </dgm:t>
    </dgm:pt>
    <dgm:pt modelId="{F1587475-0314-4C8E-9BBA-0B1E1BADE7E2}" type="parTrans" cxnId="{3CBC0F75-B449-4B8E-AC66-478F2A36C5A9}">
      <dgm:prSet/>
      <dgm:spPr/>
      <dgm:t>
        <a:bodyPr/>
        <a:lstStyle/>
        <a:p>
          <a:endParaRPr lang="pt-BR"/>
        </a:p>
      </dgm:t>
    </dgm:pt>
    <dgm:pt modelId="{A18A1721-A92D-4576-BEFA-938410845729}" type="sibTrans" cxnId="{3CBC0F75-B449-4B8E-AC66-478F2A36C5A9}">
      <dgm:prSet/>
      <dgm:spPr/>
      <dgm:t>
        <a:bodyPr/>
        <a:lstStyle/>
        <a:p>
          <a:endParaRPr lang="pt-BR"/>
        </a:p>
      </dgm:t>
    </dgm:pt>
    <dgm:pt modelId="{D025C285-B1A8-4320-8487-F00C970E624D}">
      <dgm:prSet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Recomendar o uso constante de sutiã com boa sustentação após descartar qualquer intercorrência mamária.</a:t>
          </a:r>
        </a:p>
      </dgm:t>
    </dgm:pt>
    <dgm:pt modelId="{83D6AEF0-9314-400E-9BA6-44DD8FB6AB40}" type="parTrans" cxnId="{0913E962-DDBF-4945-AAE6-3FD170A60688}">
      <dgm:prSet/>
      <dgm:spPr/>
      <dgm:t>
        <a:bodyPr/>
        <a:lstStyle/>
        <a:p>
          <a:endParaRPr lang="pt-BR"/>
        </a:p>
      </dgm:t>
    </dgm:pt>
    <dgm:pt modelId="{9EF9E06D-5839-43C6-BAC3-AA483DF4D013}" type="sibTrans" cxnId="{0913E962-DDBF-4945-AAE6-3FD170A60688}">
      <dgm:prSet/>
      <dgm:spPr/>
      <dgm:t>
        <a:bodyPr/>
        <a:lstStyle/>
        <a:p>
          <a:endParaRPr lang="pt-BR"/>
        </a:p>
      </dgm:t>
    </dgm:pt>
    <dgm:pt modelId="{9E2B2289-9637-499F-B3C0-382164EC01DC}">
      <dgm:prSet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Orientar a gestante sobre o colostro (principalmente nas fases tardias da gravidez).</a:t>
          </a:r>
        </a:p>
      </dgm:t>
    </dgm:pt>
    <dgm:pt modelId="{979EAEDF-2D7E-4C2D-B7CA-174DB351703E}" type="parTrans" cxnId="{7705AD6E-A61D-4E39-B994-8D866FBC1428}">
      <dgm:prSet/>
      <dgm:spPr/>
      <dgm:t>
        <a:bodyPr/>
        <a:lstStyle/>
        <a:p>
          <a:endParaRPr lang="pt-BR"/>
        </a:p>
      </dgm:t>
    </dgm:pt>
    <dgm:pt modelId="{41C5AEED-716E-46B7-A56A-DD131A744AFA}" type="sibTrans" cxnId="{7705AD6E-A61D-4E39-B994-8D866FBC1428}">
      <dgm:prSet/>
      <dgm:spPr/>
      <dgm:t>
        <a:bodyPr/>
        <a:lstStyle/>
        <a:p>
          <a:endParaRPr lang="pt-BR"/>
        </a:p>
      </dgm:t>
    </dgm:pt>
    <dgm:pt modelId="{E432D37B-CF47-4606-A209-E776FDA294CB}">
      <dgm:prSet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Lombalgia</a:t>
          </a:r>
        </a:p>
      </dgm:t>
    </dgm:pt>
    <dgm:pt modelId="{F760EB91-DFA4-4551-AB82-E96B57773AB1}" type="parTrans" cxnId="{D6CEAEF1-7566-4702-98EB-FDB6999C7FD8}">
      <dgm:prSet/>
      <dgm:spPr/>
      <dgm:t>
        <a:bodyPr/>
        <a:lstStyle/>
        <a:p>
          <a:endParaRPr lang="pt-BR"/>
        </a:p>
      </dgm:t>
    </dgm:pt>
    <dgm:pt modelId="{B006885D-FF8F-4FB8-BE6D-583254C9332E}" type="sibTrans" cxnId="{D6CEAEF1-7566-4702-98EB-FDB6999C7FD8}">
      <dgm:prSet/>
      <dgm:spPr/>
      <dgm:t>
        <a:bodyPr/>
        <a:lstStyle/>
        <a:p>
          <a:endParaRPr lang="pt-BR"/>
        </a:p>
      </dgm:t>
    </dgm:pt>
    <dgm:pt modelId="{966513EA-2063-4EA0-8EA4-D8217B5956E2}">
      <dgm:prSet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Orientar sobre a correção da postura ao se sentar e ao andar</a:t>
          </a:r>
        </a:p>
      </dgm:t>
    </dgm:pt>
    <dgm:pt modelId="{D8B47B4A-8080-4919-AF13-1C643D11484F}" type="parTrans" cxnId="{BA5A3E6D-CA41-4731-AB81-C15BE1C6AC33}">
      <dgm:prSet/>
      <dgm:spPr/>
      <dgm:t>
        <a:bodyPr/>
        <a:lstStyle/>
        <a:p>
          <a:endParaRPr lang="pt-BR"/>
        </a:p>
      </dgm:t>
    </dgm:pt>
    <dgm:pt modelId="{0F11AE31-3694-4F6C-9719-1B3FCCE5601A}" type="sibTrans" cxnId="{BA5A3E6D-CA41-4731-AB81-C15BE1C6AC33}">
      <dgm:prSet/>
      <dgm:spPr/>
      <dgm:t>
        <a:bodyPr/>
        <a:lstStyle/>
        <a:p>
          <a:endParaRPr lang="pt-BR"/>
        </a:p>
      </dgm:t>
    </dgm:pt>
    <dgm:pt modelId="{14D8D496-952F-4516-9917-57DB8606DB01}">
      <dgm:prSet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Usar sapatos com saltos baixos e confortáveis</a:t>
          </a:r>
        </a:p>
      </dgm:t>
    </dgm:pt>
    <dgm:pt modelId="{219E27EB-4DAF-4315-8866-1B5F95BF3A6D}" type="parTrans" cxnId="{D9178460-0D9C-4A93-AE0C-76EC3B3FD9EE}">
      <dgm:prSet/>
      <dgm:spPr/>
      <dgm:t>
        <a:bodyPr/>
        <a:lstStyle/>
        <a:p>
          <a:endParaRPr lang="pt-BR"/>
        </a:p>
      </dgm:t>
    </dgm:pt>
    <dgm:pt modelId="{F044AE7B-9665-41AC-86DA-DFD86070C23E}" type="sibTrans" cxnId="{D9178460-0D9C-4A93-AE0C-76EC3B3FD9EE}">
      <dgm:prSet/>
      <dgm:spPr/>
      <dgm:t>
        <a:bodyPr/>
        <a:lstStyle/>
        <a:p>
          <a:endParaRPr lang="pt-BR"/>
        </a:p>
      </dgm:t>
    </dgm:pt>
    <dgm:pt modelId="{D3CC6FAB-467C-454C-83EE-3F5A982600E9}">
      <dgm:prSet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aplicação de calor local e eventualmente, por orientação médica. Uso </a:t>
          </a:r>
          <a:r>
            <a:rPr lang="pt-BR"/>
            <a:t>de analgésico</a:t>
          </a:r>
          <a:endParaRPr lang="pt-BR" dirty="0"/>
        </a:p>
      </dgm:t>
    </dgm:pt>
    <dgm:pt modelId="{29C9F03F-2315-4839-8A52-261034D18B54}" type="parTrans" cxnId="{76034FE9-07B3-493D-8473-996ED2A0E503}">
      <dgm:prSet/>
      <dgm:spPr/>
      <dgm:t>
        <a:bodyPr/>
        <a:lstStyle/>
        <a:p>
          <a:endParaRPr lang="pt-BR"/>
        </a:p>
      </dgm:t>
    </dgm:pt>
    <dgm:pt modelId="{E23E5E9F-879D-4CFD-9F73-CEA9DE78CAA9}" type="sibTrans" cxnId="{76034FE9-07B3-493D-8473-996ED2A0E503}">
      <dgm:prSet/>
      <dgm:spPr/>
      <dgm:t>
        <a:bodyPr/>
        <a:lstStyle/>
        <a:p>
          <a:endParaRPr lang="pt-BR"/>
        </a:p>
      </dgm:t>
    </dgm:pt>
    <dgm:pt modelId="{267D95B9-8BD4-4C3B-A686-C0A4F61F1455}">
      <dgm:prSet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Medicação:</a:t>
          </a:r>
        </a:p>
      </dgm:t>
    </dgm:pt>
    <dgm:pt modelId="{06ED28B8-B095-4C30-8A5D-0C783655C8F9}" type="parTrans" cxnId="{DAB45EF4-1171-4727-9C39-2BF7280024F4}">
      <dgm:prSet/>
      <dgm:spPr/>
      <dgm:t>
        <a:bodyPr/>
        <a:lstStyle/>
        <a:p>
          <a:endParaRPr lang="pt-BR"/>
        </a:p>
      </dgm:t>
    </dgm:pt>
    <dgm:pt modelId="{D7E78C10-E636-4B8E-941C-B8ACE8EF9D68}" type="sibTrans" cxnId="{DAB45EF4-1171-4727-9C39-2BF7280024F4}">
      <dgm:prSet/>
      <dgm:spPr/>
      <dgm:t>
        <a:bodyPr/>
        <a:lstStyle/>
        <a:p>
          <a:endParaRPr lang="pt-BR"/>
        </a:p>
      </dgm:t>
    </dgm:pt>
    <dgm:pt modelId="{5BAFF525-3AEF-4C58-85CF-9AF251EBA504}">
      <dgm:prSet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Paracetamol (Categoria B): 500mg, 01 a 04x ao dia</a:t>
          </a:r>
        </a:p>
      </dgm:t>
    </dgm:pt>
    <dgm:pt modelId="{AE0F79BE-DFBE-48C5-94FC-FA77274BEDE4}" type="parTrans" cxnId="{9610E4EB-8554-4F47-BE00-F9D9C499C554}">
      <dgm:prSet/>
      <dgm:spPr/>
      <dgm:t>
        <a:bodyPr/>
        <a:lstStyle/>
        <a:p>
          <a:endParaRPr lang="pt-BR"/>
        </a:p>
      </dgm:t>
    </dgm:pt>
    <dgm:pt modelId="{4B7A33A1-9F39-45DD-A871-50ABC767E801}" type="sibTrans" cxnId="{9610E4EB-8554-4F47-BE00-F9D9C499C554}">
      <dgm:prSet/>
      <dgm:spPr/>
      <dgm:t>
        <a:bodyPr/>
        <a:lstStyle/>
        <a:p>
          <a:endParaRPr lang="pt-BR"/>
        </a:p>
      </dgm:t>
    </dgm:pt>
    <dgm:pt modelId="{FCF9CF3B-08EA-4ECE-8276-8E0FAE9BD9DF}">
      <dgm:prSet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Varizes</a:t>
          </a:r>
        </a:p>
      </dgm:t>
    </dgm:pt>
    <dgm:pt modelId="{2547A96C-894C-43C2-AE5D-83D54039F08A}" type="parTrans" cxnId="{8717E16D-CDBC-466F-9514-82990D53FA50}">
      <dgm:prSet/>
      <dgm:spPr/>
      <dgm:t>
        <a:bodyPr/>
        <a:lstStyle/>
        <a:p>
          <a:endParaRPr lang="pt-BR"/>
        </a:p>
      </dgm:t>
    </dgm:pt>
    <dgm:pt modelId="{E4AE8278-05BD-4DCC-95ED-9FAA97A64095}" type="sibTrans" cxnId="{8717E16D-CDBC-466F-9514-82990D53FA50}">
      <dgm:prSet/>
      <dgm:spPr/>
      <dgm:t>
        <a:bodyPr/>
        <a:lstStyle/>
        <a:p>
          <a:endParaRPr lang="pt-BR"/>
        </a:p>
      </dgm:t>
    </dgm:pt>
    <dgm:pt modelId="{BA2F088C-7BD7-4B93-BF44-52DB2BFCDD4B}">
      <dgm:prSet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Orientar para não permanecer muito tempo em pé ou sentada; </a:t>
          </a:r>
        </a:p>
      </dgm:t>
    </dgm:pt>
    <dgm:pt modelId="{53982F48-9A3C-4452-B3D6-121C5160096B}" type="parTrans" cxnId="{3A29DC55-4835-4AB8-8850-FFB9DA2C5263}">
      <dgm:prSet/>
      <dgm:spPr/>
      <dgm:t>
        <a:bodyPr/>
        <a:lstStyle/>
        <a:p>
          <a:endParaRPr lang="pt-BR"/>
        </a:p>
      </dgm:t>
    </dgm:pt>
    <dgm:pt modelId="{F199D968-1C71-43F0-A318-BB3B86F1B692}" type="sibTrans" cxnId="{3A29DC55-4835-4AB8-8850-FFB9DA2C5263}">
      <dgm:prSet/>
      <dgm:spPr/>
      <dgm:t>
        <a:bodyPr/>
        <a:lstStyle/>
        <a:p>
          <a:endParaRPr lang="pt-BR"/>
        </a:p>
      </dgm:t>
    </dgm:pt>
    <dgm:pt modelId="{A3A09BA1-32A2-4FC6-BF73-863C427A290E}">
      <dgm:prSet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repousos (por 20 minutos) várias vezes ao dia com as pernas elevadas</a:t>
          </a:r>
        </a:p>
      </dgm:t>
    </dgm:pt>
    <dgm:pt modelId="{0A76D557-4459-4DC2-AA36-A704D2F04284}" type="parTrans" cxnId="{64DC1560-7259-4256-B1F6-44B4DF7F3988}">
      <dgm:prSet/>
      <dgm:spPr/>
      <dgm:t>
        <a:bodyPr/>
        <a:lstStyle/>
        <a:p>
          <a:endParaRPr lang="pt-BR"/>
        </a:p>
      </dgm:t>
    </dgm:pt>
    <dgm:pt modelId="{F6F1293F-89C2-4644-BEC6-069C7083C24F}" type="sibTrans" cxnId="{64DC1560-7259-4256-B1F6-44B4DF7F3988}">
      <dgm:prSet/>
      <dgm:spPr/>
      <dgm:t>
        <a:bodyPr/>
        <a:lstStyle/>
        <a:p>
          <a:endParaRPr lang="pt-BR"/>
        </a:p>
      </dgm:t>
    </dgm:pt>
    <dgm:pt modelId="{3ED55DB4-589F-4EDD-BE69-32B589E57F30}">
      <dgm:prSet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Não usar roupas muito justas e nem ligas nas pernas</a:t>
          </a:r>
        </a:p>
      </dgm:t>
    </dgm:pt>
    <dgm:pt modelId="{ADD23896-73B9-480B-BFB1-50EEB0766DCE}" type="parTrans" cxnId="{832EFDC0-6E88-485E-AB16-3F8ABD42B8B2}">
      <dgm:prSet/>
      <dgm:spPr/>
      <dgm:t>
        <a:bodyPr/>
        <a:lstStyle/>
        <a:p>
          <a:endParaRPr lang="pt-BR"/>
        </a:p>
      </dgm:t>
    </dgm:pt>
    <dgm:pt modelId="{9305E560-3D14-4E2E-92EB-5CE2123798BF}" type="sibTrans" cxnId="{832EFDC0-6E88-485E-AB16-3F8ABD42B8B2}">
      <dgm:prSet/>
      <dgm:spPr/>
      <dgm:t>
        <a:bodyPr/>
        <a:lstStyle/>
        <a:p>
          <a:endParaRPr lang="pt-BR"/>
        </a:p>
      </dgm:t>
    </dgm:pt>
    <dgm:pt modelId="{DB9A28DE-6BD3-457D-A0B8-3783C9D07604}">
      <dgm:prSet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se possível, usar meia-calça elástica para gestante.</a:t>
          </a:r>
        </a:p>
      </dgm:t>
    </dgm:pt>
    <dgm:pt modelId="{2FD34292-AE51-48CF-9F54-3F8688F093DF}" type="parTrans" cxnId="{5B6E36BA-B028-4A07-8198-3B7DA1EB9DE0}">
      <dgm:prSet/>
      <dgm:spPr/>
      <dgm:t>
        <a:bodyPr/>
        <a:lstStyle/>
        <a:p>
          <a:endParaRPr lang="pt-BR"/>
        </a:p>
      </dgm:t>
    </dgm:pt>
    <dgm:pt modelId="{8B7F2AA0-4190-4E94-A47B-2E8876B9CFA2}" type="sibTrans" cxnId="{5B6E36BA-B028-4A07-8198-3B7DA1EB9DE0}">
      <dgm:prSet/>
      <dgm:spPr/>
      <dgm:t>
        <a:bodyPr/>
        <a:lstStyle/>
        <a:p>
          <a:endParaRPr lang="pt-BR"/>
        </a:p>
      </dgm:t>
    </dgm:pt>
    <dgm:pt modelId="{E8CBD769-1424-4CBE-A079-DA8A756CF943}" type="pres">
      <dgm:prSet presAssocID="{38B75E6A-3CF2-42A4-97CD-F9BD0D8E7525}" presName="Name0" presStyleCnt="0">
        <dgm:presLayoutVars>
          <dgm:dir/>
          <dgm:animLvl val="lvl"/>
          <dgm:resizeHandles val="exact"/>
        </dgm:presLayoutVars>
      </dgm:prSet>
      <dgm:spPr/>
    </dgm:pt>
    <dgm:pt modelId="{46186B37-DA72-44FA-B13C-0A9E7B4BF029}" type="pres">
      <dgm:prSet presAssocID="{EC2C1E96-A9F3-46CB-B6CD-BFA6413E6AF6}" presName="composite" presStyleCnt="0"/>
      <dgm:spPr/>
    </dgm:pt>
    <dgm:pt modelId="{6B18D24E-79CA-4F7F-AEB2-49E385C8FE23}" type="pres">
      <dgm:prSet presAssocID="{EC2C1E96-A9F3-46CB-B6CD-BFA6413E6AF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5A79BED-CFC3-4E8D-AE95-3346B923AAFF}" type="pres">
      <dgm:prSet presAssocID="{EC2C1E96-A9F3-46CB-B6CD-BFA6413E6AF6}" presName="desTx" presStyleLbl="alignAccFollowNode1" presStyleIdx="0" presStyleCnt="3">
        <dgm:presLayoutVars>
          <dgm:bulletEnabled val="1"/>
        </dgm:presLayoutVars>
      </dgm:prSet>
      <dgm:spPr/>
    </dgm:pt>
    <dgm:pt modelId="{1C9180DD-CC9B-4E8E-B12C-44302BC01F6C}" type="pres">
      <dgm:prSet presAssocID="{94FEBD43-A772-4FCC-A6AF-EC983775598E}" presName="space" presStyleCnt="0"/>
      <dgm:spPr/>
    </dgm:pt>
    <dgm:pt modelId="{9F7BC9F7-0D84-4D7F-A47F-0BDBE72AD2AB}" type="pres">
      <dgm:prSet presAssocID="{E432D37B-CF47-4606-A209-E776FDA294CB}" presName="composite" presStyleCnt="0"/>
      <dgm:spPr/>
    </dgm:pt>
    <dgm:pt modelId="{CF3B18AC-B11E-43EE-8F1A-420002CD9DF2}" type="pres">
      <dgm:prSet presAssocID="{E432D37B-CF47-4606-A209-E776FDA294C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D90B678-3532-47F5-8EA4-79905159167B}" type="pres">
      <dgm:prSet presAssocID="{E432D37B-CF47-4606-A209-E776FDA294CB}" presName="desTx" presStyleLbl="alignAccFollowNode1" presStyleIdx="1" presStyleCnt="3">
        <dgm:presLayoutVars>
          <dgm:bulletEnabled val="1"/>
        </dgm:presLayoutVars>
      </dgm:prSet>
      <dgm:spPr/>
    </dgm:pt>
    <dgm:pt modelId="{129A5A42-0E19-4EE2-BD70-FB6511CF3D1C}" type="pres">
      <dgm:prSet presAssocID="{B006885D-FF8F-4FB8-BE6D-583254C9332E}" presName="space" presStyleCnt="0"/>
      <dgm:spPr/>
    </dgm:pt>
    <dgm:pt modelId="{4405CD02-49F2-4E19-BED7-C699940F276F}" type="pres">
      <dgm:prSet presAssocID="{FCF9CF3B-08EA-4ECE-8276-8E0FAE9BD9DF}" presName="composite" presStyleCnt="0"/>
      <dgm:spPr/>
    </dgm:pt>
    <dgm:pt modelId="{BD64D45C-DF57-4C32-BE42-DE1C27C8A058}" type="pres">
      <dgm:prSet presAssocID="{FCF9CF3B-08EA-4ECE-8276-8E0FAE9BD9D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528D0CB-1483-4176-9784-BEC0D6BAFE2F}" type="pres">
      <dgm:prSet presAssocID="{FCF9CF3B-08EA-4ECE-8276-8E0FAE9BD9D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1C59E1D-296A-4914-A7E0-BF46C70CEAFD}" type="presOf" srcId="{BA2F088C-7BD7-4B93-BF44-52DB2BFCDD4B}" destId="{6528D0CB-1483-4176-9784-BEC0D6BAFE2F}" srcOrd="0" destOrd="0" presId="urn:microsoft.com/office/officeart/2005/8/layout/hList1"/>
    <dgm:cxn modelId="{64DC1560-7259-4256-B1F6-44B4DF7F3988}" srcId="{FCF9CF3B-08EA-4ECE-8276-8E0FAE9BD9DF}" destId="{A3A09BA1-32A2-4FC6-BF73-863C427A290E}" srcOrd="1" destOrd="0" parTransId="{0A76D557-4459-4DC2-AA36-A704D2F04284}" sibTransId="{F6F1293F-89C2-4644-BEC6-069C7083C24F}"/>
    <dgm:cxn modelId="{D9178460-0D9C-4A93-AE0C-76EC3B3FD9EE}" srcId="{E432D37B-CF47-4606-A209-E776FDA294CB}" destId="{14D8D496-952F-4516-9917-57DB8606DB01}" srcOrd="1" destOrd="0" parTransId="{219E27EB-4DAF-4315-8866-1B5F95BF3A6D}" sibTransId="{F044AE7B-9665-41AC-86DA-DFD86070C23E}"/>
    <dgm:cxn modelId="{0913E962-DDBF-4945-AAE6-3FD170A60688}" srcId="{EC2C1E96-A9F3-46CB-B6CD-BFA6413E6AF6}" destId="{D025C285-B1A8-4320-8487-F00C970E624D}" srcOrd="1" destOrd="0" parTransId="{83D6AEF0-9314-400E-9BA6-44DD8FB6AB40}" sibTransId="{9EF9E06D-5839-43C6-BAC3-AA483DF4D013}"/>
    <dgm:cxn modelId="{BA5A3E6D-CA41-4731-AB81-C15BE1C6AC33}" srcId="{E432D37B-CF47-4606-A209-E776FDA294CB}" destId="{966513EA-2063-4EA0-8EA4-D8217B5956E2}" srcOrd="0" destOrd="0" parTransId="{D8B47B4A-8080-4919-AF13-1C643D11484F}" sibTransId="{0F11AE31-3694-4F6C-9719-1B3FCCE5601A}"/>
    <dgm:cxn modelId="{8717E16D-CDBC-466F-9514-82990D53FA50}" srcId="{38B75E6A-3CF2-42A4-97CD-F9BD0D8E7525}" destId="{FCF9CF3B-08EA-4ECE-8276-8E0FAE9BD9DF}" srcOrd="2" destOrd="0" parTransId="{2547A96C-894C-43C2-AE5D-83D54039F08A}" sibTransId="{E4AE8278-05BD-4DCC-95ED-9FAA97A64095}"/>
    <dgm:cxn modelId="{7705AD6E-A61D-4E39-B994-8D866FBC1428}" srcId="{EC2C1E96-A9F3-46CB-B6CD-BFA6413E6AF6}" destId="{9E2B2289-9637-499F-B3C0-382164EC01DC}" srcOrd="2" destOrd="0" parTransId="{979EAEDF-2D7E-4C2D-B7CA-174DB351703E}" sibTransId="{41C5AEED-716E-46B7-A56A-DD131A744AFA}"/>
    <dgm:cxn modelId="{E327DD74-76DE-4FE9-A7B3-DCEE9D5B8E91}" type="presOf" srcId="{966513EA-2063-4EA0-8EA4-D8217B5956E2}" destId="{9D90B678-3532-47F5-8EA4-79905159167B}" srcOrd="0" destOrd="0" presId="urn:microsoft.com/office/officeart/2005/8/layout/hList1"/>
    <dgm:cxn modelId="{3CBC0F75-B449-4B8E-AC66-478F2A36C5A9}" srcId="{EC2C1E96-A9F3-46CB-B6CD-BFA6413E6AF6}" destId="{E066DFD9-B7BA-4CAC-9203-B499DDB62587}" srcOrd="0" destOrd="0" parTransId="{F1587475-0314-4C8E-9BBA-0B1E1BADE7E2}" sibTransId="{A18A1721-A92D-4576-BEFA-938410845729}"/>
    <dgm:cxn modelId="{3A29DC55-4835-4AB8-8850-FFB9DA2C5263}" srcId="{FCF9CF3B-08EA-4ECE-8276-8E0FAE9BD9DF}" destId="{BA2F088C-7BD7-4B93-BF44-52DB2BFCDD4B}" srcOrd="0" destOrd="0" parTransId="{53982F48-9A3C-4452-B3D6-121C5160096B}" sibTransId="{F199D968-1C71-43F0-A318-BB3B86F1B692}"/>
    <dgm:cxn modelId="{12ADEE7D-F17F-47C7-A948-F416BCA72DE6}" type="presOf" srcId="{14D8D496-952F-4516-9917-57DB8606DB01}" destId="{9D90B678-3532-47F5-8EA4-79905159167B}" srcOrd="0" destOrd="1" presId="urn:microsoft.com/office/officeart/2005/8/layout/hList1"/>
    <dgm:cxn modelId="{23832587-7662-41DA-961E-2E7DCBD61184}" type="presOf" srcId="{E432D37B-CF47-4606-A209-E776FDA294CB}" destId="{CF3B18AC-B11E-43EE-8F1A-420002CD9DF2}" srcOrd="0" destOrd="0" presId="urn:microsoft.com/office/officeart/2005/8/layout/hList1"/>
    <dgm:cxn modelId="{DA71FA88-9A7C-48BF-AA46-80E5D7DDB61E}" type="presOf" srcId="{DB9A28DE-6BD3-457D-A0B8-3783C9D07604}" destId="{6528D0CB-1483-4176-9784-BEC0D6BAFE2F}" srcOrd="0" destOrd="3" presId="urn:microsoft.com/office/officeart/2005/8/layout/hList1"/>
    <dgm:cxn modelId="{4F389D91-07E1-468B-92BB-8615566FAF78}" type="presOf" srcId="{A3A09BA1-32A2-4FC6-BF73-863C427A290E}" destId="{6528D0CB-1483-4176-9784-BEC0D6BAFE2F}" srcOrd="0" destOrd="1" presId="urn:microsoft.com/office/officeart/2005/8/layout/hList1"/>
    <dgm:cxn modelId="{E2D83F99-FF21-43B9-A3DA-C5633A96AC9F}" type="presOf" srcId="{38B75E6A-3CF2-42A4-97CD-F9BD0D8E7525}" destId="{E8CBD769-1424-4CBE-A079-DA8A756CF943}" srcOrd="0" destOrd="0" presId="urn:microsoft.com/office/officeart/2005/8/layout/hList1"/>
    <dgm:cxn modelId="{F1D1489E-803B-43CC-BFCE-94702FC497A5}" type="presOf" srcId="{EC2C1E96-A9F3-46CB-B6CD-BFA6413E6AF6}" destId="{6B18D24E-79CA-4F7F-AEB2-49E385C8FE23}" srcOrd="0" destOrd="0" presId="urn:microsoft.com/office/officeart/2005/8/layout/hList1"/>
    <dgm:cxn modelId="{5B6E36BA-B028-4A07-8198-3B7DA1EB9DE0}" srcId="{FCF9CF3B-08EA-4ECE-8276-8E0FAE9BD9DF}" destId="{DB9A28DE-6BD3-457D-A0B8-3783C9D07604}" srcOrd="3" destOrd="0" parTransId="{2FD34292-AE51-48CF-9F54-3F8688F093DF}" sibTransId="{8B7F2AA0-4190-4E94-A47B-2E8876B9CFA2}"/>
    <dgm:cxn modelId="{7E77AEBF-869A-4849-9CCD-1125D99D7BDC}" type="presOf" srcId="{E066DFD9-B7BA-4CAC-9203-B499DDB62587}" destId="{75A79BED-CFC3-4E8D-AE95-3346B923AAFF}" srcOrd="0" destOrd="0" presId="urn:microsoft.com/office/officeart/2005/8/layout/hList1"/>
    <dgm:cxn modelId="{832EFDC0-6E88-485E-AB16-3F8ABD42B8B2}" srcId="{FCF9CF3B-08EA-4ECE-8276-8E0FAE9BD9DF}" destId="{3ED55DB4-589F-4EDD-BE69-32B589E57F30}" srcOrd="2" destOrd="0" parTransId="{ADD23896-73B9-480B-BFB1-50EEB0766DCE}" sibTransId="{9305E560-3D14-4E2E-92EB-5CE2123798BF}"/>
    <dgm:cxn modelId="{DDBDD4CD-8F3E-4F10-A416-72540BDBDF94}" type="presOf" srcId="{FCF9CF3B-08EA-4ECE-8276-8E0FAE9BD9DF}" destId="{BD64D45C-DF57-4C32-BE42-DE1C27C8A058}" srcOrd="0" destOrd="0" presId="urn:microsoft.com/office/officeart/2005/8/layout/hList1"/>
    <dgm:cxn modelId="{A83435D3-A592-415D-B21E-27686E3B4C42}" type="presOf" srcId="{D025C285-B1A8-4320-8487-F00C970E624D}" destId="{75A79BED-CFC3-4E8D-AE95-3346B923AAFF}" srcOrd="0" destOrd="1" presId="urn:microsoft.com/office/officeart/2005/8/layout/hList1"/>
    <dgm:cxn modelId="{C8FF36D9-4F26-4F47-B917-17F7F98605B4}" type="presOf" srcId="{3ED55DB4-589F-4EDD-BE69-32B589E57F30}" destId="{6528D0CB-1483-4176-9784-BEC0D6BAFE2F}" srcOrd="0" destOrd="2" presId="urn:microsoft.com/office/officeart/2005/8/layout/hList1"/>
    <dgm:cxn modelId="{6B6122E2-A7BE-4A95-AD8E-68E6FF614D78}" type="presOf" srcId="{267D95B9-8BD4-4C3B-A686-C0A4F61F1455}" destId="{9D90B678-3532-47F5-8EA4-79905159167B}" srcOrd="0" destOrd="3" presId="urn:microsoft.com/office/officeart/2005/8/layout/hList1"/>
    <dgm:cxn modelId="{E9D9CCE5-AAD5-44FF-8724-92654C93AEB1}" type="presOf" srcId="{5BAFF525-3AEF-4C58-85CF-9AF251EBA504}" destId="{9D90B678-3532-47F5-8EA4-79905159167B}" srcOrd="0" destOrd="4" presId="urn:microsoft.com/office/officeart/2005/8/layout/hList1"/>
    <dgm:cxn modelId="{76034FE9-07B3-493D-8473-996ED2A0E503}" srcId="{E432D37B-CF47-4606-A209-E776FDA294CB}" destId="{D3CC6FAB-467C-454C-83EE-3F5A982600E9}" srcOrd="2" destOrd="0" parTransId="{29C9F03F-2315-4839-8A52-261034D18B54}" sibTransId="{E23E5E9F-879D-4CFD-9F73-CEA9DE78CAA9}"/>
    <dgm:cxn modelId="{9610E4EB-8554-4F47-BE00-F9D9C499C554}" srcId="{267D95B9-8BD4-4C3B-A686-C0A4F61F1455}" destId="{5BAFF525-3AEF-4C58-85CF-9AF251EBA504}" srcOrd="0" destOrd="0" parTransId="{AE0F79BE-DFBE-48C5-94FC-FA77274BEDE4}" sibTransId="{4B7A33A1-9F39-45DD-A871-50ABC767E801}"/>
    <dgm:cxn modelId="{83D167EE-05F8-44A1-9BC0-53EFE7B379C5}" type="presOf" srcId="{D3CC6FAB-467C-454C-83EE-3F5A982600E9}" destId="{9D90B678-3532-47F5-8EA4-79905159167B}" srcOrd="0" destOrd="2" presId="urn:microsoft.com/office/officeart/2005/8/layout/hList1"/>
    <dgm:cxn modelId="{243BCDEE-8CF0-49B1-BBC4-04DD79B1B517}" type="presOf" srcId="{9E2B2289-9637-499F-B3C0-382164EC01DC}" destId="{75A79BED-CFC3-4E8D-AE95-3346B923AAFF}" srcOrd="0" destOrd="2" presId="urn:microsoft.com/office/officeart/2005/8/layout/hList1"/>
    <dgm:cxn modelId="{D6CEAEF1-7566-4702-98EB-FDB6999C7FD8}" srcId="{38B75E6A-3CF2-42A4-97CD-F9BD0D8E7525}" destId="{E432D37B-CF47-4606-A209-E776FDA294CB}" srcOrd="1" destOrd="0" parTransId="{F760EB91-DFA4-4551-AB82-E96B57773AB1}" sibTransId="{B006885D-FF8F-4FB8-BE6D-583254C9332E}"/>
    <dgm:cxn modelId="{DAB45EF4-1171-4727-9C39-2BF7280024F4}" srcId="{E432D37B-CF47-4606-A209-E776FDA294CB}" destId="{267D95B9-8BD4-4C3B-A686-C0A4F61F1455}" srcOrd="3" destOrd="0" parTransId="{06ED28B8-B095-4C30-8A5D-0C783655C8F9}" sibTransId="{D7E78C10-E636-4B8E-941C-B8ACE8EF9D68}"/>
    <dgm:cxn modelId="{858673FA-F009-4BAA-BA88-30D94AC87AE5}" srcId="{38B75E6A-3CF2-42A4-97CD-F9BD0D8E7525}" destId="{EC2C1E96-A9F3-46CB-B6CD-BFA6413E6AF6}" srcOrd="0" destOrd="0" parTransId="{6A61DF9F-FFE9-4920-9DC1-4177B9F79BB3}" sibTransId="{94FEBD43-A772-4FCC-A6AF-EC983775598E}"/>
    <dgm:cxn modelId="{221C6622-ECA9-4704-8439-4EF290ABA4B6}" type="presParOf" srcId="{E8CBD769-1424-4CBE-A079-DA8A756CF943}" destId="{46186B37-DA72-44FA-B13C-0A9E7B4BF029}" srcOrd="0" destOrd="0" presId="urn:microsoft.com/office/officeart/2005/8/layout/hList1"/>
    <dgm:cxn modelId="{039B7502-CB38-4D03-9B0C-00297DEBBD96}" type="presParOf" srcId="{46186B37-DA72-44FA-B13C-0A9E7B4BF029}" destId="{6B18D24E-79CA-4F7F-AEB2-49E385C8FE23}" srcOrd="0" destOrd="0" presId="urn:microsoft.com/office/officeart/2005/8/layout/hList1"/>
    <dgm:cxn modelId="{703D1AF4-1168-4B67-B124-8B0891948AC3}" type="presParOf" srcId="{46186B37-DA72-44FA-B13C-0A9E7B4BF029}" destId="{75A79BED-CFC3-4E8D-AE95-3346B923AAFF}" srcOrd="1" destOrd="0" presId="urn:microsoft.com/office/officeart/2005/8/layout/hList1"/>
    <dgm:cxn modelId="{AD07D95C-2ECA-4303-8572-1ACD9D5D9C6A}" type="presParOf" srcId="{E8CBD769-1424-4CBE-A079-DA8A756CF943}" destId="{1C9180DD-CC9B-4E8E-B12C-44302BC01F6C}" srcOrd="1" destOrd="0" presId="urn:microsoft.com/office/officeart/2005/8/layout/hList1"/>
    <dgm:cxn modelId="{88C0B713-0134-4913-9ABC-56F6643D8D31}" type="presParOf" srcId="{E8CBD769-1424-4CBE-A079-DA8A756CF943}" destId="{9F7BC9F7-0D84-4D7F-A47F-0BDBE72AD2AB}" srcOrd="2" destOrd="0" presId="urn:microsoft.com/office/officeart/2005/8/layout/hList1"/>
    <dgm:cxn modelId="{507983E7-F20A-4FF2-B411-3765A3DC7807}" type="presParOf" srcId="{9F7BC9F7-0D84-4D7F-A47F-0BDBE72AD2AB}" destId="{CF3B18AC-B11E-43EE-8F1A-420002CD9DF2}" srcOrd="0" destOrd="0" presId="urn:microsoft.com/office/officeart/2005/8/layout/hList1"/>
    <dgm:cxn modelId="{DDA8C2EE-5C48-4877-93C0-968030DB080C}" type="presParOf" srcId="{9F7BC9F7-0D84-4D7F-A47F-0BDBE72AD2AB}" destId="{9D90B678-3532-47F5-8EA4-79905159167B}" srcOrd="1" destOrd="0" presId="urn:microsoft.com/office/officeart/2005/8/layout/hList1"/>
    <dgm:cxn modelId="{3DCB9E43-25CA-4AE5-8B1F-ADD62C173525}" type="presParOf" srcId="{E8CBD769-1424-4CBE-A079-DA8A756CF943}" destId="{129A5A42-0E19-4EE2-BD70-FB6511CF3D1C}" srcOrd="3" destOrd="0" presId="urn:microsoft.com/office/officeart/2005/8/layout/hList1"/>
    <dgm:cxn modelId="{20270D36-3735-438C-B580-8F9F3C7BE3AE}" type="presParOf" srcId="{E8CBD769-1424-4CBE-A079-DA8A756CF943}" destId="{4405CD02-49F2-4E19-BED7-C699940F276F}" srcOrd="4" destOrd="0" presId="urn:microsoft.com/office/officeart/2005/8/layout/hList1"/>
    <dgm:cxn modelId="{7940C60B-0E9E-4E6A-8DD4-7CF8ACB561C3}" type="presParOf" srcId="{4405CD02-49F2-4E19-BED7-C699940F276F}" destId="{BD64D45C-DF57-4C32-BE42-DE1C27C8A058}" srcOrd="0" destOrd="0" presId="urn:microsoft.com/office/officeart/2005/8/layout/hList1"/>
    <dgm:cxn modelId="{10F6201F-4CD4-45FF-8FAA-DA8D7FCADFAA}" type="presParOf" srcId="{4405CD02-49F2-4E19-BED7-C699940F276F}" destId="{6528D0CB-1483-4176-9784-BEC0D6BAFE2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A59B3B1-02D5-4060-A795-EEE2E6FE7BE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F6437B6-057C-4692-88FD-436C4BA3C40E}">
      <dgm:prSet phldrT="[Texto]"/>
      <dgm:spPr/>
      <dgm:t>
        <a:bodyPr/>
        <a:lstStyle/>
        <a:p>
          <a:r>
            <a:rPr lang="pt-BR" dirty="0"/>
            <a:t>12 semanas</a:t>
          </a:r>
        </a:p>
      </dgm:t>
    </dgm:pt>
    <dgm:pt modelId="{4C84C2C9-39DA-40EA-A159-0D6F8927EBBA}" type="parTrans" cxnId="{C2F744B6-6239-4761-B585-E4B8CB928658}">
      <dgm:prSet/>
      <dgm:spPr/>
      <dgm:t>
        <a:bodyPr/>
        <a:lstStyle/>
        <a:p>
          <a:endParaRPr lang="pt-BR"/>
        </a:p>
      </dgm:t>
    </dgm:pt>
    <dgm:pt modelId="{AE97ECE4-CED2-4CE6-8CC1-CDB0ECBBA0CD}" type="sibTrans" cxnId="{C2F744B6-6239-4761-B585-E4B8CB928658}">
      <dgm:prSet/>
      <dgm:spPr/>
      <dgm:t>
        <a:bodyPr/>
        <a:lstStyle/>
        <a:p>
          <a:endParaRPr lang="pt-BR"/>
        </a:p>
      </dgm:t>
    </dgm:pt>
    <dgm:pt modelId="{94D39036-6238-46DD-9E15-B8C1FAB3D7C6}">
      <dgm:prSet phldrT="[Texto]"/>
      <dgm:spPr/>
      <dgm:t>
        <a:bodyPr/>
        <a:lstStyle/>
        <a:p>
          <a:r>
            <a:rPr lang="pt-BR" dirty="0"/>
            <a:t>16 semanas</a:t>
          </a:r>
        </a:p>
      </dgm:t>
    </dgm:pt>
    <dgm:pt modelId="{F66AEB7A-05BF-4967-B59D-8CA65EF0684E}" type="parTrans" cxnId="{BB504ECA-8A4B-4960-8170-BB9A8350627B}">
      <dgm:prSet/>
      <dgm:spPr/>
      <dgm:t>
        <a:bodyPr/>
        <a:lstStyle/>
        <a:p>
          <a:endParaRPr lang="pt-BR"/>
        </a:p>
      </dgm:t>
    </dgm:pt>
    <dgm:pt modelId="{9BAA0040-95F1-45E2-A8BB-B0F5AA5CFD50}" type="sibTrans" cxnId="{BB504ECA-8A4B-4960-8170-BB9A8350627B}">
      <dgm:prSet/>
      <dgm:spPr/>
      <dgm:t>
        <a:bodyPr/>
        <a:lstStyle/>
        <a:p>
          <a:endParaRPr lang="pt-BR"/>
        </a:p>
      </dgm:t>
    </dgm:pt>
    <dgm:pt modelId="{C4C94040-584A-4544-B694-B250B615A59E}">
      <dgm:prSet phldrT="[Texto]"/>
      <dgm:spPr/>
      <dgm:t>
        <a:bodyPr/>
        <a:lstStyle/>
        <a:p>
          <a:r>
            <a:rPr lang="pt-BR" dirty="0"/>
            <a:t>20 semanas</a:t>
          </a:r>
        </a:p>
      </dgm:t>
    </dgm:pt>
    <dgm:pt modelId="{B3D719EE-9E1E-47BB-95D3-36F9A8A993D6}" type="parTrans" cxnId="{A02E490E-11AA-4AEC-9BAC-9675FB1F2D38}">
      <dgm:prSet/>
      <dgm:spPr/>
      <dgm:t>
        <a:bodyPr/>
        <a:lstStyle/>
        <a:p>
          <a:endParaRPr lang="pt-BR"/>
        </a:p>
      </dgm:t>
    </dgm:pt>
    <dgm:pt modelId="{EA8A0326-E7DE-4C5A-A4C6-5DCC7344E3A0}" type="sibTrans" cxnId="{A02E490E-11AA-4AEC-9BAC-9675FB1F2D38}">
      <dgm:prSet/>
      <dgm:spPr/>
      <dgm:t>
        <a:bodyPr/>
        <a:lstStyle/>
        <a:p>
          <a:endParaRPr lang="pt-BR"/>
        </a:p>
      </dgm:t>
    </dgm:pt>
    <dgm:pt modelId="{4DD41741-4EE4-4146-B5A9-7201EE0BAC28}">
      <dgm:prSet phldrT="[Texto]"/>
      <dgm:spPr/>
      <dgm:t>
        <a:bodyPr/>
        <a:lstStyle/>
        <a:p>
          <a:r>
            <a:rPr lang="pt-BR" dirty="0"/>
            <a:t>20 a 30 semanas</a:t>
          </a:r>
        </a:p>
      </dgm:t>
    </dgm:pt>
    <dgm:pt modelId="{1E276A06-B302-455A-8EA4-E9B401BA50E6}" type="parTrans" cxnId="{3C93F93C-5601-4A28-9036-CE502E702026}">
      <dgm:prSet/>
      <dgm:spPr/>
      <dgm:t>
        <a:bodyPr/>
        <a:lstStyle/>
        <a:p>
          <a:endParaRPr lang="pt-BR"/>
        </a:p>
      </dgm:t>
    </dgm:pt>
    <dgm:pt modelId="{B16E70BE-7E73-4D22-B79F-BAFCED088D18}" type="sibTrans" cxnId="{3C93F93C-5601-4A28-9036-CE502E702026}">
      <dgm:prSet/>
      <dgm:spPr/>
      <dgm:t>
        <a:bodyPr/>
        <a:lstStyle/>
        <a:p>
          <a:endParaRPr lang="pt-BR"/>
        </a:p>
      </dgm:t>
    </dgm:pt>
    <dgm:pt modelId="{3E0422B8-9E55-4434-8546-389334F0BBD5}" type="pres">
      <dgm:prSet presAssocID="{FA59B3B1-02D5-4060-A795-EEE2E6FE7BE3}" presName="linear" presStyleCnt="0">
        <dgm:presLayoutVars>
          <dgm:animLvl val="lvl"/>
          <dgm:resizeHandles val="exact"/>
        </dgm:presLayoutVars>
      </dgm:prSet>
      <dgm:spPr/>
    </dgm:pt>
    <dgm:pt modelId="{BF9BF619-8FC4-4CC9-AEE1-AABFB99F3600}" type="pres">
      <dgm:prSet presAssocID="{AF6437B6-057C-4692-88FD-436C4BA3C40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72C75E0-4493-407B-9E5E-1EE4AF045C6E}" type="pres">
      <dgm:prSet presAssocID="{AE97ECE4-CED2-4CE6-8CC1-CDB0ECBBA0CD}" presName="spacer" presStyleCnt="0"/>
      <dgm:spPr/>
    </dgm:pt>
    <dgm:pt modelId="{66205989-8957-44AE-A156-D703E83AA403}" type="pres">
      <dgm:prSet presAssocID="{94D39036-6238-46DD-9E15-B8C1FAB3D7C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B341013-99B4-4054-B06D-26FCFB1E01EE}" type="pres">
      <dgm:prSet presAssocID="{9BAA0040-95F1-45E2-A8BB-B0F5AA5CFD50}" presName="spacer" presStyleCnt="0"/>
      <dgm:spPr/>
    </dgm:pt>
    <dgm:pt modelId="{A7818E35-C203-4A84-9017-C9B3D0DD2C32}" type="pres">
      <dgm:prSet presAssocID="{C4C94040-584A-4544-B694-B250B615A59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9BCA13D-E79B-4D59-BCAB-016A415C44AA}" type="pres">
      <dgm:prSet presAssocID="{EA8A0326-E7DE-4C5A-A4C6-5DCC7344E3A0}" presName="spacer" presStyleCnt="0"/>
      <dgm:spPr/>
    </dgm:pt>
    <dgm:pt modelId="{9B02A4B3-9DF7-46CF-A974-3309A7F3E069}" type="pres">
      <dgm:prSet presAssocID="{4DD41741-4EE4-4146-B5A9-7201EE0BAC2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02E490E-11AA-4AEC-9BAC-9675FB1F2D38}" srcId="{FA59B3B1-02D5-4060-A795-EEE2E6FE7BE3}" destId="{C4C94040-584A-4544-B694-B250B615A59E}" srcOrd="2" destOrd="0" parTransId="{B3D719EE-9E1E-47BB-95D3-36F9A8A993D6}" sibTransId="{EA8A0326-E7DE-4C5A-A4C6-5DCC7344E3A0}"/>
    <dgm:cxn modelId="{3C93F93C-5601-4A28-9036-CE502E702026}" srcId="{FA59B3B1-02D5-4060-A795-EEE2E6FE7BE3}" destId="{4DD41741-4EE4-4146-B5A9-7201EE0BAC28}" srcOrd="3" destOrd="0" parTransId="{1E276A06-B302-455A-8EA4-E9B401BA50E6}" sibTransId="{B16E70BE-7E73-4D22-B79F-BAFCED088D18}"/>
    <dgm:cxn modelId="{B1C00866-6034-49A4-B8D5-5773711925EE}" type="presOf" srcId="{4DD41741-4EE4-4146-B5A9-7201EE0BAC28}" destId="{9B02A4B3-9DF7-46CF-A974-3309A7F3E069}" srcOrd="0" destOrd="0" presId="urn:microsoft.com/office/officeart/2005/8/layout/vList2"/>
    <dgm:cxn modelId="{4B350F71-4FA6-4389-AC94-5AE2E64BA983}" type="presOf" srcId="{AF6437B6-057C-4692-88FD-436C4BA3C40E}" destId="{BF9BF619-8FC4-4CC9-AEE1-AABFB99F3600}" srcOrd="0" destOrd="0" presId="urn:microsoft.com/office/officeart/2005/8/layout/vList2"/>
    <dgm:cxn modelId="{892DC476-8384-4B34-A7F0-E95DC8E02134}" type="presOf" srcId="{C4C94040-584A-4544-B694-B250B615A59E}" destId="{A7818E35-C203-4A84-9017-C9B3D0DD2C32}" srcOrd="0" destOrd="0" presId="urn:microsoft.com/office/officeart/2005/8/layout/vList2"/>
    <dgm:cxn modelId="{C2F744B6-6239-4761-B585-E4B8CB928658}" srcId="{FA59B3B1-02D5-4060-A795-EEE2E6FE7BE3}" destId="{AF6437B6-057C-4692-88FD-436C4BA3C40E}" srcOrd="0" destOrd="0" parTransId="{4C84C2C9-39DA-40EA-A159-0D6F8927EBBA}" sibTransId="{AE97ECE4-CED2-4CE6-8CC1-CDB0ECBBA0CD}"/>
    <dgm:cxn modelId="{BB504ECA-8A4B-4960-8170-BB9A8350627B}" srcId="{FA59B3B1-02D5-4060-A795-EEE2E6FE7BE3}" destId="{94D39036-6238-46DD-9E15-B8C1FAB3D7C6}" srcOrd="1" destOrd="0" parTransId="{F66AEB7A-05BF-4967-B59D-8CA65EF0684E}" sibTransId="{9BAA0040-95F1-45E2-A8BB-B0F5AA5CFD50}"/>
    <dgm:cxn modelId="{039560DB-D6BE-492B-BAC6-803ACE91D0FA}" type="presOf" srcId="{FA59B3B1-02D5-4060-A795-EEE2E6FE7BE3}" destId="{3E0422B8-9E55-4434-8546-389334F0BBD5}" srcOrd="0" destOrd="0" presId="urn:microsoft.com/office/officeart/2005/8/layout/vList2"/>
    <dgm:cxn modelId="{443C5AE0-64D4-45DB-8D75-095A34684BFE}" type="presOf" srcId="{94D39036-6238-46DD-9E15-B8C1FAB3D7C6}" destId="{66205989-8957-44AE-A156-D703E83AA403}" srcOrd="0" destOrd="0" presId="urn:microsoft.com/office/officeart/2005/8/layout/vList2"/>
    <dgm:cxn modelId="{484BA9B1-4842-4F6C-AD25-B22437B47DD8}" type="presParOf" srcId="{3E0422B8-9E55-4434-8546-389334F0BBD5}" destId="{BF9BF619-8FC4-4CC9-AEE1-AABFB99F3600}" srcOrd="0" destOrd="0" presId="urn:microsoft.com/office/officeart/2005/8/layout/vList2"/>
    <dgm:cxn modelId="{4CAED255-9987-4A69-96F5-96DA7E73126C}" type="presParOf" srcId="{3E0422B8-9E55-4434-8546-389334F0BBD5}" destId="{272C75E0-4493-407B-9E5E-1EE4AF045C6E}" srcOrd="1" destOrd="0" presId="urn:microsoft.com/office/officeart/2005/8/layout/vList2"/>
    <dgm:cxn modelId="{F67415E2-B6D6-4039-B731-7CF55DC5140A}" type="presParOf" srcId="{3E0422B8-9E55-4434-8546-389334F0BBD5}" destId="{66205989-8957-44AE-A156-D703E83AA403}" srcOrd="2" destOrd="0" presId="urn:microsoft.com/office/officeart/2005/8/layout/vList2"/>
    <dgm:cxn modelId="{B2689DC3-C451-461D-A8A8-E684FD2EAE1B}" type="presParOf" srcId="{3E0422B8-9E55-4434-8546-389334F0BBD5}" destId="{4B341013-99B4-4054-B06D-26FCFB1E01EE}" srcOrd="3" destOrd="0" presId="urn:microsoft.com/office/officeart/2005/8/layout/vList2"/>
    <dgm:cxn modelId="{F3B0A85B-8B5B-41AC-986D-1323CF238D0C}" type="presParOf" srcId="{3E0422B8-9E55-4434-8546-389334F0BBD5}" destId="{A7818E35-C203-4A84-9017-C9B3D0DD2C32}" srcOrd="4" destOrd="0" presId="urn:microsoft.com/office/officeart/2005/8/layout/vList2"/>
    <dgm:cxn modelId="{4EEB23AA-94E8-4F24-A043-D124D2ACCC7F}" type="presParOf" srcId="{3E0422B8-9E55-4434-8546-389334F0BBD5}" destId="{99BCA13D-E79B-4D59-BCAB-016A415C44AA}" srcOrd="5" destOrd="0" presId="urn:microsoft.com/office/officeart/2005/8/layout/vList2"/>
    <dgm:cxn modelId="{B2E715A2-2A5A-4D23-8B57-EE43BEE81ED5}" type="presParOf" srcId="{3E0422B8-9E55-4434-8546-389334F0BBD5}" destId="{9B02A4B3-9DF7-46CF-A974-3309A7F3E06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4E94371-AADB-47EB-AC48-969B7C369E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0038654-21B3-46A6-AE75-DE44C3D2EEBE}">
      <dgm:prSet phldrT="[Texto]"/>
      <dgm:spPr/>
      <dgm:t>
        <a:bodyPr/>
        <a:lstStyle/>
        <a:p>
          <a:r>
            <a:rPr lang="pt-BR" dirty="0"/>
            <a:t>Baixo peso: IMC &lt; 18,5 Kg/m²</a:t>
          </a:r>
        </a:p>
      </dgm:t>
    </dgm:pt>
    <dgm:pt modelId="{55F3BA78-A9DC-42CC-8F33-F8643C20329B}" type="parTrans" cxnId="{12034882-7A15-461E-B43B-F2E075FFBB5F}">
      <dgm:prSet/>
      <dgm:spPr/>
      <dgm:t>
        <a:bodyPr/>
        <a:lstStyle/>
        <a:p>
          <a:endParaRPr lang="pt-BR"/>
        </a:p>
      </dgm:t>
    </dgm:pt>
    <dgm:pt modelId="{A6404C21-513E-498B-9645-408B8B1B3F53}" type="sibTrans" cxnId="{12034882-7A15-461E-B43B-F2E075FFBB5F}">
      <dgm:prSet/>
      <dgm:spPr/>
      <dgm:t>
        <a:bodyPr/>
        <a:lstStyle/>
        <a:p>
          <a:endParaRPr lang="pt-BR"/>
        </a:p>
      </dgm:t>
    </dgm:pt>
    <dgm:pt modelId="{DC7EA7CC-1E14-41C8-A1A0-9F45C1A89952}">
      <dgm:prSet phldrT="[Texto]"/>
      <dgm:spPr/>
      <dgm:t>
        <a:bodyPr/>
        <a:lstStyle/>
        <a:p>
          <a:r>
            <a:rPr lang="pt-BR" dirty="0"/>
            <a:t>Adequado: 18,4 Kg/m² &lt; IMC &lt; 25 Kg/m²</a:t>
          </a:r>
        </a:p>
      </dgm:t>
    </dgm:pt>
    <dgm:pt modelId="{4295A6C4-29C9-40B3-B25E-CD08D38EF5A7}" type="parTrans" cxnId="{419EE5B7-E8FB-449A-BC29-1CE836C8FE52}">
      <dgm:prSet/>
      <dgm:spPr/>
      <dgm:t>
        <a:bodyPr/>
        <a:lstStyle/>
        <a:p>
          <a:endParaRPr lang="pt-BR"/>
        </a:p>
      </dgm:t>
    </dgm:pt>
    <dgm:pt modelId="{03FB8AED-3327-4C01-B0F3-91B04B588E75}" type="sibTrans" cxnId="{419EE5B7-E8FB-449A-BC29-1CE836C8FE52}">
      <dgm:prSet/>
      <dgm:spPr/>
      <dgm:t>
        <a:bodyPr/>
        <a:lstStyle/>
        <a:p>
          <a:endParaRPr lang="pt-BR"/>
        </a:p>
      </dgm:t>
    </dgm:pt>
    <dgm:pt modelId="{6865EFAC-833A-4DE8-A8D9-36F627829C76}">
      <dgm:prSet phldrT="[Texto]"/>
      <dgm:spPr/>
      <dgm:t>
        <a:bodyPr/>
        <a:lstStyle/>
        <a:p>
          <a:r>
            <a:rPr lang="pt-BR" dirty="0"/>
            <a:t>Sobrepeso: 24,9 &lt; IMC &lt; 30 Kg/m²</a:t>
          </a:r>
        </a:p>
      </dgm:t>
    </dgm:pt>
    <dgm:pt modelId="{0543B5DD-5D6A-44D4-ADEC-19D10F5D84D4}" type="parTrans" cxnId="{4227EAE7-94F0-4808-92B0-9035635EBD86}">
      <dgm:prSet/>
      <dgm:spPr/>
      <dgm:t>
        <a:bodyPr/>
        <a:lstStyle/>
        <a:p>
          <a:endParaRPr lang="pt-BR"/>
        </a:p>
      </dgm:t>
    </dgm:pt>
    <dgm:pt modelId="{121D24AD-2A0C-4D4F-8CC1-FEC9F9FDF0B0}" type="sibTrans" cxnId="{4227EAE7-94F0-4808-92B0-9035635EBD86}">
      <dgm:prSet/>
      <dgm:spPr/>
      <dgm:t>
        <a:bodyPr/>
        <a:lstStyle/>
        <a:p>
          <a:endParaRPr lang="pt-BR"/>
        </a:p>
      </dgm:t>
    </dgm:pt>
    <dgm:pt modelId="{7CAC6092-C964-4EE4-9191-63A6D53E7133}">
      <dgm:prSet phldrT="[Texto]"/>
      <dgm:spPr/>
      <dgm:t>
        <a:bodyPr/>
        <a:lstStyle/>
        <a:p>
          <a:r>
            <a:rPr lang="pt-BR" dirty="0"/>
            <a:t>Obesidade: IMC &gt; 29,9 Kg/m²</a:t>
          </a:r>
        </a:p>
      </dgm:t>
    </dgm:pt>
    <dgm:pt modelId="{39ACA467-CAE4-4435-AB9C-D341D48E760F}" type="parTrans" cxnId="{23CB75CF-EFC0-45B2-9479-719D50A7B818}">
      <dgm:prSet/>
      <dgm:spPr/>
      <dgm:t>
        <a:bodyPr/>
        <a:lstStyle/>
        <a:p>
          <a:endParaRPr lang="pt-BR"/>
        </a:p>
      </dgm:t>
    </dgm:pt>
    <dgm:pt modelId="{B012E159-FCC9-482B-A85A-9CBBF963C925}" type="sibTrans" cxnId="{23CB75CF-EFC0-45B2-9479-719D50A7B818}">
      <dgm:prSet/>
      <dgm:spPr/>
      <dgm:t>
        <a:bodyPr/>
        <a:lstStyle/>
        <a:p>
          <a:endParaRPr lang="pt-BR"/>
        </a:p>
      </dgm:t>
    </dgm:pt>
    <dgm:pt modelId="{7D59D35A-8960-4580-A93D-3AE89558356B}" type="pres">
      <dgm:prSet presAssocID="{54E94371-AADB-47EB-AC48-969B7C369E91}" presName="linear" presStyleCnt="0">
        <dgm:presLayoutVars>
          <dgm:animLvl val="lvl"/>
          <dgm:resizeHandles val="exact"/>
        </dgm:presLayoutVars>
      </dgm:prSet>
      <dgm:spPr/>
    </dgm:pt>
    <dgm:pt modelId="{68087895-4414-40E1-A410-032FF380360D}" type="pres">
      <dgm:prSet presAssocID="{E0038654-21B3-46A6-AE75-DE44C3D2EEB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08AC5CE-CFDA-463B-93BD-886F68DB7009}" type="pres">
      <dgm:prSet presAssocID="{A6404C21-513E-498B-9645-408B8B1B3F53}" presName="spacer" presStyleCnt="0"/>
      <dgm:spPr/>
    </dgm:pt>
    <dgm:pt modelId="{DD70831C-90C7-45CA-A547-DBF22C6BD012}" type="pres">
      <dgm:prSet presAssocID="{DC7EA7CC-1E14-41C8-A1A0-9F45C1A8995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AA71DD6-9D0E-43E8-AC7A-96D8DB84AC11}" type="pres">
      <dgm:prSet presAssocID="{03FB8AED-3327-4C01-B0F3-91B04B588E75}" presName="spacer" presStyleCnt="0"/>
      <dgm:spPr/>
    </dgm:pt>
    <dgm:pt modelId="{E25F413E-CE8F-483E-B36A-94E04CCFD366}" type="pres">
      <dgm:prSet presAssocID="{6865EFAC-833A-4DE8-A8D9-36F627829C7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12D63AD-3277-49EB-B4CF-8FF64F507F6B}" type="pres">
      <dgm:prSet presAssocID="{121D24AD-2A0C-4D4F-8CC1-FEC9F9FDF0B0}" presName="spacer" presStyleCnt="0"/>
      <dgm:spPr/>
    </dgm:pt>
    <dgm:pt modelId="{5E66ED9C-981F-44B6-85AC-E245C5E2DB38}" type="pres">
      <dgm:prSet presAssocID="{7CAC6092-C964-4EE4-9191-63A6D53E713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9D3C11E-81F8-42C4-9185-F5543FEF5747}" type="presOf" srcId="{54E94371-AADB-47EB-AC48-969B7C369E91}" destId="{7D59D35A-8960-4580-A93D-3AE89558356B}" srcOrd="0" destOrd="0" presId="urn:microsoft.com/office/officeart/2005/8/layout/vList2"/>
    <dgm:cxn modelId="{48955645-867A-48F7-95CA-56741E7F8DCF}" type="presOf" srcId="{DC7EA7CC-1E14-41C8-A1A0-9F45C1A89952}" destId="{DD70831C-90C7-45CA-A547-DBF22C6BD012}" srcOrd="0" destOrd="0" presId="urn:microsoft.com/office/officeart/2005/8/layout/vList2"/>
    <dgm:cxn modelId="{28A1B559-E3EB-4C58-B502-C6F3C6C8420C}" type="presOf" srcId="{E0038654-21B3-46A6-AE75-DE44C3D2EEBE}" destId="{68087895-4414-40E1-A410-032FF380360D}" srcOrd="0" destOrd="0" presId="urn:microsoft.com/office/officeart/2005/8/layout/vList2"/>
    <dgm:cxn modelId="{12034882-7A15-461E-B43B-F2E075FFBB5F}" srcId="{54E94371-AADB-47EB-AC48-969B7C369E91}" destId="{E0038654-21B3-46A6-AE75-DE44C3D2EEBE}" srcOrd="0" destOrd="0" parTransId="{55F3BA78-A9DC-42CC-8F33-F8643C20329B}" sibTransId="{A6404C21-513E-498B-9645-408B8B1B3F53}"/>
    <dgm:cxn modelId="{D2647B85-03A1-40A0-AA78-618E8DFC3672}" type="presOf" srcId="{7CAC6092-C964-4EE4-9191-63A6D53E7133}" destId="{5E66ED9C-981F-44B6-85AC-E245C5E2DB38}" srcOrd="0" destOrd="0" presId="urn:microsoft.com/office/officeart/2005/8/layout/vList2"/>
    <dgm:cxn modelId="{E4806DAB-96E2-46F7-9AC7-59D96CD45968}" type="presOf" srcId="{6865EFAC-833A-4DE8-A8D9-36F627829C76}" destId="{E25F413E-CE8F-483E-B36A-94E04CCFD366}" srcOrd="0" destOrd="0" presId="urn:microsoft.com/office/officeart/2005/8/layout/vList2"/>
    <dgm:cxn modelId="{419EE5B7-E8FB-449A-BC29-1CE836C8FE52}" srcId="{54E94371-AADB-47EB-AC48-969B7C369E91}" destId="{DC7EA7CC-1E14-41C8-A1A0-9F45C1A89952}" srcOrd="1" destOrd="0" parTransId="{4295A6C4-29C9-40B3-B25E-CD08D38EF5A7}" sibTransId="{03FB8AED-3327-4C01-B0F3-91B04B588E75}"/>
    <dgm:cxn modelId="{23CB75CF-EFC0-45B2-9479-719D50A7B818}" srcId="{54E94371-AADB-47EB-AC48-969B7C369E91}" destId="{7CAC6092-C964-4EE4-9191-63A6D53E7133}" srcOrd="3" destOrd="0" parTransId="{39ACA467-CAE4-4435-AB9C-D341D48E760F}" sibTransId="{B012E159-FCC9-482B-A85A-9CBBF963C925}"/>
    <dgm:cxn modelId="{4227EAE7-94F0-4808-92B0-9035635EBD86}" srcId="{54E94371-AADB-47EB-AC48-969B7C369E91}" destId="{6865EFAC-833A-4DE8-A8D9-36F627829C76}" srcOrd="2" destOrd="0" parTransId="{0543B5DD-5D6A-44D4-ADEC-19D10F5D84D4}" sibTransId="{121D24AD-2A0C-4D4F-8CC1-FEC9F9FDF0B0}"/>
    <dgm:cxn modelId="{D480931C-6FFA-4EEA-8137-703AD4774A16}" type="presParOf" srcId="{7D59D35A-8960-4580-A93D-3AE89558356B}" destId="{68087895-4414-40E1-A410-032FF380360D}" srcOrd="0" destOrd="0" presId="urn:microsoft.com/office/officeart/2005/8/layout/vList2"/>
    <dgm:cxn modelId="{7D80067E-0558-46BA-8C01-A916F641AD53}" type="presParOf" srcId="{7D59D35A-8960-4580-A93D-3AE89558356B}" destId="{808AC5CE-CFDA-463B-93BD-886F68DB7009}" srcOrd="1" destOrd="0" presId="urn:microsoft.com/office/officeart/2005/8/layout/vList2"/>
    <dgm:cxn modelId="{E5D60E72-E2BE-4828-9644-737E4356CF8A}" type="presParOf" srcId="{7D59D35A-8960-4580-A93D-3AE89558356B}" destId="{DD70831C-90C7-45CA-A547-DBF22C6BD012}" srcOrd="2" destOrd="0" presId="urn:microsoft.com/office/officeart/2005/8/layout/vList2"/>
    <dgm:cxn modelId="{5B5E45C2-5C2D-4D83-AC2D-151AAA2D4321}" type="presParOf" srcId="{7D59D35A-8960-4580-A93D-3AE89558356B}" destId="{EAA71DD6-9D0E-43E8-AC7A-96D8DB84AC11}" srcOrd="3" destOrd="0" presId="urn:microsoft.com/office/officeart/2005/8/layout/vList2"/>
    <dgm:cxn modelId="{1E7235B5-76D0-4430-A34B-B60EC320CCC3}" type="presParOf" srcId="{7D59D35A-8960-4580-A93D-3AE89558356B}" destId="{E25F413E-CE8F-483E-B36A-94E04CCFD366}" srcOrd="4" destOrd="0" presId="urn:microsoft.com/office/officeart/2005/8/layout/vList2"/>
    <dgm:cxn modelId="{5B85F9A1-F568-47E5-BD51-69711CAF70F1}" type="presParOf" srcId="{7D59D35A-8960-4580-A93D-3AE89558356B}" destId="{312D63AD-3277-49EB-B4CF-8FF64F507F6B}" srcOrd="5" destOrd="0" presId="urn:microsoft.com/office/officeart/2005/8/layout/vList2"/>
    <dgm:cxn modelId="{0F9A6142-B01E-4008-AEA7-370E2B11BBFC}" type="presParOf" srcId="{7D59D35A-8960-4580-A93D-3AE89558356B}" destId="{5E66ED9C-981F-44B6-85AC-E245C5E2DB3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AFF717E-F88A-423B-A26F-59DE9F695D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083009A-A5AD-4CC2-AC4D-DEE1D2CE8BDF}">
      <dgm:prSet phldrT="[Texto]"/>
      <dgm:spPr/>
      <dgm:t>
        <a:bodyPr/>
        <a:lstStyle/>
        <a:p>
          <a:r>
            <a:rPr lang="pt-BR" dirty="0"/>
            <a:t>Hipertensão crônica</a:t>
          </a:r>
        </a:p>
      </dgm:t>
    </dgm:pt>
    <dgm:pt modelId="{69D9CF2B-DE36-4B66-AB77-A6A563EE1E95}" type="parTrans" cxnId="{834A1E7F-FA1B-457C-8191-4E83EF19F24B}">
      <dgm:prSet/>
      <dgm:spPr/>
      <dgm:t>
        <a:bodyPr/>
        <a:lstStyle/>
        <a:p>
          <a:endParaRPr lang="pt-BR"/>
        </a:p>
      </dgm:t>
    </dgm:pt>
    <dgm:pt modelId="{DD343C1B-A43A-472E-8430-E1556CC2EB4A}" type="sibTrans" cxnId="{834A1E7F-FA1B-457C-8191-4E83EF19F24B}">
      <dgm:prSet/>
      <dgm:spPr/>
      <dgm:t>
        <a:bodyPr/>
        <a:lstStyle/>
        <a:p>
          <a:endParaRPr lang="pt-BR"/>
        </a:p>
      </dgm:t>
    </dgm:pt>
    <dgm:pt modelId="{B69BB40D-6BC9-4F67-8038-557E023BD6D9}">
      <dgm:prSet phldrT="[Texto]"/>
      <dgm:spPr/>
      <dgm:t>
        <a:bodyPr/>
        <a:lstStyle/>
        <a:p>
          <a:r>
            <a:rPr lang="pt-BR" dirty="0"/>
            <a:t>Hipertensão na gravidez</a:t>
          </a:r>
        </a:p>
      </dgm:t>
    </dgm:pt>
    <dgm:pt modelId="{C94DCF23-948A-4137-9F5F-699B24A8505C}" type="parTrans" cxnId="{C1301F68-5EB9-470F-B483-99B820B62463}">
      <dgm:prSet/>
      <dgm:spPr/>
      <dgm:t>
        <a:bodyPr/>
        <a:lstStyle/>
        <a:p>
          <a:endParaRPr lang="pt-BR"/>
        </a:p>
      </dgm:t>
    </dgm:pt>
    <dgm:pt modelId="{1C9BC37A-76ED-4FF6-8C2A-25BDFB075B62}" type="sibTrans" cxnId="{C1301F68-5EB9-470F-B483-99B820B62463}">
      <dgm:prSet/>
      <dgm:spPr/>
      <dgm:t>
        <a:bodyPr/>
        <a:lstStyle/>
        <a:p>
          <a:endParaRPr lang="pt-BR"/>
        </a:p>
      </dgm:t>
    </dgm:pt>
    <dgm:pt modelId="{C530F1CC-AD10-4978-9E09-1ADDF90A16B8}">
      <dgm:prSet phldrT="[Texto]"/>
      <dgm:spPr/>
      <dgm:t>
        <a:bodyPr/>
        <a:lstStyle/>
        <a:p>
          <a:r>
            <a:rPr lang="pt-BR" dirty="0"/>
            <a:t>Pré-eclâmpsia</a:t>
          </a:r>
        </a:p>
      </dgm:t>
    </dgm:pt>
    <dgm:pt modelId="{14AA1E68-107B-4148-A706-36E36E6519FE}" type="parTrans" cxnId="{525346A7-B249-40CF-9F4B-DC9BE261A163}">
      <dgm:prSet/>
      <dgm:spPr/>
      <dgm:t>
        <a:bodyPr/>
        <a:lstStyle/>
        <a:p>
          <a:endParaRPr lang="pt-BR"/>
        </a:p>
      </dgm:t>
    </dgm:pt>
    <dgm:pt modelId="{6FB1FD37-0CEA-472B-9E39-31E23F09A531}" type="sibTrans" cxnId="{525346A7-B249-40CF-9F4B-DC9BE261A163}">
      <dgm:prSet/>
      <dgm:spPr/>
      <dgm:t>
        <a:bodyPr/>
        <a:lstStyle/>
        <a:p>
          <a:endParaRPr lang="pt-BR"/>
        </a:p>
      </dgm:t>
    </dgm:pt>
    <dgm:pt modelId="{FE06F1D1-DD7B-4332-949E-9E0B1C5DBEFC}">
      <dgm:prSet phldrT="[Texto]"/>
      <dgm:spPr/>
      <dgm:t>
        <a:bodyPr/>
        <a:lstStyle/>
        <a:p>
          <a:r>
            <a:rPr lang="pt-BR" dirty="0"/>
            <a:t>Síndrome </a:t>
          </a:r>
          <a:r>
            <a:rPr lang="pt-BR" dirty="0" err="1"/>
            <a:t>Hellp</a:t>
          </a:r>
          <a:endParaRPr lang="pt-BR" dirty="0"/>
        </a:p>
      </dgm:t>
    </dgm:pt>
    <dgm:pt modelId="{E7FDC44A-2666-4013-8B2D-20FFE4258BCB}" type="parTrans" cxnId="{3E8D8D59-07FA-496B-A4E3-153762314501}">
      <dgm:prSet/>
      <dgm:spPr/>
      <dgm:t>
        <a:bodyPr/>
        <a:lstStyle/>
        <a:p>
          <a:endParaRPr lang="pt-BR"/>
        </a:p>
      </dgm:t>
    </dgm:pt>
    <dgm:pt modelId="{C69D4C69-5039-4F66-ABE5-F3B71595E5AF}" type="sibTrans" cxnId="{3E8D8D59-07FA-496B-A4E3-153762314501}">
      <dgm:prSet/>
      <dgm:spPr/>
      <dgm:t>
        <a:bodyPr/>
        <a:lstStyle/>
        <a:p>
          <a:endParaRPr lang="pt-BR"/>
        </a:p>
      </dgm:t>
    </dgm:pt>
    <dgm:pt modelId="{8BA51A13-ACA9-48BB-AF31-11B35EB8B72D}">
      <dgm:prSet phldrT="[Texto]"/>
      <dgm:spPr/>
      <dgm:t>
        <a:bodyPr/>
        <a:lstStyle/>
        <a:p>
          <a:r>
            <a:rPr lang="pt-BR" dirty="0"/>
            <a:t>Eclâmpsia</a:t>
          </a:r>
        </a:p>
      </dgm:t>
    </dgm:pt>
    <dgm:pt modelId="{4C1BED4A-0F2A-4EA5-A298-F0CFA9BD55D0}" type="parTrans" cxnId="{9F9749FD-8E68-4EB2-B7C0-A92B3FD6263E}">
      <dgm:prSet/>
      <dgm:spPr/>
      <dgm:t>
        <a:bodyPr/>
        <a:lstStyle/>
        <a:p>
          <a:endParaRPr lang="pt-BR"/>
        </a:p>
      </dgm:t>
    </dgm:pt>
    <dgm:pt modelId="{82B4A8A9-19D2-4B08-8375-5CECE0702EED}" type="sibTrans" cxnId="{9F9749FD-8E68-4EB2-B7C0-A92B3FD6263E}">
      <dgm:prSet/>
      <dgm:spPr/>
      <dgm:t>
        <a:bodyPr/>
        <a:lstStyle/>
        <a:p>
          <a:endParaRPr lang="pt-BR"/>
        </a:p>
      </dgm:t>
    </dgm:pt>
    <dgm:pt modelId="{5DA07C89-A1E2-4E74-83B1-CA16E0428F55}" type="pres">
      <dgm:prSet presAssocID="{8AFF717E-F88A-423B-A26F-59DE9F695D72}" presName="linear" presStyleCnt="0">
        <dgm:presLayoutVars>
          <dgm:animLvl val="lvl"/>
          <dgm:resizeHandles val="exact"/>
        </dgm:presLayoutVars>
      </dgm:prSet>
      <dgm:spPr/>
    </dgm:pt>
    <dgm:pt modelId="{C51EF6D6-5FDA-47A7-8452-6295AA3385F9}" type="pres">
      <dgm:prSet presAssocID="{5083009A-A5AD-4CC2-AC4D-DEE1D2CE8BD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6F44322-784E-4EF4-B8D0-9B940A33ED70}" type="pres">
      <dgm:prSet presAssocID="{DD343C1B-A43A-472E-8430-E1556CC2EB4A}" presName="spacer" presStyleCnt="0"/>
      <dgm:spPr/>
    </dgm:pt>
    <dgm:pt modelId="{EE6E499B-123D-4DA8-85AE-248955984272}" type="pres">
      <dgm:prSet presAssocID="{B69BB40D-6BC9-4F67-8038-557E023BD6D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BCC8275-C75F-45CA-A5AB-6F31CFF58511}" type="pres">
      <dgm:prSet presAssocID="{1C9BC37A-76ED-4FF6-8C2A-25BDFB075B62}" presName="spacer" presStyleCnt="0"/>
      <dgm:spPr/>
    </dgm:pt>
    <dgm:pt modelId="{313DEE7F-3DE2-4320-BFA4-9768B8F6DB95}" type="pres">
      <dgm:prSet presAssocID="{C530F1CC-AD10-4978-9E09-1ADDF90A16B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45401A8-900C-4ABD-A191-B4B7F92619A8}" type="pres">
      <dgm:prSet presAssocID="{6FB1FD37-0CEA-472B-9E39-31E23F09A531}" presName="spacer" presStyleCnt="0"/>
      <dgm:spPr/>
    </dgm:pt>
    <dgm:pt modelId="{220A24C0-180A-4A62-BD7D-AA1F4F9C363C}" type="pres">
      <dgm:prSet presAssocID="{FE06F1D1-DD7B-4332-949E-9E0B1C5DBEF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BB8AA58-2FA4-4ACB-9D70-2B0203E31D36}" type="pres">
      <dgm:prSet presAssocID="{C69D4C69-5039-4F66-ABE5-F3B71595E5AF}" presName="spacer" presStyleCnt="0"/>
      <dgm:spPr/>
    </dgm:pt>
    <dgm:pt modelId="{87859C3E-645F-45CE-A51D-D78B435E8595}" type="pres">
      <dgm:prSet presAssocID="{8BA51A13-ACA9-48BB-AF31-11B35EB8B72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99F6506-4AD2-4868-A218-CCBF6A8E5086}" type="presOf" srcId="{C530F1CC-AD10-4978-9E09-1ADDF90A16B8}" destId="{313DEE7F-3DE2-4320-BFA4-9768B8F6DB95}" srcOrd="0" destOrd="0" presId="urn:microsoft.com/office/officeart/2005/8/layout/vList2"/>
    <dgm:cxn modelId="{25306D35-66E2-436C-ABD0-7EF9ABC8DCAB}" type="presOf" srcId="{B69BB40D-6BC9-4F67-8038-557E023BD6D9}" destId="{EE6E499B-123D-4DA8-85AE-248955984272}" srcOrd="0" destOrd="0" presId="urn:microsoft.com/office/officeart/2005/8/layout/vList2"/>
    <dgm:cxn modelId="{AED6FF64-E8BD-481F-BFCC-265D1DE4BCF7}" type="presOf" srcId="{8AFF717E-F88A-423B-A26F-59DE9F695D72}" destId="{5DA07C89-A1E2-4E74-83B1-CA16E0428F55}" srcOrd="0" destOrd="0" presId="urn:microsoft.com/office/officeart/2005/8/layout/vList2"/>
    <dgm:cxn modelId="{C1301F68-5EB9-470F-B483-99B820B62463}" srcId="{8AFF717E-F88A-423B-A26F-59DE9F695D72}" destId="{B69BB40D-6BC9-4F67-8038-557E023BD6D9}" srcOrd="1" destOrd="0" parTransId="{C94DCF23-948A-4137-9F5F-699B24A8505C}" sibTransId="{1C9BC37A-76ED-4FF6-8C2A-25BDFB075B62}"/>
    <dgm:cxn modelId="{3E8D8D59-07FA-496B-A4E3-153762314501}" srcId="{8AFF717E-F88A-423B-A26F-59DE9F695D72}" destId="{FE06F1D1-DD7B-4332-949E-9E0B1C5DBEFC}" srcOrd="3" destOrd="0" parTransId="{E7FDC44A-2666-4013-8B2D-20FFE4258BCB}" sibTransId="{C69D4C69-5039-4F66-ABE5-F3B71595E5AF}"/>
    <dgm:cxn modelId="{834A1E7F-FA1B-457C-8191-4E83EF19F24B}" srcId="{8AFF717E-F88A-423B-A26F-59DE9F695D72}" destId="{5083009A-A5AD-4CC2-AC4D-DEE1D2CE8BDF}" srcOrd="0" destOrd="0" parTransId="{69D9CF2B-DE36-4B66-AB77-A6A563EE1E95}" sibTransId="{DD343C1B-A43A-472E-8430-E1556CC2EB4A}"/>
    <dgm:cxn modelId="{04D23791-D714-4C55-B9EE-A756D38B769C}" type="presOf" srcId="{8BA51A13-ACA9-48BB-AF31-11B35EB8B72D}" destId="{87859C3E-645F-45CE-A51D-D78B435E8595}" srcOrd="0" destOrd="0" presId="urn:microsoft.com/office/officeart/2005/8/layout/vList2"/>
    <dgm:cxn modelId="{525346A7-B249-40CF-9F4B-DC9BE261A163}" srcId="{8AFF717E-F88A-423B-A26F-59DE9F695D72}" destId="{C530F1CC-AD10-4978-9E09-1ADDF90A16B8}" srcOrd="2" destOrd="0" parTransId="{14AA1E68-107B-4148-A706-36E36E6519FE}" sibTransId="{6FB1FD37-0CEA-472B-9E39-31E23F09A531}"/>
    <dgm:cxn modelId="{06A882E4-FC90-4C74-8661-6BB1BABC4B47}" type="presOf" srcId="{5083009A-A5AD-4CC2-AC4D-DEE1D2CE8BDF}" destId="{C51EF6D6-5FDA-47A7-8452-6295AA3385F9}" srcOrd="0" destOrd="0" presId="urn:microsoft.com/office/officeart/2005/8/layout/vList2"/>
    <dgm:cxn modelId="{227FDAED-4BF1-4D60-B12D-31FC1C82C944}" type="presOf" srcId="{FE06F1D1-DD7B-4332-949E-9E0B1C5DBEFC}" destId="{220A24C0-180A-4A62-BD7D-AA1F4F9C363C}" srcOrd="0" destOrd="0" presId="urn:microsoft.com/office/officeart/2005/8/layout/vList2"/>
    <dgm:cxn modelId="{9F9749FD-8E68-4EB2-B7C0-A92B3FD6263E}" srcId="{8AFF717E-F88A-423B-A26F-59DE9F695D72}" destId="{8BA51A13-ACA9-48BB-AF31-11B35EB8B72D}" srcOrd="4" destOrd="0" parTransId="{4C1BED4A-0F2A-4EA5-A298-F0CFA9BD55D0}" sibTransId="{82B4A8A9-19D2-4B08-8375-5CECE0702EED}"/>
    <dgm:cxn modelId="{2B5DAD66-F7AA-4E38-9492-540DE3D6A9AA}" type="presParOf" srcId="{5DA07C89-A1E2-4E74-83B1-CA16E0428F55}" destId="{C51EF6D6-5FDA-47A7-8452-6295AA3385F9}" srcOrd="0" destOrd="0" presId="urn:microsoft.com/office/officeart/2005/8/layout/vList2"/>
    <dgm:cxn modelId="{59BAECC2-4540-4E4B-AFB5-62207CDB11ED}" type="presParOf" srcId="{5DA07C89-A1E2-4E74-83B1-CA16E0428F55}" destId="{C6F44322-784E-4EF4-B8D0-9B940A33ED70}" srcOrd="1" destOrd="0" presId="urn:microsoft.com/office/officeart/2005/8/layout/vList2"/>
    <dgm:cxn modelId="{AF031C12-74C6-4070-A579-E7034AA4F36E}" type="presParOf" srcId="{5DA07C89-A1E2-4E74-83B1-CA16E0428F55}" destId="{EE6E499B-123D-4DA8-85AE-248955984272}" srcOrd="2" destOrd="0" presId="urn:microsoft.com/office/officeart/2005/8/layout/vList2"/>
    <dgm:cxn modelId="{B9BD6FAE-171D-4AC7-9F8D-F33D92965CB6}" type="presParOf" srcId="{5DA07C89-A1E2-4E74-83B1-CA16E0428F55}" destId="{9BCC8275-C75F-45CA-A5AB-6F31CFF58511}" srcOrd="3" destOrd="0" presId="urn:microsoft.com/office/officeart/2005/8/layout/vList2"/>
    <dgm:cxn modelId="{8A02C850-4A3E-4314-AD6E-C6F59AEB352B}" type="presParOf" srcId="{5DA07C89-A1E2-4E74-83B1-CA16E0428F55}" destId="{313DEE7F-3DE2-4320-BFA4-9768B8F6DB95}" srcOrd="4" destOrd="0" presId="urn:microsoft.com/office/officeart/2005/8/layout/vList2"/>
    <dgm:cxn modelId="{8108A33C-BB79-46BA-9A5F-10B562415653}" type="presParOf" srcId="{5DA07C89-A1E2-4E74-83B1-CA16E0428F55}" destId="{845401A8-900C-4ABD-A191-B4B7F92619A8}" srcOrd="5" destOrd="0" presId="urn:microsoft.com/office/officeart/2005/8/layout/vList2"/>
    <dgm:cxn modelId="{72D3DD95-DF93-4848-84BC-912BABDC21A8}" type="presParOf" srcId="{5DA07C89-A1E2-4E74-83B1-CA16E0428F55}" destId="{220A24C0-180A-4A62-BD7D-AA1F4F9C363C}" srcOrd="6" destOrd="0" presId="urn:microsoft.com/office/officeart/2005/8/layout/vList2"/>
    <dgm:cxn modelId="{992A5C5A-EC4F-4F7B-9486-F1E884E91C56}" type="presParOf" srcId="{5DA07C89-A1E2-4E74-83B1-CA16E0428F55}" destId="{6BB8AA58-2FA4-4ACB-9D70-2B0203E31D36}" srcOrd="7" destOrd="0" presId="urn:microsoft.com/office/officeart/2005/8/layout/vList2"/>
    <dgm:cxn modelId="{C39DF441-06DB-4348-A371-838FA6F1D629}" type="presParOf" srcId="{5DA07C89-A1E2-4E74-83B1-CA16E0428F55}" destId="{87859C3E-645F-45CE-A51D-D78B435E859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AFF717E-F88A-423B-A26F-59DE9F695D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083009A-A5AD-4CC2-AC4D-DEE1D2CE8BDF}">
      <dgm:prSet phldrT="[Texto]"/>
      <dgm:spPr/>
      <dgm:t>
        <a:bodyPr/>
        <a:lstStyle/>
        <a:p>
          <a:r>
            <a:rPr lang="pt-BR" dirty="0"/>
            <a:t>Pré-eclâmpsia sem gravidade</a:t>
          </a:r>
        </a:p>
      </dgm:t>
    </dgm:pt>
    <dgm:pt modelId="{69D9CF2B-DE36-4B66-AB77-A6A563EE1E95}" type="parTrans" cxnId="{834A1E7F-FA1B-457C-8191-4E83EF19F24B}">
      <dgm:prSet/>
      <dgm:spPr/>
      <dgm:t>
        <a:bodyPr/>
        <a:lstStyle/>
        <a:p>
          <a:endParaRPr lang="pt-BR"/>
        </a:p>
      </dgm:t>
    </dgm:pt>
    <dgm:pt modelId="{DD343C1B-A43A-472E-8430-E1556CC2EB4A}" type="sibTrans" cxnId="{834A1E7F-FA1B-457C-8191-4E83EF19F24B}">
      <dgm:prSet/>
      <dgm:spPr/>
      <dgm:t>
        <a:bodyPr/>
        <a:lstStyle/>
        <a:p>
          <a:endParaRPr lang="pt-BR"/>
        </a:p>
      </dgm:t>
    </dgm:pt>
    <dgm:pt modelId="{B69BB40D-6BC9-4F67-8038-557E023BD6D9}">
      <dgm:prSet phldrT="[Texto]"/>
      <dgm:spPr/>
      <dgm:t>
        <a:bodyPr/>
        <a:lstStyle/>
        <a:p>
          <a:r>
            <a:rPr lang="pt-BR" dirty="0"/>
            <a:t>Pré-eclâmpsia grave</a:t>
          </a:r>
        </a:p>
      </dgm:t>
    </dgm:pt>
    <dgm:pt modelId="{C94DCF23-948A-4137-9F5F-699B24A8505C}" type="parTrans" cxnId="{C1301F68-5EB9-470F-B483-99B820B62463}">
      <dgm:prSet/>
      <dgm:spPr/>
      <dgm:t>
        <a:bodyPr/>
        <a:lstStyle/>
        <a:p>
          <a:endParaRPr lang="pt-BR"/>
        </a:p>
      </dgm:t>
    </dgm:pt>
    <dgm:pt modelId="{1C9BC37A-76ED-4FF6-8C2A-25BDFB075B62}" type="sibTrans" cxnId="{C1301F68-5EB9-470F-B483-99B820B62463}">
      <dgm:prSet/>
      <dgm:spPr/>
      <dgm:t>
        <a:bodyPr/>
        <a:lstStyle/>
        <a:p>
          <a:endParaRPr lang="pt-BR"/>
        </a:p>
      </dgm:t>
    </dgm:pt>
    <dgm:pt modelId="{C530F1CC-AD10-4978-9E09-1ADDF90A16B8}">
      <dgm:prSet phldrT="[Texto]"/>
      <dgm:spPr/>
      <dgm:t>
        <a:bodyPr/>
        <a:lstStyle/>
        <a:p>
          <a:r>
            <a:rPr lang="pt-BR" dirty="0"/>
            <a:t>Pré-eclâmpsia superajuntada</a:t>
          </a:r>
        </a:p>
      </dgm:t>
    </dgm:pt>
    <dgm:pt modelId="{14AA1E68-107B-4148-A706-36E36E6519FE}" type="parTrans" cxnId="{525346A7-B249-40CF-9F4B-DC9BE261A163}">
      <dgm:prSet/>
      <dgm:spPr/>
      <dgm:t>
        <a:bodyPr/>
        <a:lstStyle/>
        <a:p>
          <a:endParaRPr lang="pt-BR"/>
        </a:p>
      </dgm:t>
    </dgm:pt>
    <dgm:pt modelId="{6FB1FD37-0CEA-472B-9E39-31E23F09A531}" type="sibTrans" cxnId="{525346A7-B249-40CF-9F4B-DC9BE261A163}">
      <dgm:prSet/>
      <dgm:spPr/>
      <dgm:t>
        <a:bodyPr/>
        <a:lstStyle/>
        <a:p>
          <a:endParaRPr lang="pt-BR"/>
        </a:p>
      </dgm:t>
    </dgm:pt>
    <dgm:pt modelId="{5DA07C89-A1E2-4E74-83B1-CA16E0428F55}" type="pres">
      <dgm:prSet presAssocID="{8AFF717E-F88A-423B-A26F-59DE9F695D72}" presName="linear" presStyleCnt="0">
        <dgm:presLayoutVars>
          <dgm:animLvl val="lvl"/>
          <dgm:resizeHandles val="exact"/>
        </dgm:presLayoutVars>
      </dgm:prSet>
      <dgm:spPr/>
    </dgm:pt>
    <dgm:pt modelId="{C51EF6D6-5FDA-47A7-8452-6295AA3385F9}" type="pres">
      <dgm:prSet presAssocID="{5083009A-A5AD-4CC2-AC4D-DEE1D2CE8BD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6F44322-784E-4EF4-B8D0-9B940A33ED70}" type="pres">
      <dgm:prSet presAssocID="{DD343C1B-A43A-472E-8430-E1556CC2EB4A}" presName="spacer" presStyleCnt="0"/>
      <dgm:spPr/>
    </dgm:pt>
    <dgm:pt modelId="{EE6E499B-123D-4DA8-85AE-248955984272}" type="pres">
      <dgm:prSet presAssocID="{B69BB40D-6BC9-4F67-8038-557E023BD6D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BCC8275-C75F-45CA-A5AB-6F31CFF58511}" type="pres">
      <dgm:prSet presAssocID="{1C9BC37A-76ED-4FF6-8C2A-25BDFB075B62}" presName="spacer" presStyleCnt="0"/>
      <dgm:spPr/>
    </dgm:pt>
    <dgm:pt modelId="{313DEE7F-3DE2-4320-BFA4-9768B8F6DB95}" type="pres">
      <dgm:prSet presAssocID="{C530F1CC-AD10-4978-9E09-1ADDF90A16B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99F6506-4AD2-4868-A218-CCBF6A8E5086}" type="presOf" srcId="{C530F1CC-AD10-4978-9E09-1ADDF90A16B8}" destId="{313DEE7F-3DE2-4320-BFA4-9768B8F6DB95}" srcOrd="0" destOrd="0" presId="urn:microsoft.com/office/officeart/2005/8/layout/vList2"/>
    <dgm:cxn modelId="{25306D35-66E2-436C-ABD0-7EF9ABC8DCAB}" type="presOf" srcId="{B69BB40D-6BC9-4F67-8038-557E023BD6D9}" destId="{EE6E499B-123D-4DA8-85AE-248955984272}" srcOrd="0" destOrd="0" presId="urn:microsoft.com/office/officeart/2005/8/layout/vList2"/>
    <dgm:cxn modelId="{AED6FF64-E8BD-481F-BFCC-265D1DE4BCF7}" type="presOf" srcId="{8AFF717E-F88A-423B-A26F-59DE9F695D72}" destId="{5DA07C89-A1E2-4E74-83B1-CA16E0428F55}" srcOrd="0" destOrd="0" presId="urn:microsoft.com/office/officeart/2005/8/layout/vList2"/>
    <dgm:cxn modelId="{C1301F68-5EB9-470F-B483-99B820B62463}" srcId="{8AFF717E-F88A-423B-A26F-59DE9F695D72}" destId="{B69BB40D-6BC9-4F67-8038-557E023BD6D9}" srcOrd="1" destOrd="0" parTransId="{C94DCF23-948A-4137-9F5F-699B24A8505C}" sibTransId="{1C9BC37A-76ED-4FF6-8C2A-25BDFB075B62}"/>
    <dgm:cxn modelId="{834A1E7F-FA1B-457C-8191-4E83EF19F24B}" srcId="{8AFF717E-F88A-423B-A26F-59DE9F695D72}" destId="{5083009A-A5AD-4CC2-AC4D-DEE1D2CE8BDF}" srcOrd="0" destOrd="0" parTransId="{69D9CF2B-DE36-4B66-AB77-A6A563EE1E95}" sibTransId="{DD343C1B-A43A-472E-8430-E1556CC2EB4A}"/>
    <dgm:cxn modelId="{525346A7-B249-40CF-9F4B-DC9BE261A163}" srcId="{8AFF717E-F88A-423B-A26F-59DE9F695D72}" destId="{C530F1CC-AD10-4978-9E09-1ADDF90A16B8}" srcOrd="2" destOrd="0" parTransId="{14AA1E68-107B-4148-A706-36E36E6519FE}" sibTransId="{6FB1FD37-0CEA-472B-9E39-31E23F09A531}"/>
    <dgm:cxn modelId="{06A882E4-FC90-4C74-8661-6BB1BABC4B47}" type="presOf" srcId="{5083009A-A5AD-4CC2-AC4D-DEE1D2CE8BDF}" destId="{C51EF6D6-5FDA-47A7-8452-6295AA3385F9}" srcOrd="0" destOrd="0" presId="urn:microsoft.com/office/officeart/2005/8/layout/vList2"/>
    <dgm:cxn modelId="{2B5DAD66-F7AA-4E38-9492-540DE3D6A9AA}" type="presParOf" srcId="{5DA07C89-A1E2-4E74-83B1-CA16E0428F55}" destId="{C51EF6D6-5FDA-47A7-8452-6295AA3385F9}" srcOrd="0" destOrd="0" presId="urn:microsoft.com/office/officeart/2005/8/layout/vList2"/>
    <dgm:cxn modelId="{59BAECC2-4540-4E4B-AFB5-62207CDB11ED}" type="presParOf" srcId="{5DA07C89-A1E2-4E74-83B1-CA16E0428F55}" destId="{C6F44322-784E-4EF4-B8D0-9B940A33ED70}" srcOrd="1" destOrd="0" presId="urn:microsoft.com/office/officeart/2005/8/layout/vList2"/>
    <dgm:cxn modelId="{AF031C12-74C6-4070-A579-E7034AA4F36E}" type="presParOf" srcId="{5DA07C89-A1E2-4E74-83B1-CA16E0428F55}" destId="{EE6E499B-123D-4DA8-85AE-248955984272}" srcOrd="2" destOrd="0" presId="urn:microsoft.com/office/officeart/2005/8/layout/vList2"/>
    <dgm:cxn modelId="{B9BD6FAE-171D-4AC7-9F8D-F33D92965CB6}" type="presParOf" srcId="{5DA07C89-A1E2-4E74-83B1-CA16E0428F55}" destId="{9BCC8275-C75F-45CA-A5AB-6F31CFF58511}" srcOrd="3" destOrd="0" presId="urn:microsoft.com/office/officeart/2005/8/layout/vList2"/>
    <dgm:cxn modelId="{8A02C850-4A3E-4314-AD6E-C6F59AEB352B}" type="presParOf" srcId="{5DA07C89-A1E2-4E74-83B1-CA16E0428F55}" destId="{313DEE7F-3DE2-4320-BFA4-9768B8F6DB9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AFF717E-F88A-423B-A26F-59DE9F695D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083009A-A5AD-4CC2-AC4D-DEE1D2CE8BDF}">
      <dgm:prSet phldrT="[Texto]"/>
      <dgm:spPr/>
      <dgm:t>
        <a:bodyPr/>
        <a:lstStyle/>
        <a:p>
          <a:r>
            <a:rPr lang="pt-BR" dirty="0"/>
            <a:t>PA igual ou acima de 160/110</a:t>
          </a:r>
        </a:p>
      </dgm:t>
    </dgm:pt>
    <dgm:pt modelId="{69D9CF2B-DE36-4B66-AB77-A6A563EE1E95}" type="parTrans" cxnId="{834A1E7F-FA1B-457C-8191-4E83EF19F24B}">
      <dgm:prSet/>
      <dgm:spPr/>
      <dgm:t>
        <a:bodyPr/>
        <a:lstStyle/>
        <a:p>
          <a:endParaRPr lang="pt-BR"/>
        </a:p>
      </dgm:t>
    </dgm:pt>
    <dgm:pt modelId="{DD343C1B-A43A-472E-8430-E1556CC2EB4A}" type="sibTrans" cxnId="{834A1E7F-FA1B-457C-8191-4E83EF19F24B}">
      <dgm:prSet/>
      <dgm:spPr/>
      <dgm:t>
        <a:bodyPr/>
        <a:lstStyle/>
        <a:p>
          <a:endParaRPr lang="pt-BR"/>
        </a:p>
      </dgm:t>
    </dgm:pt>
    <dgm:pt modelId="{B69BB40D-6BC9-4F67-8038-557E023BD6D9}">
      <dgm:prSet phldrT="[Texto]"/>
      <dgm:spPr/>
      <dgm:t>
        <a:bodyPr/>
        <a:lstStyle/>
        <a:p>
          <a:r>
            <a:rPr lang="pt-BR" dirty="0"/>
            <a:t>Trombocitopenia</a:t>
          </a:r>
        </a:p>
      </dgm:t>
    </dgm:pt>
    <dgm:pt modelId="{C94DCF23-948A-4137-9F5F-699B24A8505C}" type="parTrans" cxnId="{C1301F68-5EB9-470F-B483-99B820B62463}">
      <dgm:prSet/>
      <dgm:spPr/>
      <dgm:t>
        <a:bodyPr/>
        <a:lstStyle/>
        <a:p>
          <a:endParaRPr lang="pt-BR"/>
        </a:p>
      </dgm:t>
    </dgm:pt>
    <dgm:pt modelId="{1C9BC37A-76ED-4FF6-8C2A-25BDFB075B62}" type="sibTrans" cxnId="{C1301F68-5EB9-470F-B483-99B820B62463}">
      <dgm:prSet/>
      <dgm:spPr/>
      <dgm:t>
        <a:bodyPr/>
        <a:lstStyle/>
        <a:p>
          <a:endParaRPr lang="pt-BR"/>
        </a:p>
      </dgm:t>
    </dgm:pt>
    <dgm:pt modelId="{C530F1CC-AD10-4978-9E09-1ADDF90A16B8}">
      <dgm:prSet phldrT="[Texto]"/>
      <dgm:spPr/>
      <dgm:t>
        <a:bodyPr/>
        <a:lstStyle/>
        <a:p>
          <a:r>
            <a:rPr lang="pt-BR" dirty="0"/>
            <a:t>Enzimas hepáticas elevadas</a:t>
          </a:r>
        </a:p>
      </dgm:t>
    </dgm:pt>
    <dgm:pt modelId="{14AA1E68-107B-4148-A706-36E36E6519FE}" type="parTrans" cxnId="{525346A7-B249-40CF-9F4B-DC9BE261A163}">
      <dgm:prSet/>
      <dgm:spPr/>
      <dgm:t>
        <a:bodyPr/>
        <a:lstStyle/>
        <a:p>
          <a:endParaRPr lang="pt-BR"/>
        </a:p>
      </dgm:t>
    </dgm:pt>
    <dgm:pt modelId="{6FB1FD37-0CEA-472B-9E39-31E23F09A531}" type="sibTrans" cxnId="{525346A7-B249-40CF-9F4B-DC9BE261A163}">
      <dgm:prSet/>
      <dgm:spPr/>
      <dgm:t>
        <a:bodyPr/>
        <a:lstStyle/>
        <a:p>
          <a:endParaRPr lang="pt-BR"/>
        </a:p>
      </dgm:t>
    </dgm:pt>
    <dgm:pt modelId="{D6B8FD0D-C2E6-4E6B-AFFD-200F53241034}">
      <dgm:prSet phldrT="[Texto]"/>
      <dgm:spPr/>
      <dgm:t>
        <a:bodyPr/>
        <a:lstStyle/>
        <a:p>
          <a:r>
            <a:rPr lang="pt-BR" dirty="0"/>
            <a:t>Dor epigástrica ou hipocondríaca D</a:t>
          </a:r>
        </a:p>
      </dgm:t>
    </dgm:pt>
    <dgm:pt modelId="{44EEE7AD-31E4-487E-9169-88EEED64BEB2}" type="parTrans" cxnId="{D43E08B5-B9A1-4C11-9F27-FDEAFFC51C87}">
      <dgm:prSet/>
      <dgm:spPr/>
      <dgm:t>
        <a:bodyPr/>
        <a:lstStyle/>
        <a:p>
          <a:endParaRPr lang="pt-BR"/>
        </a:p>
      </dgm:t>
    </dgm:pt>
    <dgm:pt modelId="{110D0D70-32A2-4EC4-8596-E5614122BF70}" type="sibTrans" cxnId="{D43E08B5-B9A1-4C11-9F27-FDEAFFC51C87}">
      <dgm:prSet/>
      <dgm:spPr/>
      <dgm:t>
        <a:bodyPr/>
        <a:lstStyle/>
        <a:p>
          <a:endParaRPr lang="pt-BR"/>
        </a:p>
      </dgm:t>
    </dgm:pt>
    <dgm:pt modelId="{3BA3F94A-C0DD-43FD-ACC7-EE300B800045}">
      <dgm:prSet phldrT="[Texto]"/>
      <dgm:spPr/>
      <dgm:t>
        <a:bodyPr/>
        <a:lstStyle/>
        <a:p>
          <a:r>
            <a:rPr lang="pt-BR" dirty="0"/>
            <a:t>Insuficiência renal</a:t>
          </a:r>
        </a:p>
      </dgm:t>
    </dgm:pt>
    <dgm:pt modelId="{49B33B3B-A6E4-4392-B5D8-FD8AC7C946C4}" type="parTrans" cxnId="{4512739F-BDA9-431F-9577-CE34F7E7342B}">
      <dgm:prSet/>
      <dgm:spPr/>
      <dgm:t>
        <a:bodyPr/>
        <a:lstStyle/>
        <a:p>
          <a:endParaRPr lang="pt-BR"/>
        </a:p>
      </dgm:t>
    </dgm:pt>
    <dgm:pt modelId="{60965B9E-FA5B-415D-849B-99261FF36693}" type="sibTrans" cxnId="{4512739F-BDA9-431F-9577-CE34F7E7342B}">
      <dgm:prSet/>
      <dgm:spPr/>
      <dgm:t>
        <a:bodyPr/>
        <a:lstStyle/>
        <a:p>
          <a:endParaRPr lang="pt-BR"/>
        </a:p>
      </dgm:t>
    </dgm:pt>
    <dgm:pt modelId="{635D2B46-1BC6-4B6A-B7E6-D13BB9274E31}">
      <dgm:prSet phldrT="[Texto]"/>
      <dgm:spPr/>
      <dgm:t>
        <a:bodyPr/>
        <a:lstStyle/>
        <a:p>
          <a:r>
            <a:rPr lang="pt-BR" dirty="0"/>
            <a:t>Alterações cerebrais e visuais</a:t>
          </a:r>
        </a:p>
      </dgm:t>
    </dgm:pt>
    <dgm:pt modelId="{5A9096D9-59D2-4018-B5BA-235E7C28597E}" type="parTrans" cxnId="{346D17D7-D281-4EED-87A6-25926B1B660E}">
      <dgm:prSet/>
      <dgm:spPr/>
      <dgm:t>
        <a:bodyPr/>
        <a:lstStyle/>
        <a:p>
          <a:endParaRPr lang="pt-BR"/>
        </a:p>
      </dgm:t>
    </dgm:pt>
    <dgm:pt modelId="{8EE4CD31-994E-46E5-91D1-62DC38B18DBD}" type="sibTrans" cxnId="{346D17D7-D281-4EED-87A6-25926B1B660E}">
      <dgm:prSet/>
      <dgm:spPr/>
      <dgm:t>
        <a:bodyPr/>
        <a:lstStyle/>
        <a:p>
          <a:endParaRPr lang="pt-BR"/>
        </a:p>
      </dgm:t>
    </dgm:pt>
    <dgm:pt modelId="{5DA07C89-A1E2-4E74-83B1-CA16E0428F55}" type="pres">
      <dgm:prSet presAssocID="{8AFF717E-F88A-423B-A26F-59DE9F695D72}" presName="linear" presStyleCnt="0">
        <dgm:presLayoutVars>
          <dgm:animLvl val="lvl"/>
          <dgm:resizeHandles val="exact"/>
        </dgm:presLayoutVars>
      </dgm:prSet>
      <dgm:spPr/>
    </dgm:pt>
    <dgm:pt modelId="{C51EF6D6-5FDA-47A7-8452-6295AA3385F9}" type="pres">
      <dgm:prSet presAssocID="{5083009A-A5AD-4CC2-AC4D-DEE1D2CE8BD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6F44322-784E-4EF4-B8D0-9B940A33ED70}" type="pres">
      <dgm:prSet presAssocID="{DD343C1B-A43A-472E-8430-E1556CC2EB4A}" presName="spacer" presStyleCnt="0"/>
      <dgm:spPr/>
    </dgm:pt>
    <dgm:pt modelId="{EE6E499B-123D-4DA8-85AE-248955984272}" type="pres">
      <dgm:prSet presAssocID="{B69BB40D-6BC9-4F67-8038-557E023BD6D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BCC8275-C75F-45CA-A5AB-6F31CFF58511}" type="pres">
      <dgm:prSet presAssocID="{1C9BC37A-76ED-4FF6-8C2A-25BDFB075B62}" presName="spacer" presStyleCnt="0"/>
      <dgm:spPr/>
    </dgm:pt>
    <dgm:pt modelId="{313DEE7F-3DE2-4320-BFA4-9768B8F6DB95}" type="pres">
      <dgm:prSet presAssocID="{C530F1CC-AD10-4978-9E09-1ADDF90A16B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8E4BF6A-8309-4795-BF13-79BEA340ECC8}" type="pres">
      <dgm:prSet presAssocID="{6FB1FD37-0CEA-472B-9E39-31E23F09A531}" presName="spacer" presStyleCnt="0"/>
      <dgm:spPr/>
    </dgm:pt>
    <dgm:pt modelId="{E9DBBF35-A4A1-4F35-B6F6-E237C585A0EA}" type="pres">
      <dgm:prSet presAssocID="{D6B8FD0D-C2E6-4E6B-AFFD-200F5324103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EE6F5DC-36D7-4173-9AEC-AB2D6AA9B318}" type="pres">
      <dgm:prSet presAssocID="{110D0D70-32A2-4EC4-8596-E5614122BF70}" presName="spacer" presStyleCnt="0"/>
      <dgm:spPr/>
    </dgm:pt>
    <dgm:pt modelId="{AD1AB82F-4057-4543-93EA-B6132A3C8E10}" type="pres">
      <dgm:prSet presAssocID="{3BA3F94A-C0DD-43FD-ACC7-EE300B80004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ABE1E4A-779E-4EF6-9323-8DDC5F81AB48}" type="pres">
      <dgm:prSet presAssocID="{60965B9E-FA5B-415D-849B-99261FF36693}" presName="spacer" presStyleCnt="0"/>
      <dgm:spPr/>
    </dgm:pt>
    <dgm:pt modelId="{AB0CEC07-921E-4113-9B7B-5701CAD54D43}" type="pres">
      <dgm:prSet presAssocID="{635D2B46-1BC6-4B6A-B7E6-D13BB9274E3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99F6506-4AD2-4868-A218-CCBF6A8E5086}" type="presOf" srcId="{C530F1CC-AD10-4978-9E09-1ADDF90A16B8}" destId="{313DEE7F-3DE2-4320-BFA4-9768B8F6DB95}" srcOrd="0" destOrd="0" presId="urn:microsoft.com/office/officeart/2005/8/layout/vList2"/>
    <dgm:cxn modelId="{25306D35-66E2-436C-ABD0-7EF9ABC8DCAB}" type="presOf" srcId="{B69BB40D-6BC9-4F67-8038-557E023BD6D9}" destId="{EE6E499B-123D-4DA8-85AE-248955984272}" srcOrd="0" destOrd="0" presId="urn:microsoft.com/office/officeart/2005/8/layout/vList2"/>
    <dgm:cxn modelId="{AED6FF64-E8BD-481F-BFCC-265D1DE4BCF7}" type="presOf" srcId="{8AFF717E-F88A-423B-A26F-59DE9F695D72}" destId="{5DA07C89-A1E2-4E74-83B1-CA16E0428F55}" srcOrd="0" destOrd="0" presId="urn:microsoft.com/office/officeart/2005/8/layout/vList2"/>
    <dgm:cxn modelId="{C1301F68-5EB9-470F-B483-99B820B62463}" srcId="{8AFF717E-F88A-423B-A26F-59DE9F695D72}" destId="{B69BB40D-6BC9-4F67-8038-557E023BD6D9}" srcOrd="1" destOrd="0" parTransId="{C94DCF23-948A-4137-9F5F-699B24A8505C}" sibTransId="{1C9BC37A-76ED-4FF6-8C2A-25BDFB075B62}"/>
    <dgm:cxn modelId="{225FBE7C-F068-4879-8CAD-10E5A1D5A328}" type="presOf" srcId="{635D2B46-1BC6-4B6A-B7E6-D13BB9274E31}" destId="{AB0CEC07-921E-4113-9B7B-5701CAD54D43}" srcOrd="0" destOrd="0" presId="urn:microsoft.com/office/officeart/2005/8/layout/vList2"/>
    <dgm:cxn modelId="{834A1E7F-FA1B-457C-8191-4E83EF19F24B}" srcId="{8AFF717E-F88A-423B-A26F-59DE9F695D72}" destId="{5083009A-A5AD-4CC2-AC4D-DEE1D2CE8BDF}" srcOrd="0" destOrd="0" parTransId="{69D9CF2B-DE36-4B66-AB77-A6A563EE1E95}" sibTransId="{DD343C1B-A43A-472E-8430-E1556CC2EB4A}"/>
    <dgm:cxn modelId="{C8B4C38E-8506-445B-89C4-463D22776F55}" type="presOf" srcId="{3BA3F94A-C0DD-43FD-ACC7-EE300B800045}" destId="{AD1AB82F-4057-4543-93EA-B6132A3C8E10}" srcOrd="0" destOrd="0" presId="urn:microsoft.com/office/officeart/2005/8/layout/vList2"/>
    <dgm:cxn modelId="{4512739F-BDA9-431F-9577-CE34F7E7342B}" srcId="{8AFF717E-F88A-423B-A26F-59DE9F695D72}" destId="{3BA3F94A-C0DD-43FD-ACC7-EE300B800045}" srcOrd="4" destOrd="0" parTransId="{49B33B3B-A6E4-4392-B5D8-FD8AC7C946C4}" sibTransId="{60965B9E-FA5B-415D-849B-99261FF36693}"/>
    <dgm:cxn modelId="{525346A7-B249-40CF-9F4B-DC9BE261A163}" srcId="{8AFF717E-F88A-423B-A26F-59DE9F695D72}" destId="{C530F1CC-AD10-4978-9E09-1ADDF90A16B8}" srcOrd="2" destOrd="0" parTransId="{14AA1E68-107B-4148-A706-36E36E6519FE}" sibTransId="{6FB1FD37-0CEA-472B-9E39-31E23F09A531}"/>
    <dgm:cxn modelId="{016A5DB3-7019-4F27-9BD2-B6A1039107AC}" type="presOf" srcId="{D6B8FD0D-C2E6-4E6B-AFFD-200F53241034}" destId="{E9DBBF35-A4A1-4F35-B6F6-E237C585A0EA}" srcOrd="0" destOrd="0" presId="urn:microsoft.com/office/officeart/2005/8/layout/vList2"/>
    <dgm:cxn modelId="{D43E08B5-B9A1-4C11-9F27-FDEAFFC51C87}" srcId="{8AFF717E-F88A-423B-A26F-59DE9F695D72}" destId="{D6B8FD0D-C2E6-4E6B-AFFD-200F53241034}" srcOrd="3" destOrd="0" parTransId="{44EEE7AD-31E4-487E-9169-88EEED64BEB2}" sibTransId="{110D0D70-32A2-4EC4-8596-E5614122BF70}"/>
    <dgm:cxn modelId="{346D17D7-D281-4EED-87A6-25926B1B660E}" srcId="{8AFF717E-F88A-423B-A26F-59DE9F695D72}" destId="{635D2B46-1BC6-4B6A-B7E6-D13BB9274E31}" srcOrd="5" destOrd="0" parTransId="{5A9096D9-59D2-4018-B5BA-235E7C28597E}" sibTransId="{8EE4CD31-994E-46E5-91D1-62DC38B18DBD}"/>
    <dgm:cxn modelId="{06A882E4-FC90-4C74-8661-6BB1BABC4B47}" type="presOf" srcId="{5083009A-A5AD-4CC2-AC4D-DEE1D2CE8BDF}" destId="{C51EF6D6-5FDA-47A7-8452-6295AA3385F9}" srcOrd="0" destOrd="0" presId="urn:microsoft.com/office/officeart/2005/8/layout/vList2"/>
    <dgm:cxn modelId="{2B5DAD66-F7AA-4E38-9492-540DE3D6A9AA}" type="presParOf" srcId="{5DA07C89-A1E2-4E74-83B1-CA16E0428F55}" destId="{C51EF6D6-5FDA-47A7-8452-6295AA3385F9}" srcOrd="0" destOrd="0" presId="urn:microsoft.com/office/officeart/2005/8/layout/vList2"/>
    <dgm:cxn modelId="{59BAECC2-4540-4E4B-AFB5-62207CDB11ED}" type="presParOf" srcId="{5DA07C89-A1E2-4E74-83B1-CA16E0428F55}" destId="{C6F44322-784E-4EF4-B8D0-9B940A33ED70}" srcOrd="1" destOrd="0" presId="urn:microsoft.com/office/officeart/2005/8/layout/vList2"/>
    <dgm:cxn modelId="{AF031C12-74C6-4070-A579-E7034AA4F36E}" type="presParOf" srcId="{5DA07C89-A1E2-4E74-83B1-CA16E0428F55}" destId="{EE6E499B-123D-4DA8-85AE-248955984272}" srcOrd="2" destOrd="0" presId="urn:microsoft.com/office/officeart/2005/8/layout/vList2"/>
    <dgm:cxn modelId="{B9BD6FAE-171D-4AC7-9F8D-F33D92965CB6}" type="presParOf" srcId="{5DA07C89-A1E2-4E74-83B1-CA16E0428F55}" destId="{9BCC8275-C75F-45CA-A5AB-6F31CFF58511}" srcOrd="3" destOrd="0" presId="urn:microsoft.com/office/officeart/2005/8/layout/vList2"/>
    <dgm:cxn modelId="{8A02C850-4A3E-4314-AD6E-C6F59AEB352B}" type="presParOf" srcId="{5DA07C89-A1E2-4E74-83B1-CA16E0428F55}" destId="{313DEE7F-3DE2-4320-BFA4-9768B8F6DB95}" srcOrd="4" destOrd="0" presId="urn:microsoft.com/office/officeart/2005/8/layout/vList2"/>
    <dgm:cxn modelId="{354E4013-DBFD-4957-8FA9-63E648C9B173}" type="presParOf" srcId="{5DA07C89-A1E2-4E74-83B1-CA16E0428F55}" destId="{68E4BF6A-8309-4795-BF13-79BEA340ECC8}" srcOrd="5" destOrd="0" presId="urn:microsoft.com/office/officeart/2005/8/layout/vList2"/>
    <dgm:cxn modelId="{3DA92DF6-5D25-482E-9E75-0B869D7EBDA7}" type="presParOf" srcId="{5DA07C89-A1E2-4E74-83B1-CA16E0428F55}" destId="{E9DBBF35-A4A1-4F35-B6F6-E237C585A0EA}" srcOrd="6" destOrd="0" presId="urn:microsoft.com/office/officeart/2005/8/layout/vList2"/>
    <dgm:cxn modelId="{1AB4F03C-A0AF-4843-8A92-0C05275C98A0}" type="presParOf" srcId="{5DA07C89-A1E2-4E74-83B1-CA16E0428F55}" destId="{8EE6F5DC-36D7-4173-9AEC-AB2D6AA9B318}" srcOrd="7" destOrd="0" presId="urn:microsoft.com/office/officeart/2005/8/layout/vList2"/>
    <dgm:cxn modelId="{B39D86FC-875D-4EEB-B4E1-7180D7ABA800}" type="presParOf" srcId="{5DA07C89-A1E2-4E74-83B1-CA16E0428F55}" destId="{AD1AB82F-4057-4543-93EA-B6132A3C8E10}" srcOrd="8" destOrd="0" presId="urn:microsoft.com/office/officeart/2005/8/layout/vList2"/>
    <dgm:cxn modelId="{D7846EE6-0790-40B5-8874-BC40E15EE428}" type="presParOf" srcId="{5DA07C89-A1E2-4E74-83B1-CA16E0428F55}" destId="{DABE1E4A-779E-4EF6-9323-8DDC5F81AB48}" srcOrd="9" destOrd="0" presId="urn:microsoft.com/office/officeart/2005/8/layout/vList2"/>
    <dgm:cxn modelId="{438C2059-79E4-4B5F-B5C7-0D99C7D5ED10}" type="presParOf" srcId="{5DA07C89-A1E2-4E74-83B1-CA16E0428F55}" destId="{AB0CEC07-921E-4113-9B7B-5701CAD54D4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29653D9-6E15-4090-A459-1F9EE27B3B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81A318A-5F0A-413D-AB86-82E31E481D45}">
      <dgm:prSet phldrT="[Texto]"/>
      <dgm:spPr/>
      <dgm:t>
        <a:bodyPr/>
        <a:lstStyle/>
        <a:p>
          <a:r>
            <a:rPr lang="pt-BR" dirty="0"/>
            <a:t>Hemólise</a:t>
          </a:r>
        </a:p>
      </dgm:t>
    </dgm:pt>
    <dgm:pt modelId="{AB9CAC05-9C09-42E1-AD64-982BDC7D7C15}" type="parTrans" cxnId="{79DFE1E8-1DC2-49D6-86A1-D4455DDEB5B3}">
      <dgm:prSet/>
      <dgm:spPr/>
      <dgm:t>
        <a:bodyPr/>
        <a:lstStyle/>
        <a:p>
          <a:endParaRPr lang="pt-BR"/>
        </a:p>
      </dgm:t>
    </dgm:pt>
    <dgm:pt modelId="{697EEF2D-C65C-4847-B235-EAB2C16575B0}" type="sibTrans" cxnId="{79DFE1E8-1DC2-49D6-86A1-D4455DDEB5B3}">
      <dgm:prSet/>
      <dgm:spPr/>
      <dgm:t>
        <a:bodyPr/>
        <a:lstStyle/>
        <a:p>
          <a:endParaRPr lang="pt-BR"/>
        </a:p>
      </dgm:t>
    </dgm:pt>
    <dgm:pt modelId="{E4003422-7955-4460-93FF-B6BE189D0B0B}">
      <dgm:prSet phldrT="[Texto]"/>
      <dgm:spPr/>
      <dgm:t>
        <a:bodyPr/>
        <a:lstStyle/>
        <a:p>
          <a:r>
            <a:rPr lang="pt-BR" dirty="0"/>
            <a:t>Elevação de enzimas hepáticas</a:t>
          </a:r>
        </a:p>
      </dgm:t>
    </dgm:pt>
    <dgm:pt modelId="{9AA8F5C4-B98B-49BB-B58F-439F32950AA3}" type="parTrans" cxnId="{A6340513-8614-4724-9D6F-ADB9B2DC9E48}">
      <dgm:prSet/>
      <dgm:spPr/>
      <dgm:t>
        <a:bodyPr/>
        <a:lstStyle/>
        <a:p>
          <a:endParaRPr lang="pt-BR"/>
        </a:p>
      </dgm:t>
    </dgm:pt>
    <dgm:pt modelId="{748E035D-0956-4C52-82D2-A1AA89870F0F}" type="sibTrans" cxnId="{A6340513-8614-4724-9D6F-ADB9B2DC9E48}">
      <dgm:prSet/>
      <dgm:spPr/>
      <dgm:t>
        <a:bodyPr/>
        <a:lstStyle/>
        <a:p>
          <a:endParaRPr lang="pt-BR"/>
        </a:p>
      </dgm:t>
    </dgm:pt>
    <dgm:pt modelId="{FE685C69-1767-485E-ADF9-DC94488F9C8E}">
      <dgm:prSet phldrT="[Texto]"/>
      <dgm:spPr/>
      <dgm:t>
        <a:bodyPr/>
        <a:lstStyle/>
        <a:p>
          <a:r>
            <a:rPr lang="pt-BR" dirty="0"/>
            <a:t>Trombocitopenia</a:t>
          </a:r>
        </a:p>
      </dgm:t>
    </dgm:pt>
    <dgm:pt modelId="{97C63C4D-EA60-4739-BBB2-CB4DA077F335}" type="parTrans" cxnId="{6A0AEABF-4823-497A-90F5-70C68740A63E}">
      <dgm:prSet/>
      <dgm:spPr/>
      <dgm:t>
        <a:bodyPr/>
        <a:lstStyle/>
        <a:p>
          <a:endParaRPr lang="pt-BR"/>
        </a:p>
      </dgm:t>
    </dgm:pt>
    <dgm:pt modelId="{73C8C138-4E7E-4EAB-B4B5-92605A4D02FA}" type="sibTrans" cxnId="{6A0AEABF-4823-497A-90F5-70C68740A63E}">
      <dgm:prSet/>
      <dgm:spPr/>
      <dgm:t>
        <a:bodyPr/>
        <a:lstStyle/>
        <a:p>
          <a:endParaRPr lang="pt-BR"/>
        </a:p>
      </dgm:t>
    </dgm:pt>
    <dgm:pt modelId="{7A033D59-2DB2-45BB-B056-86F78BA3FA91}" type="pres">
      <dgm:prSet presAssocID="{329653D9-6E15-4090-A459-1F9EE27B3B1B}" presName="linear" presStyleCnt="0">
        <dgm:presLayoutVars>
          <dgm:animLvl val="lvl"/>
          <dgm:resizeHandles val="exact"/>
        </dgm:presLayoutVars>
      </dgm:prSet>
      <dgm:spPr/>
    </dgm:pt>
    <dgm:pt modelId="{BD19C7AB-B709-45FF-A68B-3CCF536791A9}" type="pres">
      <dgm:prSet presAssocID="{781A318A-5F0A-413D-AB86-82E31E481D4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7FFBD01-461F-45F0-B3B9-116971D63499}" type="pres">
      <dgm:prSet presAssocID="{697EEF2D-C65C-4847-B235-EAB2C16575B0}" presName="spacer" presStyleCnt="0"/>
      <dgm:spPr/>
    </dgm:pt>
    <dgm:pt modelId="{614332E3-6028-478E-B66E-2E8D05FEBD4F}" type="pres">
      <dgm:prSet presAssocID="{E4003422-7955-4460-93FF-B6BE189D0B0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D6F2E6A-BA75-4DAD-9002-25D307258777}" type="pres">
      <dgm:prSet presAssocID="{748E035D-0956-4C52-82D2-A1AA89870F0F}" presName="spacer" presStyleCnt="0"/>
      <dgm:spPr/>
    </dgm:pt>
    <dgm:pt modelId="{758F867F-48BE-41CB-81E5-11B9A4A30B4D}" type="pres">
      <dgm:prSet presAssocID="{FE685C69-1767-485E-ADF9-DC94488F9C8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717C20E-E4B3-4E3D-82D2-9A847FF49C8C}" type="presOf" srcId="{329653D9-6E15-4090-A459-1F9EE27B3B1B}" destId="{7A033D59-2DB2-45BB-B056-86F78BA3FA91}" srcOrd="0" destOrd="0" presId="urn:microsoft.com/office/officeart/2005/8/layout/vList2"/>
    <dgm:cxn modelId="{A6340513-8614-4724-9D6F-ADB9B2DC9E48}" srcId="{329653D9-6E15-4090-A459-1F9EE27B3B1B}" destId="{E4003422-7955-4460-93FF-B6BE189D0B0B}" srcOrd="1" destOrd="0" parTransId="{9AA8F5C4-B98B-49BB-B58F-439F32950AA3}" sibTransId="{748E035D-0956-4C52-82D2-A1AA89870F0F}"/>
    <dgm:cxn modelId="{0B14D4AF-3078-433A-9B5F-06F97F712A3F}" type="presOf" srcId="{781A318A-5F0A-413D-AB86-82E31E481D45}" destId="{BD19C7AB-B709-45FF-A68B-3CCF536791A9}" srcOrd="0" destOrd="0" presId="urn:microsoft.com/office/officeart/2005/8/layout/vList2"/>
    <dgm:cxn modelId="{6A0AEABF-4823-497A-90F5-70C68740A63E}" srcId="{329653D9-6E15-4090-A459-1F9EE27B3B1B}" destId="{FE685C69-1767-485E-ADF9-DC94488F9C8E}" srcOrd="2" destOrd="0" parTransId="{97C63C4D-EA60-4739-BBB2-CB4DA077F335}" sibTransId="{73C8C138-4E7E-4EAB-B4B5-92605A4D02FA}"/>
    <dgm:cxn modelId="{26BE48D9-F5FA-4145-8BCF-DAC2B904EFB5}" type="presOf" srcId="{E4003422-7955-4460-93FF-B6BE189D0B0B}" destId="{614332E3-6028-478E-B66E-2E8D05FEBD4F}" srcOrd="0" destOrd="0" presId="urn:microsoft.com/office/officeart/2005/8/layout/vList2"/>
    <dgm:cxn modelId="{79DFE1E8-1DC2-49D6-86A1-D4455DDEB5B3}" srcId="{329653D9-6E15-4090-A459-1F9EE27B3B1B}" destId="{781A318A-5F0A-413D-AB86-82E31E481D45}" srcOrd="0" destOrd="0" parTransId="{AB9CAC05-9C09-42E1-AD64-982BDC7D7C15}" sibTransId="{697EEF2D-C65C-4847-B235-EAB2C16575B0}"/>
    <dgm:cxn modelId="{7E2EB0F0-9668-4A12-9A45-72DA283E8C05}" type="presOf" srcId="{FE685C69-1767-485E-ADF9-DC94488F9C8E}" destId="{758F867F-48BE-41CB-81E5-11B9A4A30B4D}" srcOrd="0" destOrd="0" presId="urn:microsoft.com/office/officeart/2005/8/layout/vList2"/>
    <dgm:cxn modelId="{71F2C055-76C1-4BFE-86DE-3B9B79CFB682}" type="presParOf" srcId="{7A033D59-2DB2-45BB-B056-86F78BA3FA91}" destId="{BD19C7AB-B709-45FF-A68B-3CCF536791A9}" srcOrd="0" destOrd="0" presId="urn:microsoft.com/office/officeart/2005/8/layout/vList2"/>
    <dgm:cxn modelId="{09526864-E330-4D04-A060-31B777DB43C1}" type="presParOf" srcId="{7A033D59-2DB2-45BB-B056-86F78BA3FA91}" destId="{77FFBD01-461F-45F0-B3B9-116971D63499}" srcOrd="1" destOrd="0" presId="urn:microsoft.com/office/officeart/2005/8/layout/vList2"/>
    <dgm:cxn modelId="{CE5A7209-379B-4F3D-B7CC-DC7CB7850A0F}" type="presParOf" srcId="{7A033D59-2DB2-45BB-B056-86F78BA3FA91}" destId="{614332E3-6028-478E-B66E-2E8D05FEBD4F}" srcOrd="2" destOrd="0" presId="urn:microsoft.com/office/officeart/2005/8/layout/vList2"/>
    <dgm:cxn modelId="{04EBB8F1-C483-4FAE-A92E-7CAAA2A27CC9}" type="presParOf" srcId="{7A033D59-2DB2-45BB-B056-86F78BA3FA91}" destId="{ED6F2E6A-BA75-4DAD-9002-25D307258777}" srcOrd="3" destOrd="0" presId="urn:microsoft.com/office/officeart/2005/8/layout/vList2"/>
    <dgm:cxn modelId="{E38FF76E-51AA-44CF-A6DC-B1EBE5B29AAC}" type="presParOf" srcId="{7A033D59-2DB2-45BB-B056-86F78BA3FA91}" destId="{758F867F-48BE-41CB-81E5-11B9A4A30B4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3D6699E-3B85-4825-94A9-638D40EA4201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C7D49B5-8339-45A3-B156-A2F914AA2F18}">
      <dgm:prSet phldrT="[Texto]"/>
      <dgm:spPr/>
      <dgm:t>
        <a:bodyPr/>
        <a:lstStyle/>
        <a:p>
          <a:r>
            <a:rPr lang="pt-BR" dirty="0"/>
            <a:t>&lt; 20 SEM</a:t>
          </a:r>
        </a:p>
      </dgm:t>
    </dgm:pt>
    <dgm:pt modelId="{59774578-5942-4D36-A46E-B84F7489307A}" type="parTrans" cxnId="{D367C106-FEDD-4280-93AC-E713BDAE47C7}">
      <dgm:prSet/>
      <dgm:spPr/>
      <dgm:t>
        <a:bodyPr/>
        <a:lstStyle/>
        <a:p>
          <a:endParaRPr lang="pt-BR"/>
        </a:p>
      </dgm:t>
    </dgm:pt>
    <dgm:pt modelId="{FC4BF755-CE88-42F6-90C1-B4AAA24DA2F6}" type="sibTrans" cxnId="{D367C106-FEDD-4280-93AC-E713BDAE47C7}">
      <dgm:prSet/>
      <dgm:spPr/>
      <dgm:t>
        <a:bodyPr/>
        <a:lstStyle/>
        <a:p>
          <a:endParaRPr lang="pt-BR"/>
        </a:p>
      </dgm:t>
    </dgm:pt>
    <dgm:pt modelId="{146E37B3-A9FE-421E-AA6E-141C0DDCBE09}">
      <dgm:prSet phldrT="[Texto]"/>
      <dgm:spPr/>
      <dgm:t>
        <a:bodyPr/>
        <a:lstStyle/>
        <a:p>
          <a:r>
            <a:rPr lang="pt-BR" dirty="0"/>
            <a:t>Hipertensão crônica</a:t>
          </a:r>
        </a:p>
      </dgm:t>
    </dgm:pt>
    <dgm:pt modelId="{89BD917B-B13D-40A1-A814-076623453BB2}" type="parTrans" cxnId="{29A16A7F-7146-40BB-B7B4-21FE331E6BF6}">
      <dgm:prSet/>
      <dgm:spPr/>
      <dgm:t>
        <a:bodyPr/>
        <a:lstStyle/>
        <a:p>
          <a:endParaRPr lang="pt-BR"/>
        </a:p>
      </dgm:t>
    </dgm:pt>
    <dgm:pt modelId="{3B620068-4432-43C6-AA80-0FF0F2E84233}" type="sibTrans" cxnId="{29A16A7F-7146-40BB-B7B4-21FE331E6BF6}">
      <dgm:prSet/>
      <dgm:spPr/>
      <dgm:t>
        <a:bodyPr/>
        <a:lstStyle/>
        <a:p>
          <a:endParaRPr lang="pt-BR"/>
        </a:p>
      </dgm:t>
    </dgm:pt>
    <dgm:pt modelId="{A487583C-5E4C-4046-BAD4-5511740F9585}">
      <dgm:prSet phldrT="[Texto]"/>
      <dgm:spPr/>
      <dgm:t>
        <a:bodyPr/>
        <a:lstStyle/>
        <a:p>
          <a:r>
            <a:rPr lang="pt-BR" dirty="0"/>
            <a:t>Consulta médica com 7 dias</a:t>
          </a:r>
        </a:p>
      </dgm:t>
    </dgm:pt>
    <dgm:pt modelId="{39B721B0-C568-4092-8BD9-20500849EA27}" type="parTrans" cxnId="{A2258675-312B-4697-9239-78F4BAB86F9A}">
      <dgm:prSet/>
      <dgm:spPr/>
      <dgm:t>
        <a:bodyPr/>
        <a:lstStyle/>
        <a:p>
          <a:endParaRPr lang="pt-BR"/>
        </a:p>
      </dgm:t>
    </dgm:pt>
    <dgm:pt modelId="{C9C54657-BE93-458C-A427-0D64EB38458C}" type="sibTrans" cxnId="{A2258675-312B-4697-9239-78F4BAB86F9A}">
      <dgm:prSet/>
      <dgm:spPr/>
      <dgm:t>
        <a:bodyPr/>
        <a:lstStyle/>
        <a:p>
          <a:endParaRPr lang="pt-BR"/>
        </a:p>
      </dgm:t>
    </dgm:pt>
    <dgm:pt modelId="{E6CD92AF-842A-4993-BE09-2BAC36386D3E}">
      <dgm:prSet phldrT="[Texto]"/>
      <dgm:spPr/>
      <dgm:t>
        <a:bodyPr/>
        <a:lstStyle/>
        <a:p>
          <a:r>
            <a:rPr lang="pt-BR" dirty="0"/>
            <a:t>Condutas:</a:t>
          </a:r>
        </a:p>
      </dgm:t>
    </dgm:pt>
    <dgm:pt modelId="{9A3F7CEA-3C2D-4191-8E45-3C36720405AF}" type="parTrans" cxnId="{6B87184F-99A9-46B1-9311-C1D9638FCD45}">
      <dgm:prSet/>
      <dgm:spPr/>
      <dgm:t>
        <a:bodyPr/>
        <a:lstStyle/>
        <a:p>
          <a:endParaRPr lang="pt-BR"/>
        </a:p>
      </dgm:t>
    </dgm:pt>
    <dgm:pt modelId="{F6521E5D-D40D-4EFA-82F3-BB5461DCC51A}" type="sibTrans" cxnId="{6B87184F-99A9-46B1-9311-C1D9638FCD45}">
      <dgm:prSet/>
      <dgm:spPr/>
      <dgm:t>
        <a:bodyPr/>
        <a:lstStyle/>
        <a:p>
          <a:endParaRPr lang="pt-BR"/>
        </a:p>
      </dgm:t>
    </dgm:pt>
    <dgm:pt modelId="{FBA6F3AA-23FD-46A6-AA57-76FDE6BFFF08}">
      <dgm:prSet phldrT="[Texto]"/>
      <dgm:spPr/>
      <dgm:t>
        <a:bodyPr/>
        <a:lstStyle/>
        <a:p>
          <a:r>
            <a:rPr lang="pt-BR" dirty="0"/>
            <a:t>Orientar dieta e sinais de risco</a:t>
          </a:r>
        </a:p>
      </dgm:t>
    </dgm:pt>
    <dgm:pt modelId="{01DDC448-BBF6-46CF-9F70-626424187240}" type="parTrans" cxnId="{B0456E14-57F5-4A97-9BD4-F307DE2921B7}">
      <dgm:prSet/>
      <dgm:spPr/>
      <dgm:t>
        <a:bodyPr/>
        <a:lstStyle/>
        <a:p>
          <a:endParaRPr lang="pt-BR"/>
        </a:p>
      </dgm:t>
    </dgm:pt>
    <dgm:pt modelId="{9E85FE1B-F759-46C1-BF3E-B307DF7897F1}" type="sibTrans" cxnId="{B0456E14-57F5-4A97-9BD4-F307DE2921B7}">
      <dgm:prSet/>
      <dgm:spPr/>
      <dgm:t>
        <a:bodyPr/>
        <a:lstStyle/>
        <a:p>
          <a:endParaRPr lang="pt-BR"/>
        </a:p>
      </dgm:t>
    </dgm:pt>
    <dgm:pt modelId="{E2C0F756-E0EB-4BF2-961F-958F444E31C3}">
      <dgm:prSet phldrT="[Texto]"/>
      <dgm:spPr>
        <a:solidFill>
          <a:srgbClr val="FF0000"/>
        </a:solidFill>
      </dgm:spPr>
      <dgm:t>
        <a:bodyPr/>
        <a:lstStyle/>
        <a:p>
          <a:r>
            <a:rPr lang="pt-BR" dirty="0"/>
            <a:t>Medicação</a:t>
          </a:r>
        </a:p>
      </dgm:t>
    </dgm:pt>
    <dgm:pt modelId="{6815D3A9-F887-42E3-A59E-9A375C002759}" type="parTrans" cxnId="{F7A57A72-947E-483D-AD8B-6284892AF1C8}">
      <dgm:prSet/>
      <dgm:spPr/>
      <dgm:t>
        <a:bodyPr/>
        <a:lstStyle/>
        <a:p>
          <a:endParaRPr lang="pt-BR"/>
        </a:p>
      </dgm:t>
    </dgm:pt>
    <dgm:pt modelId="{54FC248D-1B48-4B9F-B23D-0E8FBD75CC28}" type="sibTrans" cxnId="{F7A57A72-947E-483D-AD8B-6284892AF1C8}">
      <dgm:prSet/>
      <dgm:spPr/>
      <dgm:t>
        <a:bodyPr/>
        <a:lstStyle/>
        <a:p>
          <a:endParaRPr lang="pt-BR"/>
        </a:p>
      </dgm:t>
    </dgm:pt>
    <dgm:pt modelId="{6244AE1E-6BB5-4015-A618-E653AD3F8D23}">
      <dgm:prSet phldrT="[Texto]"/>
      <dgm:spPr/>
      <dgm:t>
        <a:bodyPr/>
        <a:lstStyle/>
        <a:p>
          <a:r>
            <a:rPr lang="pt-BR" dirty="0"/>
            <a:t>Consulta quinzenal e PNAR</a:t>
          </a:r>
        </a:p>
      </dgm:t>
    </dgm:pt>
    <dgm:pt modelId="{91F66B4D-6396-461E-A920-D61CBDCA7B3B}" type="parTrans" cxnId="{31C69F04-FA98-4251-AA66-0A1E1AC6FB38}">
      <dgm:prSet/>
      <dgm:spPr/>
      <dgm:t>
        <a:bodyPr/>
        <a:lstStyle/>
        <a:p>
          <a:endParaRPr lang="pt-BR"/>
        </a:p>
      </dgm:t>
    </dgm:pt>
    <dgm:pt modelId="{17BD7DFF-E909-4153-A431-E8A9F18A24D1}" type="sibTrans" cxnId="{31C69F04-FA98-4251-AA66-0A1E1AC6FB38}">
      <dgm:prSet/>
      <dgm:spPr/>
      <dgm:t>
        <a:bodyPr/>
        <a:lstStyle/>
        <a:p>
          <a:endParaRPr lang="pt-BR"/>
        </a:p>
      </dgm:t>
    </dgm:pt>
    <dgm:pt modelId="{344279F2-DF52-4ADD-BCBE-19DDA9B103FC}" type="pres">
      <dgm:prSet presAssocID="{43D6699E-3B85-4825-94A9-638D40EA420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3808634-8A95-43B8-A383-6FD8C9276771}" type="pres">
      <dgm:prSet presAssocID="{2C7D49B5-8339-45A3-B156-A2F914AA2F18}" presName="vertOne" presStyleCnt="0"/>
      <dgm:spPr/>
    </dgm:pt>
    <dgm:pt modelId="{A56FDE16-F6C3-408D-B147-41DC404908B2}" type="pres">
      <dgm:prSet presAssocID="{2C7D49B5-8339-45A3-B156-A2F914AA2F18}" presName="txOne" presStyleLbl="node0" presStyleIdx="0" presStyleCnt="1">
        <dgm:presLayoutVars>
          <dgm:chPref val="3"/>
        </dgm:presLayoutVars>
      </dgm:prSet>
      <dgm:spPr/>
    </dgm:pt>
    <dgm:pt modelId="{29932C88-E4A9-4892-884A-FBA2BB36C28F}" type="pres">
      <dgm:prSet presAssocID="{2C7D49B5-8339-45A3-B156-A2F914AA2F18}" presName="parTransOne" presStyleCnt="0"/>
      <dgm:spPr/>
    </dgm:pt>
    <dgm:pt modelId="{58535DE8-7793-475A-8D66-1A3666BC2AAA}" type="pres">
      <dgm:prSet presAssocID="{2C7D49B5-8339-45A3-B156-A2F914AA2F18}" presName="horzOne" presStyleCnt="0"/>
      <dgm:spPr/>
    </dgm:pt>
    <dgm:pt modelId="{CC525C95-03C6-4A33-AFE2-DEF3899F6E11}" type="pres">
      <dgm:prSet presAssocID="{146E37B3-A9FE-421E-AA6E-141C0DDCBE09}" presName="vertTwo" presStyleCnt="0"/>
      <dgm:spPr/>
    </dgm:pt>
    <dgm:pt modelId="{FFC30CE5-7FE0-466D-9696-551431AE9386}" type="pres">
      <dgm:prSet presAssocID="{146E37B3-A9FE-421E-AA6E-141C0DDCBE09}" presName="txTwo" presStyleLbl="node2" presStyleIdx="0" presStyleCnt="1">
        <dgm:presLayoutVars>
          <dgm:chPref val="3"/>
        </dgm:presLayoutVars>
      </dgm:prSet>
      <dgm:spPr/>
    </dgm:pt>
    <dgm:pt modelId="{0AF29061-D373-4305-B843-9879E5C0A48B}" type="pres">
      <dgm:prSet presAssocID="{146E37B3-A9FE-421E-AA6E-141C0DDCBE09}" presName="parTransTwo" presStyleCnt="0"/>
      <dgm:spPr/>
    </dgm:pt>
    <dgm:pt modelId="{7ECC7EE2-A182-40C7-86BF-C9597ADAF22D}" type="pres">
      <dgm:prSet presAssocID="{146E37B3-A9FE-421E-AA6E-141C0DDCBE09}" presName="horzTwo" presStyleCnt="0"/>
      <dgm:spPr/>
    </dgm:pt>
    <dgm:pt modelId="{91DA6505-732F-4E97-9E1E-A8384657222B}" type="pres">
      <dgm:prSet presAssocID="{A487583C-5E4C-4046-BAD4-5511740F9585}" presName="vertThree" presStyleCnt="0"/>
      <dgm:spPr/>
    </dgm:pt>
    <dgm:pt modelId="{D38D5EDA-9711-4A7D-A984-90CF4D947588}" type="pres">
      <dgm:prSet presAssocID="{A487583C-5E4C-4046-BAD4-5511740F9585}" presName="txThree" presStyleLbl="node3" presStyleIdx="0" presStyleCnt="2">
        <dgm:presLayoutVars>
          <dgm:chPref val="3"/>
        </dgm:presLayoutVars>
      </dgm:prSet>
      <dgm:spPr/>
    </dgm:pt>
    <dgm:pt modelId="{E647B887-399D-43DE-B33A-6DAF62F16E95}" type="pres">
      <dgm:prSet presAssocID="{A487583C-5E4C-4046-BAD4-5511740F9585}" presName="horzThree" presStyleCnt="0"/>
      <dgm:spPr/>
    </dgm:pt>
    <dgm:pt modelId="{5658A953-2CAF-4674-BEAB-90D54E282E4E}" type="pres">
      <dgm:prSet presAssocID="{C9C54657-BE93-458C-A427-0D64EB38458C}" presName="sibSpaceThree" presStyleCnt="0"/>
      <dgm:spPr/>
    </dgm:pt>
    <dgm:pt modelId="{C6692B26-3B6F-4155-9160-FBF562CC21BD}" type="pres">
      <dgm:prSet presAssocID="{E6CD92AF-842A-4993-BE09-2BAC36386D3E}" presName="vertThree" presStyleCnt="0"/>
      <dgm:spPr/>
    </dgm:pt>
    <dgm:pt modelId="{4E4BDBC6-96C6-461B-8B57-224BC744B7A5}" type="pres">
      <dgm:prSet presAssocID="{E6CD92AF-842A-4993-BE09-2BAC36386D3E}" presName="txThree" presStyleLbl="node3" presStyleIdx="1" presStyleCnt="2">
        <dgm:presLayoutVars>
          <dgm:chPref val="3"/>
        </dgm:presLayoutVars>
      </dgm:prSet>
      <dgm:spPr/>
    </dgm:pt>
    <dgm:pt modelId="{30ECD7B0-DD6C-4CA3-8F19-B11701409DCD}" type="pres">
      <dgm:prSet presAssocID="{E6CD92AF-842A-4993-BE09-2BAC36386D3E}" presName="parTransThree" presStyleCnt="0"/>
      <dgm:spPr/>
    </dgm:pt>
    <dgm:pt modelId="{1B8779E7-F04C-410F-87BF-7CDA01B72665}" type="pres">
      <dgm:prSet presAssocID="{E6CD92AF-842A-4993-BE09-2BAC36386D3E}" presName="horzThree" presStyleCnt="0"/>
      <dgm:spPr/>
    </dgm:pt>
    <dgm:pt modelId="{A79FFE44-76BC-4555-83B8-138FA2461EA5}" type="pres">
      <dgm:prSet presAssocID="{FBA6F3AA-23FD-46A6-AA57-76FDE6BFFF08}" presName="vertFour" presStyleCnt="0">
        <dgm:presLayoutVars>
          <dgm:chPref val="3"/>
        </dgm:presLayoutVars>
      </dgm:prSet>
      <dgm:spPr/>
    </dgm:pt>
    <dgm:pt modelId="{86974679-891C-40D8-BD06-D6470D171F82}" type="pres">
      <dgm:prSet presAssocID="{FBA6F3AA-23FD-46A6-AA57-76FDE6BFFF08}" presName="txFour" presStyleLbl="node4" presStyleIdx="0" presStyleCnt="3">
        <dgm:presLayoutVars>
          <dgm:chPref val="3"/>
        </dgm:presLayoutVars>
      </dgm:prSet>
      <dgm:spPr/>
    </dgm:pt>
    <dgm:pt modelId="{2E41243A-45CC-46BA-964A-A278C4A8E776}" type="pres">
      <dgm:prSet presAssocID="{FBA6F3AA-23FD-46A6-AA57-76FDE6BFFF08}" presName="horzFour" presStyleCnt="0"/>
      <dgm:spPr/>
    </dgm:pt>
    <dgm:pt modelId="{16AA9DB8-2BA4-4B1F-BD5A-74371573DD6C}" type="pres">
      <dgm:prSet presAssocID="{9E85FE1B-F759-46C1-BF3E-B307DF7897F1}" presName="sibSpaceFour" presStyleCnt="0"/>
      <dgm:spPr/>
    </dgm:pt>
    <dgm:pt modelId="{78A0D06E-3EB2-4BED-A999-D833FDEA9818}" type="pres">
      <dgm:prSet presAssocID="{E2C0F756-E0EB-4BF2-961F-958F444E31C3}" presName="vertFour" presStyleCnt="0">
        <dgm:presLayoutVars>
          <dgm:chPref val="3"/>
        </dgm:presLayoutVars>
      </dgm:prSet>
      <dgm:spPr/>
    </dgm:pt>
    <dgm:pt modelId="{137F5868-E1DE-4BF5-80F5-E76DE7455E5B}" type="pres">
      <dgm:prSet presAssocID="{E2C0F756-E0EB-4BF2-961F-958F444E31C3}" presName="txFour" presStyleLbl="node4" presStyleIdx="1" presStyleCnt="3">
        <dgm:presLayoutVars>
          <dgm:chPref val="3"/>
        </dgm:presLayoutVars>
      </dgm:prSet>
      <dgm:spPr/>
    </dgm:pt>
    <dgm:pt modelId="{7C180070-CDA5-4749-BB57-4264AE2CD5B4}" type="pres">
      <dgm:prSet presAssocID="{E2C0F756-E0EB-4BF2-961F-958F444E31C3}" presName="horzFour" presStyleCnt="0"/>
      <dgm:spPr/>
    </dgm:pt>
    <dgm:pt modelId="{BCFA53DB-B221-445D-8C55-CEDECFCA3D58}" type="pres">
      <dgm:prSet presAssocID="{54FC248D-1B48-4B9F-B23D-0E8FBD75CC28}" presName="sibSpaceFour" presStyleCnt="0"/>
      <dgm:spPr/>
    </dgm:pt>
    <dgm:pt modelId="{C4A6285A-1CA7-4C28-B72D-B90E3846F4E6}" type="pres">
      <dgm:prSet presAssocID="{6244AE1E-6BB5-4015-A618-E653AD3F8D23}" presName="vertFour" presStyleCnt="0">
        <dgm:presLayoutVars>
          <dgm:chPref val="3"/>
        </dgm:presLayoutVars>
      </dgm:prSet>
      <dgm:spPr/>
    </dgm:pt>
    <dgm:pt modelId="{66705C39-CDC1-4B2E-BD23-8EC6956DD3E4}" type="pres">
      <dgm:prSet presAssocID="{6244AE1E-6BB5-4015-A618-E653AD3F8D23}" presName="txFour" presStyleLbl="node4" presStyleIdx="2" presStyleCnt="3">
        <dgm:presLayoutVars>
          <dgm:chPref val="3"/>
        </dgm:presLayoutVars>
      </dgm:prSet>
      <dgm:spPr/>
    </dgm:pt>
    <dgm:pt modelId="{4AFD3553-1712-482E-95A0-88D5859A597C}" type="pres">
      <dgm:prSet presAssocID="{6244AE1E-6BB5-4015-A618-E653AD3F8D23}" presName="horzFour" presStyleCnt="0"/>
      <dgm:spPr/>
    </dgm:pt>
  </dgm:ptLst>
  <dgm:cxnLst>
    <dgm:cxn modelId="{31C69F04-FA98-4251-AA66-0A1E1AC6FB38}" srcId="{E6CD92AF-842A-4993-BE09-2BAC36386D3E}" destId="{6244AE1E-6BB5-4015-A618-E653AD3F8D23}" srcOrd="2" destOrd="0" parTransId="{91F66B4D-6396-461E-A920-D61CBDCA7B3B}" sibTransId="{17BD7DFF-E909-4153-A431-E8A9F18A24D1}"/>
    <dgm:cxn modelId="{D367C106-FEDD-4280-93AC-E713BDAE47C7}" srcId="{43D6699E-3B85-4825-94A9-638D40EA4201}" destId="{2C7D49B5-8339-45A3-B156-A2F914AA2F18}" srcOrd="0" destOrd="0" parTransId="{59774578-5942-4D36-A46E-B84F7489307A}" sibTransId="{FC4BF755-CE88-42F6-90C1-B4AAA24DA2F6}"/>
    <dgm:cxn modelId="{B0456E14-57F5-4A97-9BD4-F307DE2921B7}" srcId="{E6CD92AF-842A-4993-BE09-2BAC36386D3E}" destId="{FBA6F3AA-23FD-46A6-AA57-76FDE6BFFF08}" srcOrd="0" destOrd="0" parTransId="{01DDC448-BBF6-46CF-9F70-626424187240}" sibTransId="{9E85FE1B-F759-46C1-BF3E-B307DF7897F1}"/>
    <dgm:cxn modelId="{809F712A-41E1-459E-AF01-D0D0D6F92009}" type="presOf" srcId="{146E37B3-A9FE-421E-AA6E-141C0DDCBE09}" destId="{FFC30CE5-7FE0-466D-9696-551431AE9386}" srcOrd="0" destOrd="0" presId="urn:microsoft.com/office/officeart/2005/8/layout/hierarchy4"/>
    <dgm:cxn modelId="{989FD82A-B5DA-444B-81A2-638FB580530F}" type="presOf" srcId="{E2C0F756-E0EB-4BF2-961F-958F444E31C3}" destId="{137F5868-E1DE-4BF5-80F5-E76DE7455E5B}" srcOrd="0" destOrd="0" presId="urn:microsoft.com/office/officeart/2005/8/layout/hierarchy4"/>
    <dgm:cxn modelId="{A2EA854D-C17F-4288-B5C7-6985DA5DB2A7}" type="presOf" srcId="{2C7D49B5-8339-45A3-B156-A2F914AA2F18}" destId="{A56FDE16-F6C3-408D-B147-41DC404908B2}" srcOrd="0" destOrd="0" presId="urn:microsoft.com/office/officeart/2005/8/layout/hierarchy4"/>
    <dgm:cxn modelId="{6B87184F-99A9-46B1-9311-C1D9638FCD45}" srcId="{146E37B3-A9FE-421E-AA6E-141C0DDCBE09}" destId="{E6CD92AF-842A-4993-BE09-2BAC36386D3E}" srcOrd="1" destOrd="0" parTransId="{9A3F7CEA-3C2D-4191-8E45-3C36720405AF}" sibTransId="{F6521E5D-D40D-4EFA-82F3-BB5461DCC51A}"/>
    <dgm:cxn modelId="{F7A57A72-947E-483D-AD8B-6284892AF1C8}" srcId="{E6CD92AF-842A-4993-BE09-2BAC36386D3E}" destId="{E2C0F756-E0EB-4BF2-961F-958F444E31C3}" srcOrd="1" destOrd="0" parTransId="{6815D3A9-F887-42E3-A59E-9A375C002759}" sibTransId="{54FC248D-1B48-4B9F-B23D-0E8FBD75CC28}"/>
    <dgm:cxn modelId="{A2258675-312B-4697-9239-78F4BAB86F9A}" srcId="{146E37B3-A9FE-421E-AA6E-141C0DDCBE09}" destId="{A487583C-5E4C-4046-BAD4-5511740F9585}" srcOrd="0" destOrd="0" parTransId="{39B721B0-C568-4092-8BD9-20500849EA27}" sibTransId="{C9C54657-BE93-458C-A427-0D64EB38458C}"/>
    <dgm:cxn modelId="{29A16A7F-7146-40BB-B7B4-21FE331E6BF6}" srcId="{2C7D49B5-8339-45A3-B156-A2F914AA2F18}" destId="{146E37B3-A9FE-421E-AA6E-141C0DDCBE09}" srcOrd="0" destOrd="0" parTransId="{89BD917B-B13D-40A1-A814-076623453BB2}" sibTransId="{3B620068-4432-43C6-AA80-0FF0F2E84233}"/>
    <dgm:cxn modelId="{AB3F4785-DDEC-4C5A-BEED-5210A80E78A7}" type="presOf" srcId="{43D6699E-3B85-4825-94A9-638D40EA4201}" destId="{344279F2-DF52-4ADD-BCBE-19DDA9B103FC}" srcOrd="0" destOrd="0" presId="urn:microsoft.com/office/officeart/2005/8/layout/hierarchy4"/>
    <dgm:cxn modelId="{553220BB-6018-4E10-A436-27948A043164}" type="presOf" srcId="{FBA6F3AA-23FD-46A6-AA57-76FDE6BFFF08}" destId="{86974679-891C-40D8-BD06-D6470D171F82}" srcOrd="0" destOrd="0" presId="urn:microsoft.com/office/officeart/2005/8/layout/hierarchy4"/>
    <dgm:cxn modelId="{33AB1DC0-7D0B-49B1-887C-DC2D06B63B36}" type="presOf" srcId="{6244AE1E-6BB5-4015-A618-E653AD3F8D23}" destId="{66705C39-CDC1-4B2E-BD23-8EC6956DD3E4}" srcOrd="0" destOrd="0" presId="urn:microsoft.com/office/officeart/2005/8/layout/hierarchy4"/>
    <dgm:cxn modelId="{61EDB3C5-7C70-4009-BD80-68E1F544E8EB}" type="presOf" srcId="{A487583C-5E4C-4046-BAD4-5511740F9585}" destId="{D38D5EDA-9711-4A7D-A984-90CF4D947588}" srcOrd="0" destOrd="0" presId="urn:microsoft.com/office/officeart/2005/8/layout/hierarchy4"/>
    <dgm:cxn modelId="{9B7DBECA-B56E-4CD4-BE71-162CD1F2D6F2}" type="presOf" srcId="{E6CD92AF-842A-4993-BE09-2BAC36386D3E}" destId="{4E4BDBC6-96C6-461B-8B57-224BC744B7A5}" srcOrd="0" destOrd="0" presId="urn:microsoft.com/office/officeart/2005/8/layout/hierarchy4"/>
    <dgm:cxn modelId="{735313AF-C740-4645-BF29-075C53B5A10E}" type="presParOf" srcId="{344279F2-DF52-4ADD-BCBE-19DDA9B103FC}" destId="{C3808634-8A95-43B8-A383-6FD8C9276771}" srcOrd="0" destOrd="0" presId="urn:microsoft.com/office/officeart/2005/8/layout/hierarchy4"/>
    <dgm:cxn modelId="{D7BB0674-BD41-43D0-9E2A-2B38C06B5F0C}" type="presParOf" srcId="{C3808634-8A95-43B8-A383-6FD8C9276771}" destId="{A56FDE16-F6C3-408D-B147-41DC404908B2}" srcOrd="0" destOrd="0" presId="urn:microsoft.com/office/officeart/2005/8/layout/hierarchy4"/>
    <dgm:cxn modelId="{3C94E4E4-1821-4DE6-B0F8-BB1902923036}" type="presParOf" srcId="{C3808634-8A95-43B8-A383-6FD8C9276771}" destId="{29932C88-E4A9-4892-884A-FBA2BB36C28F}" srcOrd="1" destOrd="0" presId="urn:microsoft.com/office/officeart/2005/8/layout/hierarchy4"/>
    <dgm:cxn modelId="{E345C081-62C5-4B1F-B225-58D8BBFD1E4B}" type="presParOf" srcId="{C3808634-8A95-43B8-A383-6FD8C9276771}" destId="{58535DE8-7793-475A-8D66-1A3666BC2AAA}" srcOrd="2" destOrd="0" presId="urn:microsoft.com/office/officeart/2005/8/layout/hierarchy4"/>
    <dgm:cxn modelId="{60D48043-FD50-4805-96E4-902590BFFA71}" type="presParOf" srcId="{58535DE8-7793-475A-8D66-1A3666BC2AAA}" destId="{CC525C95-03C6-4A33-AFE2-DEF3899F6E11}" srcOrd="0" destOrd="0" presId="urn:microsoft.com/office/officeart/2005/8/layout/hierarchy4"/>
    <dgm:cxn modelId="{C3C2A3F7-0B89-4D62-848D-5172A0EA20AB}" type="presParOf" srcId="{CC525C95-03C6-4A33-AFE2-DEF3899F6E11}" destId="{FFC30CE5-7FE0-466D-9696-551431AE9386}" srcOrd="0" destOrd="0" presId="urn:microsoft.com/office/officeart/2005/8/layout/hierarchy4"/>
    <dgm:cxn modelId="{2063AF36-FA0A-47F6-B776-42271F86BACF}" type="presParOf" srcId="{CC525C95-03C6-4A33-AFE2-DEF3899F6E11}" destId="{0AF29061-D373-4305-B843-9879E5C0A48B}" srcOrd="1" destOrd="0" presId="urn:microsoft.com/office/officeart/2005/8/layout/hierarchy4"/>
    <dgm:cxn modelId="{75E50692-FD11-4638-B483-F8C212DFEE56}" type="presParOf" srcId="{CC525C95-03C6-4A33-AFE2-DEF3899F6E11}" destId="{7ECC7EE2-A182-40C7-86BF-C9597ADAF22D}" srcOrd="2" destOrd="0" presId="urn:microsoft.com/office/officeart/2005/8/layout/hierarchy4"/>
    <dgm:cxn modelId="{5914079F-4103-47F4-A360-C9FA89EED059}" type="presParOf" srcId="{7ECC7EE2-A182-40C7-86BF-C9597ADAF22D}" destId="{91DA6505-732F-4E97-9E1E-A8384657222B}" srcOrd="0" destOrd="0" presId="urn:microsoft.com/office/officeart/2005/8/layout/hierarchy4"/>
    <dgm:cxn modelId="{95CD7017-336A-47EC-B4A6-8610D24FB20C}" type="presParOf" srcId="{91DA6505-732F-4E97-9E1E-A8384657222B}" destId="{D38D5EDA-9711-4A7D-A984-90CF4D947588}" srcOrd="0" destOrd="0" presId="urn:microsoft.com/office/officeart/2005/8/layout/hierarchy4"/>
    <dgm:cxn modelId="{470693EA-11DE-427F-8455-C7B96F9C9D71}" type="presParOf" srcId="{91DA6505-732F-4E97-9E1E-A8384657222B}" destId="{E647B887-399D-43DE-B33A-6DAF62F16E95}" srcOrd="1" destOrd="0" presId="urn:microsoft.com/office/officeart/2005/8/layout/hierarchy4"/>
    <dgm:cxn modelId="{61E49E4F-9131-433F-84AC-9B8CE49F3B73}" type="presParOf" srcId="{7ECC7EE2-A182-40C7-86BF-C9597ADAF22D}" destId="{5658A953-2CAF-4674-BEAB-90D54E282E4E}" srcOrd="1" destOrd="0" presId="urn:microsoft.com/office/officeart/2005/8/layout/hierarchy4"/>
    <dgm:cxn modelId="{3B4920C9-F3A2-45DB-96E3-8AD8D5437BE5}" type="presParOf" srcId="{7ECC7EE2-A182-40C7-86BF-C9597ADAF22D}" destId="{C6692B26-3B6F-4155-9160-FBF562CC21BD}" srcOrd="2" destOrd="0" presId="urn:microsoft.com/office/officeart/2005/8/layout/hierarchy4"/>
    <dgm:cxn modelId="{B7C95190-F82D-4E05-80AC-9A52C4148401}" type="presParOf" srcId="{C6692B26-3B6F-4155-9160-FBF562CC21BD}" destId="{4E4BDBC6-96C6-461B-8B57-224BC744B7A5}" srcOrd="0" destOrd="0" presId="urn:microsoft.com/office/officeart/2005/8/layout/hierarchy4"/>
    <dgm:cxn modelId="{53B69F76-A7C3-4F24-A7A1-84C35F37ABDA}" type="presParOf" srcId="{C6692B26-3B6F-4155-9160-FBF562CC21BD}" destId="{30ECD7B0-DD6C-4CA3-8F19-B11701409DCD}" srcOrd="1" destOrd="0" presId="urn:microsoft.com/office/officeart/2005/8/layout/hierarchy4"/>
    <dgm:cxn modelId="{324465E9-6364-45D9-B4BC-EFA8EEEF2583}" type="presParOf" srcId="{C6692B26-3B6F-4155-9160-FBF562CC21BD}" destId="{1B8779E7-F04C-410F-87BF-7CDA01B72665}" srcOrd="2" destOrd="0" presId="urn:microsoft.com/office/officeart/2005/8/layout/hierarchy4"/>
    <dgm:cxn modelId="{1E281B22-ADFC-4E49-B113-ECA4BC202485}" type="presParOf" srcId="{1B8779E7-F04C-410F-87BF-7CDA01B72665}" destId="{A79FFE44-76BC-4555-83B8-138FA2461EA5}" srcOrd="0" destOrd="0" presId="urn:microsoft.com/office/officeart/2005/8/layout/hierarchy4"/>
    <dgm:cxn modelId="{B6852B91-3936-40AE-B795-2D048852DE71}" type="presParOf" srcId="{A79FFE44-76BC-4555-83B8-138FA2461EA5}" destId="{86974679-891C-40D8-BD06-D6470D171F82}" srcOrd="0" destOrd="0" presId="urn:microsoft.com/office/officeart/2005/8/layout/hierarchy4"/>
    <dgm:cxn modelId="{12B24C2F-D715-4043-86FE-16F7BAECA480}" type="presParOf" srcId="{A79FFE44-76BC-4555-83B8-138FA2461EA5}" destId="{2E41243A-45CC-46BA-964A-A278C4A8E776}" srcOrd="1" destOrd="0" presId="urn:microsoft.com/office/officeart/2005/8/layout/hierarchy4"/>
    <dgm:cxn modelId="{8F7E6D2E-58B6-480D-A855-68986F51293F}" type="presParOf" srcId="{1B8779E7-F04C-410F-87BF-7CDA01B72665}" destId="{16AA9DB8-2BA4-4B1F-BD5A-74371573DD6C}" srcOrd="1" destOrd="0" presId="urn:microsoft.com/office/officeart/2005/8/layout/hierarchy4"/>
    <dgm:cxn modelId="{49E0A0C9-5627-4195-B4D6-EBFF94F6B6DC}" type="presParOf" srcId="{1B8779E7-F04C-410F-87BF-7CDA01B72665}" destId="{78A0D06E-3EB2-4BED-A999-D833FDEA9818}" srcOrd="2" destOrd="0" presId="urn:microsoft.com/office/officeart/2005/8/layout/hierarchy4"/>
    <dgm:cxn modelId="{D331738D-26B4-49CD-AF34-AF9F5F399F58}" type="presParOf" srcId="{78A0D06E-3EB2-4BED-A999-D833FDEA9818}" destId="{137F5868-E1DE-4BF5-80F5-E76DE7455E5B}" srcOrd="0" destOrd="0" presId="urn:microsoft.com/office/officeart/2005/8/layout/hierarchy4"/>
    <dgm:cxn modelId="{E05E55DD-B934-4CF5-AEB6-D13AC01A71B5}" type="presParOf" srcId="{78A0D06E-3EB2-4BED-A999-D833FDEA9818}" destId="{7C180070-CDA5-4749-BB57-4264AE2CD5B4}" srcOrd="1" destOrd="0" presId="urn:microsoft.com/office/officeart/2005/8/layout/hierarchy4"/>
    <dgm:cxn modelId="{02AA68A6-4704-490C-95EF-1DDD7562D354}" type="presParOf" srcId="{1B8779E7-F04C-410F-87BF-7CDA01B72665}" destId="{BCFA53DB-B221-445D-8C55-CEDECFCA3D58}" srcOrd="3" destOrd="0" presId="urn:microsoft.com/office/officeart/2005/8/layout/hierarchy4"/>
    <dgm:cxn modelId="{4C384A74-8E04-4F4F-AEF0-ED57AD21C973}" type="presParOf" srcId="{1B8779E7-F04C-410F-87BF-7CDA01B72665}" destId="{C4A6285A-1CA7-4C28-B72D-B90E3846F4E6}" srcOrd="4" destOrd="0" presId="urn:microsoft.com/office/officeart/2005/8/layout/hierarchy4"/>
    <dgm:cxn modelId="{5E424FE6-FF01-463C-89C6-9A7F221DBEE2}" type="presParOf" srcId="{C4A6285A-1CA7-4C28-B72D-B90E3846F4E6}" destId="{66705C39-CDC1-4B2E-BD23-8EC6956DD3E4}" srcOrd="0" destOrd="0" presId="urn:microsoft.com/office/officeart/2005/8/layout/hierarchy4"/>
    <dgm:cxn modelId="{4F467409-CDCF-4D42-A2A3-E5B687D8C052}" type="presParOf" srcId="{C4A6285A-1CA7-4C28-B72D-B90E3846F4E6}" destId="{4AFD3553-1712-482E-95A0-88D5859A597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8687261-1BA7-4731-843D-99238121B16B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A8C857B-472F-42CB-983A-98F1122531BB}">
      <dgm:prSet phldrT="[Texto]"/>
      <dgm:spPr/>
      <dgm:t>
        <a:bodyPr/>
        <a:lstStyle/>
        <a:p>
          <a:r>
            <a:rPr lang="pt-BR" dirty="0"/>
            <a:t>&gt; 20 SEM</a:t>
          </a:r>
        </a:p>
      </dgm:t>
    </dgm:pt>
    <dgm:pt modelId="{E6BB27B6-DE08-4775-A6BC-E8037665D0FA}" type="parTrans" cxnId="{A574C2BB-CFCC-4D98-B01B-1AB560C5A260}">
      <dgm:prSet/>
      <dgm:spPr/>
      <dgm:t>
        <a:bodyPr/>
        <a:lstStyle/>
        <a:p>
          <a:endParaRPr lang="pt-BR"/>
        </a:p>
      </dgm:t>
    </dgm:pt>
    <dgm:pt modelId="{2E1A42C5-08AC-4D7C-BC0F-59C2870BF1BB}" type="sibTrans" cxnId="{A574C2BB-CFCC-4D98-B01B-1AB560C5A260}">
      <dgm:prSet/>
      <dgm:spPr/>
      <dgm:t>
        <a:bodyPr/>
        <a:lstStyle/>
        <a:p>
          <a:endParaRPr lang="pt-BR"/>
        </a:p>
      </dgm:t>
    </dgm:pt>
    <dgm:pt modelId="{A23A1270-17FB-4A2B-85DC-F80D5EAD617B}">
      <dgm:prSet phldrT="[Texto]"/>
      <dgm:spPr>
        <a:solidFill>
          <a:srgbClr val="FF0000"/>
        </a:solidFill>
      </dgm:spPr>
      <dgm:t>
        <a:bodyPr/>
        <a:lstStyle/>
        <a:p>
          <a:r>
            <a:rPr lang="pt-BR" dirty="0" err="1"/>
            <a:t>Labstix</a:t>
          </a:r>
          <a:endParaRPr lang="pt-BR" dirty="0"/>
        </a:p>
      </dgm:t>
    </dgm:pt>
    <dgm:pt modelId="{B081CA98-B9F2-4FA3-9EBC-8DD82258B3A1}" type="parTrans" cxnId="{02B355B2-0F1B-4B29-8693-C2ABD2EA6E9E}">
      <dgm:prSet/>
      <dgm:spPr/>
      <dgm:t>
        <a:bodyPr/>
        <a:lstStyle/>
        <a:p>
          <a:endParaRPr lang="pt-BR"/>
        </a:p>
      </dgm:t>
    </dgm:pt>
    <dgm:pt modelId="{B60F6DC0-CC11-4CAE-BB77-0DC299D436E4}" type="sibTrans" cxnId="{02B355B2-0F1B-4B29-8693-C2ABD2EA6E9E}">
      <dgm:prSet/>
      <dgm:spPr/>
      <dgm:t>
        <a:bodyPr/>
        <a:lstStyle/>
        <a:p>
          <a:endParaRPr lang="pt-BR"/>
        </a:p>
      </dgm:t>
    </dgm:pt>
    <dgm:pt modelId="{47C5C275-A35C-4BB1-9B50-DC96772EC8AF}">
      <dgm:prSet phldrT="[Texto]"/>
      <dgm:spPr/>
      <dgm:t>
        <a:bodyPr/>
        <a:lstStyle/>
        <a:p>
          <a:r>
            <a:rPr lang="pt-BR" dirty="0" err="1"/>
            <a:t>Pos</a:t>
          </a:r>
          <a:endParaRPr lang="pt-BR" dirty="0"/>
        </a:p>
      </dgm:t>
    </dgm:pt>
    <dgm:pt modelId="{AD16656C-F269-4A64-8D03-22E84019C089}" type="parTrans" cxnId="{14B8917A-1CCA-4AB8-8172-7ABC75CC42DF}">
      <dgm:prSet/>
      <dgm:spPr/>
      <dgm:t>
        <a:bodyPr/>
        <a:lstStyle/>
        <a:p>
          <a:endParaRPr lang="pt-BR"/>
        </a:p>
      </dgm:t>
    </dgm:pt>
    <dgm:pt modelId="{4BC3B47D-85ED-479F-A984-103EF25BA850}" type="sibTrans" cxnId="{14B8917A-1CCA-4AB8-8172-7ABC75CC42DF}">
      <dgm:prSet/>
      <dgm:spPr/>
      <dgm:t>
        <a:bodyPr/>
        <a:lstStyle/>
        <a:p>
          <a:endParaRPr lang="pt-BR"/>
        </a:p>
      </dgm:t>
    </dgm:pt>
    <dgm:pt modelId="{2EC848B7-4CCA-456C-B4DF-F42CB787707E}">
      <dgm:prSet phldrT="[Texto]"/>
      <dgm:spPr/>
      <dgm:t>
        <a:bodyPr/>
        <a:lstStyle/>
        <a:p>
          <a:r>
            <a:rPr lang="pt-BR" dirty="0" err="1"/>
            <a:t>Neg</a:t>
          </a:r>
          <a:endParaRPr lang="pt-BR" dirty="0"/>
        </a:p>
      </dgm:t>
    </dgm:pt>
    <dgm:pt modelId="{7BC5FFCF-4180-4695-BF9F-B124A46FC0AA}" type="parTrans" cxnId="{06D29CCB-0F29-4436-9FEF-D0737D5D0E3F}">
      <dgm:prSet/>
      <dgm:spPr/>
      <dgm:t>
        <a:bodyPr/>
        <a:lstStyle/>
        <a:p>
          <a:endParaRPr lang="pt-BR"/>
        </a:p>
      </dgm:t>
    </dgm:pt>
    <dgm:pt modelId="{8DA0024D-66F9-453D-B18E-07F09616983D}" type="sibTrans" cxnId="{06D29CCB-0F29-4436-9FEF-D0737D5D0E3F}">
      <dgm:prSet/>
      <dgm:spPr/>
      <dgm:t>
        <a:bodyPr/>
        <a:lstStyle/>
        <a:p>
          <a:endParaRPr lang="pt-BR"/>
        </a:p>
      </dgm:t>
    </dgm:pt>
    <dgm:pt modelId="{6F29C4EB-21C4-4695-907D-2B7A6721239C}">
      <dgm:prSet phldrT="[Texto]"/>
      <dgm:spPr/>
      <dgm:t>
        <a:bodyPr/>
        <a:lstStyle/>
        <a:p>
          <a:r>
            <a:rPr lang="pt-BR" dirty="0"/>
            <a:t>Pré-eclâmpsia</a:t>
          </a:r>
        </a:p>
      </dgm:t>
    </dgm:pt>
    <dgm:pt modelId="{3EF3B235-D75F-4CBE-9A14-F16F7EC9D974}" type="parTrans" cxnId="{169B4EF7-A516-4FD7-9F23-8DBE7EF1FCFB}">
      <dgm:prSet/>
      <dgm:spPr/>
      <dgm:t>
        <a:bodyPr/>
        <a:lstStyle/>
        <a:p>
          <a:endParaRPr lang="pt-BR"/>
        </a:p>
      </dgm:t>
    </dgm:pt>
    <dgm:pt modelId="{A2C9BC3D-CD8C-4222-95F7-F7C9CE77A2C1}" type="sibTrans" cxnId="{169B4EF7-A516-4FD7-9F23-8DBE7EF1FCFB}">
      <dgm:prSet/>
      <dgm:spPr/>
      <dgm:t>
        <a:bodyPr/>
        <a:lstStyle/>
        <a:p>
          <a:endParaRPr lang="pt-BR"/>
        </a:p>
      </dgm:t>
    </dgm:pt>
    <dgm:pt modelId="{A880DE25-30ED-4F1D-8E09-E507E6FD11A5}">
      <dgm:prSet phldrT="[Texto]"/>
      <dgm:spPr/>
      <dgm:t>
        <a:bodyPr/>
        <a:lstStyle/>
        <a:p>
          <a:r>
            <a:rPr lang="pt-BR" dirty="0"/>
            <a:t>PNAR com urgência e consulta quinzenal</a:t>
          </a:r>
        </a:p>
      </dgm:t>
    </dgm:pt>
    <dgm:pt modelId="{3B818E7C-541A-4142-BF27-D3292D9395D5}" type="parTrans" cxnId="{43F27A6C-D34C-4F9D-86BE-A3A911971830}">
      <dgm:prSet/>
      <dgm:spPr/>
      <dgm:t>
        <a:bodyPr/>
        <a:lstStyle/>
        <a:p>
          <a:endParaRPr lang="pt-BR"/>
        </a:p>
      </dgm:t>
    </dgm:pt>
    <dgm:pt modelId="{0D9DA3FE-EBAA-4F6B-8122-F4010B07B114}" type="sibTrans" cxnId="{43F27A6C-D34C-4F9D-86BE-A3A911971830}">
      <dgm:prSet/>
      <dgm:spPr/>
      <dgm:t>
        <a:bodyPr/>
        <a:lstStyle/>
        <a:p>
          <a:endParaRPr lang="pt-BR"/>
        </a:p>
      </dgm:t>
    </dgm:pt>
    <dgm:pt modelId="{9114D3C9-FD2A-409E-897B-7FBD5C3AFEA6}">
      <dgm:prSet phldrT="[Texto]"/>
      <dgm:spPr/>
      <dgm:t>
        <a:bodyPr/>
        <a:lstStyle/>
        <a:p>
          <a:r>
            <a:rPr lang="pt-BR" dirty="0"/>
            <a:t>Hipertensão gestacional</a:t>
          </a:r>
        </a:p>
      </dgm:t>
    </dgm:pt>
    <dgm:pt modelId="{4BEABEA9-C667-4D80-B813-E1B0B9541F84}" type="parTrans" cxnId="{C4FF9A51-3592-4F3E-8D97-D2C9D2D5ACDF}">
      <dgm:prSet/>
      <dgm:spPr/>
      <dgm:t>
        <a:bodyPr/>
        <a:lstStyle/>
        <a:p>
          <a:endParaRPr lang="pt-BR"/>
        </a:p>
      </dgm:t>
    </dgm:pt>
    <dgm:pt modelId="{9D0E0816-8C88-41D5-99F0-61F113560DB1}" type="sibTrans" cxnId="{C4FF9A51-3592-4F3E-8D97-D2C9D2D5ACDF}">
      <dgm:prSet/>
      <dgm:spPr/>
      <dgm:t>
        <a:bodyPr/>
        <a:lstStyle/>
        <a:p>
          <a:endParaRPr lang="pt-BR"/>
        </a:p>
      </dgm:t>
    </dgm:pt>
    <dgm:pt modelId="{16501E92-A3ED-41AD-A438-4C00732D6B8F}">
      <dgm:prSet phldrT="[Texto]"/>
      <dgm:spPr/>
      <dgm:t>
        <a:bodyPr/>
        <a:lstStyle/>
        <a:p>
          <a:r>
            <a:rPr lang="pt-BR" dirty="0"/>
            <a:t>Consulta médica</a:t>
          </a:r>
        </a:p>
      </dgm:t>
    </dgm:pt>
    <dgm:pt modelId="{3846F8AF-317A-436A-904E-3FDC33F5ED21}" type="parTrans" cxnId="{268C60BC-CB62-433E-9633-B4444E0C456A}">
      <dgm:prSet/>
      <dgm:spPr/>
      <dgm:t>
        <a:bodyPr/>
        <a:lstStyle/>
        <a:p>
          <a:endParaRPr lang="pt-BR"/>
        </a:p>
      </dgm:t>
    </dgm:pt>
    <dgm:pt modelId="{7B24E6B9-1EB1-4C0C-8991-ED5AA3D36956}" type="sibTrans" cxnId="{268C60BC-CB62-433E-9633-B4444E0C456A}">
      <dgm:prSet/>
      <dgm:spPr/>
      <dgm:t>
        <a:bodyPr/>
        <a:lstStyle/>
        <a:p>
          <a:endParaRPr lang="pt-BR"/>
        </a:p>
      </dgm:t>
    </dgm:pt>
    <dgm:pt modelId="{0C16C7A3-3D94-4697-93C5-F59656640A3C}">
      <dgm:prSet phldrT="[Texto]"/>
      <dgm:spPr/>
      <dgm:t>
        <a:bodyPr/>
        <a:lstStyle/>
        <a:p>
          <a:r>
            <a:rPr lang="pt-BR" dirty="0"/>
            <a:t>PNAR e consulta quinzenal</a:t>
          </a:r>
        </a:p>
      </dgm:t>
    </dgm:pt>
    <dgm:pt modelId="{EA827C34-F60B-48CE-B5C0-73A2F77874C1}" type="parTrans" cxnId="{22FD74E9-B9D9-43CB-9831-476BF5F86DA3}">
      <dgm:prSet/>
      <dgm:spPr/>
      <dgm:t>
        <a:bodyPr/>
        <a:lstStyle/>
        <a:p>
          <a:endParaRPr lang="pt-BR"/>
        </a:p>
      </dgm:t>
    </dgm:pt>
    <dgm:pt modelId="{2DC02B2E-56DE-433E-BF36-6BA3271B7CAB}" type="sibTrans" cxnId="{22FD74E9-B9D9-43CB-9831-476BF5F86DA3}">
      <dgm:prSet/>
      <dgm:spPr/>
      <dgm:t>
        <a:bodyPr/>
        <a:lstStyle/>
        <a:p>
          <a:endParaRPr lang="pt-BR"/>
        </a:p>
      </dgm:t>
    </dgm:pt>
    <dgm:pt modelId="{948C1CC3-A2E0-43BC-98D5-73D8AD819A02}" type="pres">
      <dgm:prSet presAssocID="{88687261-1BA7-4731-843D-99238121B16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A617DAC-4E3B-46A9-BE9B-653B545BFA82}" type="pres">
      <dgm:prSet presAssocID="{FA8C857B-472F-42CB-983A-98F1122531BB}" presName="vertOne" presStyleCnt="0"/>
      <dgm:spPr/>
    </dgm:pt>
    <dgm:pt modelId="{85E11A4D-4FF1-4572-9D0C-F963176ABCCC}" type="pres">
      <dgm:prSet presAssocID="{FA8C857B-472F-42CB-983A-98F1122531BB}" presName="txOne" presStyleLbl="node0" presStyleIdx="0" presStyleCnt="1">
        <dgm:presLayoutVars>
          <dgm:chPref val="3"/>
        </dgm:presLayoutVars>
      </dgm:prSet>
      <dgm:spPr/>
    </dgm:pt>
    <dgm:pt modelId="{5727935E-A28A-492C-BFB7-8C04E2067B5A}" type="pres">
      <dgm:prSet presAssocID="{FA8C857B-472F-42CB-983A-98F1122531BB}" presName="parTransOne" presStyleCnt="0"/>
      <dgm:spPr/>
    </dgm:pt>
    <dgm:pt modelId="{6936AF82-AB9D-4EED-9292-3E20B28466BE}" type="pres">
      <dgm:prSet presAssocID="{FA8C857B-472F-42CB-983A-98F1122531BB}" presName="horzOne" presStyleCnt="0"/>
      <dgm:spPr/>
    </dgm:pt>
    <dgm:pt modelId="{6376D55D-D412-457C-9418-C518E18DE8FB}" type="pres">
      <dgm:prSet presAssocID="{A23A1270-17FB-4A2B-85DC-F80D5EAD617B}" presName="vertTwo" presStyleCnt="0"/>
      <dgm:spPr/>
    </dgm:pt>
    <dgm:pt modelId="{5D304E1A-7E0D-4949-A991-38E8C0F85A31}" type="pres">
      <dgm:prSet presAssocID="{A23A1270-17FB-4A2B-85DC-F80D5EAD617B}" presName="txTwo" presStyleLbl="node2" presStyleIdx="0" presStyleCnt="1">
        <dgm:presLayoutVars>
          <dgm:chPref val="3"/>
        </dgm:presLayoutVars>
      </dgm:prSet>
      <dgm:spPr/>
    </dgm:pt>
    <dgm:pt modelId="{5DFBBC82-E817-43D1-AC15-C6827020FDF7}" type="pres">
      <dgm:prSet presAssocID="{A23A1270-17FB-4A2B-85DC-F80D5EAD617B}" presName="parTransTwo" presStyleCnt="0"/>
      <dgm:spPr/>
    </dgm:pt>
    <dgm:pt modelId="{62F877F6-6BA0-4901-BDB8-D937D95EE6DD}" type="pres">
      <dgm:prSet presAssocID="{A23A1270-17FB-4A2B-85DC-F80D5EAD617B}" presName="horzTwo" presStyleCnt="0"/>
      <dgm:spPr/>
    </dgm:pt>
    <dgm:pt modelId="{6E324A59-6714-496D-AD13-FE73D3AFFE56}" type="pres">
      <dgm:prSet presAssocID="{47C5C275-A35C-4BB1-9B50-DC96772EC8AF}" presName="vertThree" presStyleCnt="0"/>
      <dgm:spPr/>
    </dgm:pt>
    <dgm:pt modelId="{BE6E5B73-5CD5-4831-BF1B-B474B38A2BF7}" type="pres">
      <dgm:prSet presAssocID="{47C5C275-A35C-4BB1-9B50-DC96772EC8AF}" presName="txThree" presStyleLbl="node3" presStyleIdx="0" presStyleCnt="2">
        <dgm:presLayoutVars>
          <dgm:chPref val="3"/>
        </dgm:presLayoutVars>
      </dgm:prSet>
      <dgm:spPr/>
    </dgm:pt>
    <dgm:pt modelId="{6DD77EE0-7E5B-4582-B66E-27041E649A91}" type="pres">
      <dgm:prSet presAssocID="{47C5C275-A35C-4BB1-9B50-DC96772EC8AF}" presName="parTransThree" presStyleCnt="0"/>
      <dgm:spPr/>
    </dgm:pt>
    <dgm:pt modelId="{7CB6FBE5-6F0C-4B93-994C-B01EF0844161}" type="pres">
      <dgm:prSet presAssocID="{47C5C275-A35C-4BB1-9B50-DC96772EC8AF}" presName="horzThree" presStyleCnt="0"/>
      <dgm:spPr/>
    </dgm:pt>
    <dgm:pt modelId="{666A7EA4-4260-4433-BD6E-955416F28B44}" type="pres">
      <dgm:prSet presAssocID="{6F29C4EB-21C4-4695-907D-2B7A6721239C}" presName="vertFour" presStyleCnt="0">
        <dgm:presLayoutVars>
          <dgm:chPref val="3"/>
        </dgm:presLayoutVars>
      </dgm:prSet>
      <dgm:spPr/>
    </dgm:pt>
    <dgm:pt modelId="{238DD887-6D8B-445B-91DA-B8CF7E52E72C}" type="pres">
      <dgm:prSet presAssocID="{6F29C4EB-21C4-4695-907D-2B7A6721239C}" presName="txFour" presStyleLbl="node4" presStyleIdx="0" presStyleCnt="5">
        <dgm:presLayoutVars>
          <dgm:chPref val="3"/>
        </dgm:presLayoutVars>
      </dgm:prSet>
      <dgm:spPr/>
    </dgm:pt>
    <dgm:pt modelId="{BE6640AB-3D05-4C90-9BB3-0AF4E679B08A}" type="pres">
      <dgm:prSet presAssocID="{6F29C4EB-21C4-4695-907D-2B7A6721239C}" presName="parTransFour" presStyleCnt="0"/>
      <dgm:spPr/>
    </dgm:pt>
    <dgm:pt modelId="{B64D1E51-FB18-4250-94B8-7C15F2FB275E}" type="pres">
      <dgm:prSet presAssocID="{6F29C4EB-21C4-4695-907D-2B7A6721239C}" presName="horzFour" presStyleCnt="0"/>
      <dgm:spPr/>
    </dgm:pt>
    <dgm:pt modelId="{05DCBD07-9A90-4BDC-BF0F-7BBED44A589F}" type="pres">
      <dgm:prSet presAssocID="{A880DE25-30ED-4F1D-8E09-E507E6FD11A5}" presName="vertFour" presStyleCnt="0">
        <dgm:presLayoutVars>
          <dgm:chPref val="3"/>
        </dgm:presLayoutVars>
      </dgm:prSet>
      <dgm:spPr/>
    </dgm:pt>
    <dgm:pt modelId="{50EC4AD4-615E-45A1-BCA4-F88A7F526033}" type="pres">
      <dgm:prSet presAssocID="{A880DE25-30ED-4F1D-8E09-E507E6FD11A5}" presName="txFour" presStyleLbl="node4" presStyleIdx="1" presStyleCnt="5">
        <dgm:presLayoutVars>
          <dgm:chPref val="3"/>
        </dgm:presLayoutVars>
      </dgm:prSet>
      <dgm:spPr/>
    </dgm:pt>
    <dgm:pt modelId="{81A44BB5-A8F6-4B24-A79B-F2664CB617D5}" type="pres">
      <dgm:prSet presAssocID="{A880DE25-30ED-4F1D-8E09-E507E6FD11A5}" presName="horzFour" presStyleCnt="0"/>
      <dgm:spPr/>
    </dgm:pt>
    <dgm:pt modelId="{EA65F563-6A99-436D-A66D-E9CFC052B730}" type="pres">
      <dgm:prSet presAssocID="{4BC3B47D-85ED-479F-A984-103EF25BA850}" presName="sibSpaceThree" presStyleCnt="0"/>
      <dgm:spPr/>
    </dgm:pt>
    <dgm:pt modelId="{87516B56-FDC8-408D-8E23-0B2153F964BC}" type="pres">
      <dgm:prSet presAssocID="{2EC848B7-4CCA-456C-B4DF-F42CB787707E}" presName="vertThree" presStyleCnt="0"/>
      <dgm:spPr/>
    </dgm:pt>
    <dgm:pt modelId="{2AAD7A21-2FE8-466F-ADBA-2F4A97FF7F6A}" type="pres">
      <dgm:prSet presAssocID="{2EC848B7-4CCA-456C-B4DF-F42CB787707E}" presName="txThree" presStyleLbl="node3" presStyleIdx="1" presStyleCnt="2">
        <dgm:presLayoutVars>
          <dgm:chPref val="3"/>
        </dgm:presLayoutVars>
      </dgm:prSet>
      <dgm:spPr/>
    </dgm:pt>
    <dgm:pt modelId="{C934D4B5-8B8B-4200-BBAC-725BD383DFEA}" type="pres">
      <dgm:prSet presAssocID="{2EC848B7-4CCA-456C-B4DF-F42CB787707E}" presName="parTransThree" presStyleCnt="0"/>
      <dgm:spPr/>
    </dgm:pt>
    <dgm:pt modelId="{091DAD5D-5024-4BF9-84FD-0103424E740D}" type="pres">
      <dgm:prSet presAssocID="{2EC848B7-4CCA-456C-B4DF-F42CB787707E}" presName="horzThree" presStyleCnt="0"/>
      <dgm:spPr/>
    </dgm:pt>
    <dgm:pt modelId="{716C611A-48E0-41D3-B5A8-81B1A518337B}" type="pres">
      <dgm:prSet presAssocID="{9114D3C9-FD2A-409E-897B-7FBD5C3AFEA6}" presName="vertFour" presStyleCnt="0">
        <dgm:presLayoutVars>
          <dgm:chPref val="3"/>
        </dgm:presLayoutVars>
      </dgm:prSet>
      <dgm:spPr/>
    </dgm:pt>
    <dgm:pt modelId="{AACABDDE-F41F-482D-9B01-D74D6D3BC3E2}" type="pres">
      <dgm:prSet presAssocID="{9114D3C9-FD2A-409E-897B-7FBD5C3AFEA6}" presName="txFour" presStyleLbl="node4" presStyleIdx="2" presStyleCnt="5">
        <dgm:presLayoutVars>
          <dgm:chPref val="3"/>
        </dgm:presLayoutVars>
      </dgm:prSet>
      <dgm:spPr/>
    </dgm:pt>
    <dgm:pt modelId="{0D92261A-F10C-4EB6-BC02-8F4BC55FC961}" type="pres">
      <dgm:prSet presAssocID="{9114D3C9-FD2A-409E-897B-7FBD5C3AFEA6}" presName="parTransFour" presStyleCnt="0"/>
      <dgm:spPr/>
    </dgm:pt>
    <dgm:pt modelId="{B80B526C-F420-4AFF-9484-22EEBD652D3D}" type="pres">
      <dgm:prSet presAssocID="{9114D3C9-FD2A-409E-897B-7FBD5C3AFEA6}" presName="horzFour" presStyleCnt="0"/>
      <dgm:spPr/>
    </dgm:pt>
    <dgm:pt modelId="{51D5336B-71FE-4B0D-8510-B027AAE6E79B}" type="pres">
      <dgm:prSet presAssocID="{16501E92-A3ED-41AD-A438-4C00732D6B8F}" presName="vertFour" presStyleCnt="0">
        <dgm:presLayoutVars>
          <dgm:chPref val="3"/>
        </dgm:presLayoutVars>
      </dgm:prSet>
      <dgm:spPr/>
    </dgm:pt>
    <dgm:pt modelId="{08F24857-8D88-4213-85C5-B9AE3254FC1A}" type="pres">
      <dgm:prSet presAssocID="{16501E92-A3ED-41AD-A438-4C00732D6B8F}" presName="txFour" presStyleLbl="node4" presStyleIdx="3" presStyleCnt="5">
        <dgm:presLayoutVars>
          <dgm:chPref val="3"/>
        </dgm:presLayoutVars>
      </dgm:prSet>
      <dgm:spPr/>
    </dgm:pt>
    <dgm:pt modelId="{9B8D9913-C853-467F-BA9B-F8ECEF79D58E}" type="pres">
      <dgm:prSet presAssocID="{16501E92-A3ED-41AD-A438-4C00732D6B8F}" presName="horzFour" presStyleCnt="0"/>
      <dgm:spPr/>
    </dgm:pt>
    <dgm:pt modelId="{69ABF002-F77A-4D34-ADFD-87A780999449}" type="pres">
      <dgm:prSet presAssocID="{7B24E6B9-1EB1-4C0C-8991-ED5AA3D36956}" presName="sibSpaceFour" presStyleCnt="0"/>
      <dgm:spPr/>
    </dgm:pt>
    <dgm:pt modelId="{7DBF4DBE-5AF7-4C0B-9E4E-4EB9B1729FD9}" type="pres">
      <dgm:prSet presAssocID="{0C16C7A3-3D94-4697-93C5-F59656640A3C}" presName="vertFour" presStyleCnt="0">
        <dgm:presLayoutVars>
          <dgm:chPref val="3"/>
        </dgm:presLayoutVars>
      </dgm:prSet>
      <dgm:spPr/>
    </dgm:pt>
    <dgm:pt modelId="{E5A61F90-AF06-40DA-A7D1-0A62A876A4FF}" type="pres">
      <dgm:prSet presAssocID="{0C16C7A3-3D94-4697-93C5-F59656640A3C}" presName="txFour" presStyleLbl="node4" presStyleIdx="4" presStyleCnt="5">
        <dgm:presLayoutVars>
          <dgm:chPref val="3"/>
        </dgm:presLayoutVars>
      </dgm:prSet>
      <dgm:spPr/>
    </dgm:pt>
    <dgm:pt modelId="{B464EE12-8353-4514-AECC-400C203F1784}" type="pres">
      <dgm:prSet presAssocID="{0C16C7A3-3D94-4697-93C5-F59656640A3C}" presName="horzFour" presStyleCnt="0"/>
      <dgm:spPr/>
    </dgm:pt>
  </dgm:ptLst>
  <dgm:cxnLst>
    <dgm:cxn modelId="{307B520E-49EB-4121-A770-D61205DACBF1}" type="presOf" srcId="{0C16C7A3-3D94-4697-93C5-F59656640A3C}" destId="{E5A61F90-AF06-40DA-A7D1-0A62A876A4FF}" srcOrd="0" destOrd="0" presId="urn:microsoft.com/office/officeart/2005/8/layout/hierarchy4"/>
    <dgm:cxn modelId="{64EB7E31-7860-47CB-A463-5F217D35D9F1}" type="presOf" srcId="{47C5C275-A35C-4BB1-9B50-DC96772EC8AF}" destId="{BE6E5B73-5CD5-4831-BF1B-B474B38A2BF7}" srcOrd="0" destOrd="0" presId="urn:microsoft.com/office/officeart/2005/8/layout/hierarchy4"/>
    <dgm:cxn modelId="{AE224A42-D3E8-455F-BD3E-B6E701BB4A66}" type="presOf" srcId="{16501E92-A3ED-41AD-A438-4C00732D6B8F}" destId="{08F24857-8D88-4213-85C5-B9AE3254FC1A}" srcOrd="0" destOrd="0" presId="urn:microsoft.com/office/officeart/2005/8/layout/hierarchy4"/>
    <dgm:cxn modelId="{6914234A-4DCC-4ADA-8FB6-3A0E78622576}" type="presOf" srcId="{6F29C4EB-21C4-4695-907D-2B7A6721239C}" destId="{238DD887-6D8B-445B-91DA-B8CF7E52E72C}" srcOrd="0" destOrd="0" presId="urn:microsoft.com/office/officeart/2005/8/layout/hierarchy4"/>
    <dgm:cxn modelId="{43F27A6C-D34C-4F9D-86BE-A3A911971830}" srcId="{6F29C4EB-21C4-4695-907D-2B7A6721239C}" destId="{A880DE25-30ED-4F1D-8E09-E507E6FD11A5}" srcOrd="0" destOrd="0" parTransId="{3B818E7C-541A-4142-BF27-D3292D9395D5}" sibTransId="{0D9DA3FE-EBAA-4F6B-8122-F4010B07B114}"/>
    <dgm:cxn modelId="{3684F84C-D98A-4CD7-A0A4-C27F8DE3C310}" type="presOf" srcId="{88687261-1BA7-4731-843D-99238121B16B}" destId="{948C1CC3-A2E0-43BC-98D5-73D8AD819A02}" srcOrd="0" destOrd="0" presId="urn:microsoft.com/office/officeart/2005/8/layout/hierarchy4"/>
    <dgm:cxn modelId="{C4FF9A51-3592-4F3E-8D97-D2C9D2D5ACDF}" srcId="{2EC848B7-4CCA-456C-B4DF-F42CB787707E}" destId="{9114D3C9-FD2A-409E-897B-7FBD5C3AFEA6}" srcOrd="0" destOrd="0" parTransId="{4BEABEA9-C667-4D80-B813-E1B0B9541F84}" sibTransId="{9D0E0816-8C88-41D5-99F0-61F113560DB1}"/>
    <dgm:cxn modelId="{4072E574-B295-44F3-A906-0160D94C326B}" type="presOf" srcId="{A23A1270-17FB-4A2B-85DC-F80D5EAD617B}" destId="{5D304E1A-7E0D-4949-A991-38E8C0F85A31}" srcOrd="0" destOrd="0" presId="urn:microsoft.com/office/officeart/2005/8/layout/hierarchy4"/>
    <dgm:cxn modelId="{14B8917A-1CCA-4AB8-8172-7ABC75CC42DF}" srcId="{A23A1270-17FB-4A2B-85DC-F80D5EAD617B}" destId="{47C5C275-A35C-4BB1-9B50-DC96772EC8AF}" srcOrd="0" destOrd="0" parTransId="{AD16656C-F269-4A64-8D03-22E84019C089}" sibTransId="{4BC3B47D-85ED-479F-A984-103EF25BA850}"/>
    <dgm:cxn modelId="{460EE094-BFD4-4ABD-B325-5E44439F9193}" type="presOf" srcId="{FA8C857B-472F-42CB-983A-98F1122531BB}" destId="{85E11A4D-4FF1-4572-9D0C-F963176ABCCC}" srcOrd="0" destOrd="0" presId="urn:microsoft.com/office/officeart/2005/8/layout/hierarchy4"/>
    <dgm:cxn modelId="{DE8DAAA2-FAB3-4429-A347-A7662837A39B}" type="presOf" srcId="{2EC848B7-4CCA-456C-B4DF-F42CB787707E}" destId="{2AAD7A21-2FE8-466F-ADBA-2F4A97FF7F6A}" srcOrd="0" destOrd="0" presId="urn:microsoft.com/office/officeart/2005/8/layout/hierarchy4"/>
    <dgm:cxn modelId="{02B355B2-0F1B-4B29-8693-C2ABD2EA6E9E}" srcId="{FA8C857B-472F-42CB-983A-98F1122531BB}" destId="{A23A1270-17FB-4A2B-85DC-F80D5EAD617B}" srcOrd="0" destOrd="0" parTransId="{B081CA98-B9F2-4FA3-9EBC-8DD82258B3A1}" sibTransId="{B60F6DC0-CC11-4CAE-BB77-0DC299D436E4}"/>
    <dgm:cxn modelId="{A574C2BB-CFCC-4D98-B01B-1AB560C5A260}" srcId="{88687261-1BA7-4731-843D-99238121B16B}" destId="{FA8C857B-472F-42CB-983A-98F1122531BB}" srcOrd="0" destOrd="0" parTransId="{E6BB27B6-DE08-4775-A6BC-E8037665D0FA}" sibTransId="{2E1A42C5-08AC-4D7C-BC0F-59C2870BF1BB}"/>
    <dgm:cxn modelId="{268C60BC-CB62-433E-9633-B4444E0C456A}" srcId="{9114D3C9-FD2A-409E-897B-7FBD5C3AFEA6}" destId="{16501E92-A3ED-41AD-A438-4C00732D6B8F}" srcOrd="0" destOrd="0" parTransId="{3846F8AF-317A-436A-904E-3FDC33F5ED21}" sibTransId="{7B24E6B9-1EB1-4C0C-8991-ED5AA3D36956}"/>
    <dgm:cxn modelId="{CD424CC4-35FF-4185-8D38-98B1FEFC7EDC}" type="presOf" srcId="{A880DE25-30ED-4F1D-8E09-E507E6FD11A5}" destId="{50EC4AD4-615E-45A1-BCA4-F88A7F526033}" srcOrd="0" destOrd="0" presId="urn:microsoft.com/office/officeart/2005/8/layout/hierarchy4"/>
    <dgm:cxn modelId="{06D29CCB-0F29-4436-9FEF-D0737D5D0E3F}" srcId="{A23A1270-17FB-4A2B-85DC-F80D5EAD617B}" destId="{2EC848B7-4CCA-456C-B4DF-F42CB787707E}" srcOrd="1" destOrd="0" parTransId="{7BC5FFCF-4180-4695-BF9F-B124A46FC0AA}" sibTransId="{8DA0024D-66F9-453D-B18E-07F09616983D}"/>
    <dgm:cxn modelId="{B8D57FD3-E87B-4A26-89EE-4B3D8312BCEC}" type="presOf" srcId="{9114D3C9-FD2A-409E-897B-7FBD5C3AFEA6}" destId="{AACABDDE-F41F-482D-9B01-D74D6D3BC3E2}" srcOrd="0" destOrd="0" presId="urn:microsoft.com/office/officeart/2005/8/layout/hierarchy4"/>
    <dgm:cxn modelId="{22FD74E9-B9D9-43CB-9831-476BF5F86DA3}" srcId="{9114D3C9-FD2A-409E-897B-7FBD5C3AFEA6}" destId="{0C16C7A3-3D94-4697-93C5-F59656640A3C}" srcOrd="1" destOrd="0" parTransId="{EA827C34-F60B-48CE-B5C0-73A2F77874C1}" sibTransId="{2DC02B2E-56DE-433E-BF36-6BA3271B7CAB}"/>
    <dgm:cxn modelId="{169B4EF7-A516-4FD7-9F23-8DBE7EF1FCFB}" srcId="{47C5C275-A35C-4BB1-9B50-DC96772EC8AF}" destId="{6F29C4EB-21C4-4695-907D-2B7A6721239C}" srcOrd="0" destOrd="0" parTransId="{3EF3B235-D75F-4CBE-9A14-F16F7EC9D974}" sibTransId="{A2C9BC3D-CD8C-4222-95F7-F7C9CE77A2C1}"/>
    <dgm:cxn modelId="{5D554AC9-4D73-4A58-A4FC-0002420E78FA}" type="presParOf" srcId="{948C1CC3-A2E0-43BC-98D5-73D8AD819A02}" destId="{5A617DAC-4E3B-46A9-BE9B-653B545BFA82}" srcOrd="0" destOrd="0" presId="urn:microsoft.com/office/officeart/2005/8/layout/hierarchy4"/>
    <dgm:cxn modelId="{824F5C3B-6A1C-4C7E-9BF7-01A319F96812}" type="presParOf" srcId="{5A617DAC-4E3B-46A9-BE9B-653B545BFA82}" destId="{85E11A4D-4FF1-4572-9D0C-F963176ABCCC}" srcOrd="0" destOrd="0" presId="urn:microsoft.com/office/officeart/2005/8/layout/hierarchy4"/>
    <dgm:cxn modelId="{6C4AA3D0-7F05-4AEC-B539-10E251583492}" type="presParOf" srcId="{5A617DAC-4E3B-46A9-BE9B-653B545BFA82}" destId="{5727935E-A28A-492C-BFB7-8C04E2067B5A}" srcOrd="1" destOrd="0" presId="urn:microsoft.com/office/officeart/2005/8/layout/hierarchy4"/>
    <dgm:cxn modelId="{5161E03D-F4F1-4D82-8014-07CE6869BB32}" type="presParOf" srcId="{5A617DAC-4E3B-46A9-BE9B-653B545BFA82}" destId="{6936AF82-AB9D-4EED-9292-3E20B28466BE}" srcOrd="2" destOrd="0" presId="urn:microsoft.com/office/officeart/2005/8/layout/hierarchy4"/>
    <dgm:cxn modelId="{8A7562CC-8CF9-4242-AE5F-AEF99313AC3D}" type="presParOf" srcId="{6936AF82-AB9D-4EED-9292-3E20B28466BE}" destId="{6376D55D-D412-457C-9418-C518E18DE8FB}" srcOrd="0" destOrd="0" presId="urn:microsoft.com/office/officeart/2005/8/layout/hierarchy4"/>
    <dgm:cxn modelId="{2F2A92A2-9FD8-4EB2-AA08-94E2A07C8EFE}" type="presParOf" srcId="{6376D55D-D412-457C-9418-C518E18DE8FB}" destId="{5D304E1A-7E0D-4949-A991-38E8C0F85A31}" srcOrd="0" destOrd="0" presId="urn:microsoft.com/office/officeart/2005/8/layout/hierarchy4"/>
    <dgm:cxn modelId="{FDAED775-A237-482C-B684-28734FD11C55}" type="presParOf" srcId="{6376D55D-D412-457C-9418-C518E18DE8FB}" destId="{5DFBBC82-E817-43D1-AC15-C6827020FDF7}" srcOrd="1" destOrd="0" presId="urn:microsoft.com/office/officeart/2005/8/layout/hierarchy4"/>
    <dgm:cxn modelId="{19367501-05AF-492A-92B9-37F229A25656}" type="presParOf" srcId="{6376D55D-D412-457C-9418-C518E18DE8FB}" destId="{62F877F6-6BA0-4901-BDB8-D937D95EE6DD}" srcOrd="2" destOrd="0" presId="urn:microsoft.com/office/officeart/2005/8/layout/hierarchy4"/>
    <dgm:cxn modelId="{3907E0D9-AF1E-46EC-A612-AC01725E89E3}" type="presParOf" srcId="{62F877F6-6BA0-4901-BDB8-D937D95EE6DD}" destId="{6E324A59-6714-496D-AD13-FE73D3AFFE56}" srcOrd="0" destOrd="0" presId="urn:microsoft.com/office/officeart/2005/8/layout/hierarchy4"/>
    <dgm:cxn modelId="{407583AA-86BB-4125-BC50-26C76CFDE6E7}" type="presParOf" srcId="{6E324A59-6714-496D-AD13-FE73D3AFFE56}" destId="{BE6E5B73-5CD5-4831-BF1B-B474B38A2BF7}" srcOrd="0" destOrd="0" presId="urn:microsoft.com/office/officeart/2005/8/layout/hierarchy4"/>
    <dgm:cxn modelId="{030D7F13-62FC-468F-BCC5-366CE10D6547}" type="presParOf" srcId="{6E324A59-6714-496D-AD13-FE73D3AFFE56}" destId="{6DD77EE0-7E5B-4582-B66E-27041E649A91}" srcOrd="1" destOrd="0" presId="urn:microsoft.com/office/officeart/2005/8/layout/hierarchy4"/>
    <dgm:cxn modelId="{A785390B-25C3-4FD4-A8F2-459B2158D512}" type="presParOf" srcId="{6E324A59-6714-496D-AD13-FE73D3AFFE56}" destId="{7CB6FBE5-6F0C-4B93-994C-B01EF0844161}" srcOrd="2" destOrd="0" presId="urn:microsoft.com/office/officeart/2005/8/layout/hierarchy4"/>
    <dgm:cxn modelId="{C34F8FDC-7D07-4B4E-B4AB-D5A1F76C2AE2}" type="presParOf" srcId="{7CB6FBE5-6F0C-4B93-994C-B01EF0844161}" destId="{666A7EA4-4260-4433-BD6E-955416F28B44}" srcOrd="0" destOrd="0" presId="urn:microsoft.com/office/officeart/2005/8/layout/hierarchy4"/>
    <dgm:cxn modelId="{B5DE71EE-FE34-4E84-9C55-47670A80489B}" type="presParOf" srcId="{666A7EA4-4260-4433-BD6E-955416F28B44}" destId="{238DD887-6D8B-445B-91DA-B8CF7E52E72C}" srcOrd="0" destOrd="0" presId="urn:microsoft.com/office/officeart/2005/8/layout/hierarchy4"/>
    <dgm:cxn modelId="{4FBB2E23-320A-493B-8202-90182F0F1C7A}" type="presParOf" srcId="{666A7EA4-4260-4433-BD6E-955416F28B44}" destId="{BE6640AB-3D05-4C90-9BB3-0AF4E679B08A}" srcOrd="1" destOrd="0" presId="urn:microsoft.com/office/officeart/2005/8/layout/hierarchy4"/>
    <dgm:cxn modelId="{1562C598-4B39-4D61-A694-8971AA02EB4D}" type="presParOf" srcId="{666A7EA4-4260-4433-BD6E-955416F28B44}" destId="{B64D1E51-FB18-4250-94B8-7C15F2FB275E}" srcOrd="2" destOrd="0" presId="urn:microsoft.com/office/officeart/2005/8/layout/hierarchy4"/>
    <dgm:cxn modelId="{01B77BFD-FF34-4F9C-90FE-99D95CE91F17}" type="presParOf" srcId="{B64D1E51-FB18-4250-94B8-7C15F2FB275E}" destId="{05DCBD07-9A90-4BDC-BF0F-7BBED44A589F}" srcOrd="0" destOrd="0" presId="urn:microsoft.com/office/officeart/2005/8/layout/hierarchy4"/>
    <dgm:cxn modelId="{86596677-EB41-4747-8DAD-1198A1396D6F}" type="presParOf" srcId="{05DCBD07-9A90-4BDC-BF0F-7BBED44A589F}" destId="{50EC4AD4-615E-45A1-BCA4-F88A7F526033}" srcOrd="0" destOrd="0" presId="urn:microsoft.com/office/officeart/2005/8/layout/hierarchy4"/>
    <dgm:cxn modelId="{0214D831-01BD-4816-892C-60AEF6F567BB}" type="presParOf" srcId="{05DCBD07-9A90-4BDC-BF0F-7BBED44A589F}" destId="{81A44BB5-A8F6-4B24-A79B-F2664CB617D5}" srcOrd="1" destOrd="0" presId="urn:microsoft.com/office/officeart/2005/8/layout/hierarchy4"/>
    <dgm:cxn modelId="{FEBDE253-4228-4874-9957-163594DEA59A}" type="presParOf" srcId="{62F877F6-6BA0-4901-BDB8-D937D95EE6DD}" destId="{EA65F563-6A99-436D-A66D-E9CFC052B730}" srcOrd="1" destOrd="0" presId="urn:microsoft.com/office/officeart/2005/8/layout/hierarchy4"/>
    <dgm:cxn modelId="{A0AF0512-4EC2-42A6-8C3F-4AF84DA6FC82}" type="presParOf" srcId="{62F877F6-6BA0-4901-BDB8-D937D95EE6DD}" destId="{87516B56-FDC8-408D-8E23-0B2153F964BC}" srcOrd="2" destOrd="0" presId="urn:microsoft.com/office/officeart/2005/8/layout/hierarchy4"/>
    <dgm:cxn modelId="{B5F803D3-4749-4C51-BE8B-B2A12D6C389F}" type="presParOf" srcId="{87516B56-FDC8-408D-8E23-0B2153F964BC}" destId="{2AAD7A21-2FE8-466F-ADBA-2F4A97FF7F6A}" srcOrd="0" destOrd="0" presId="urn:microsoft.com/office/officeart/2005/8/layout/hierarchy4"/>
    <dgm:cxn modelId="{43AF77CF-4971-4FB1-9F23-7C0E73AB2866}" type="presParOf" srcId="{87516B56-FDC8-408D-8E23-0B2153F964BC}" destId="{C934D4B5-8B8B-4200-BBAC-725BD383DFEA}" srcOrd="1" destOrd="0" presId="urn:microsoft.com/office/officeart/2005/8/layout/hierarchy4"/>
    <dgm:cxn modelId="{8EF6DA63-55C9-4F27-B19A-EB6B82BD7410}" type="presParOf" srcId="{87516B56-FDC8-408D-8E23-0B2153F964BC}" destId="{091DAD5D-5024-4BF9-84FD-0103424E740D}" srcOrd="2" destOrd="0" presId="urn:microsoft.com/office/officeart/2005/8/layout/hierarchy4"/>
    <dgm:cxn modelId="{6BE5BEE6-DA4B-4B22-B2F3-03F2D1864A82}" type="presParOf" srcId="{091DAD5D-5024-4BF9-84FD-0103424E740D}" destId="{716C611A-48E0-41D3-B5A8-81B1A518337B}" srcOrd="0" destOrd="0" presId="urn:microsoft.com/office/officeart/2005/8/layout/hierarchy4"/>
    <dgm:cxn modelId="{4AA0B61C-489B-4683-BFAB-86579754B4DD}" type="presParOf" srcId="{716C611A-48E0-41D3-B5A8-81B1A518337B}" destId="{AACABDDE-F41F-482D-9B01-D74D6D3BC3E2}" srcOrd="0" destOrd="0" presId="urn:microsoft.com/office/officeart/2005/8/layout/hierarchy4"/>
    <dgm:cxn modelId="{54BE761C-383F-4BC4-8C13-8AC4F25A2CF6}" type="presParOf" srcId="{716C611A-48E0-41D3-B5A8-81B1A518337B}" destId="{0D92261A-F10C-4EB6-BC02-8F4BC55FC961}" srcOrd="1" destOrd="0" presId="urn:microsoft.com/office/officeart/2005/8/layout/hierarchy4"/>
    <dgm:cxn modelId="{5F121E3F-9EEA-45BB-A1B2-66CEB453DBB1}" type="presParOf" srcId="{716C611A-48E0-41D3-B5A8-81B1A518337B}" destId="{B80B526C-F420-4AFF-9484-22EEBD652D3D}" srcOrd="2" destOrd="0" presId="urn:microsoft.com/office/officeart/2005/8/layout/hierarchy4"/>
    <dgm:cxn modelId="{DE365628-E1C1-477F-9725-12BFDCC647C5}" type="presParOf" srcId="{B80B526C-F420-4AFF-9484-22EEBD652D3D}" destId="{51D5336B-71FE-4B0D-8510-B027AAE6E79B}" srcOrd="0" destOrd="0" presId="urn:microsoft.com/office/officeart/2005/8/layout/hierarchy4"/>
    <dgm:cxn modelId="{E5F018A0-5E16-486A-8F78-7BC55AD76BDD}" type="presParOf" srcId="{51D5336B-71FE-4B0D-8510-B027AAE6E79B}" destId="{08F24857-8D88-4213-85C5-B9AE3254FC1A}" srcOrd="0" destOrd="0" presId="urn:microsoft.com/office/officeart/2005/8/layout/hierarchy4"/>
    <dgm:cxn modelId="{434434A2-F69D-42D6-9D58-FBA893948A33}" type="presParOf" srcId="{51D5336B-71FE-4B0D-8510-B027AAE6E79B}" destId="{9B8D9913-C853-467F-BA9B-F8ECEF79D58E}" srcOrd="1" destOrd="0" presId="urn:microsoft.com/office/officeart/2005/8/layout/hierarchy4"/>
    <dgm:cxn modelId="{B0B91B96-5BED-4648-A59F-A6038A0E97A7}" type="presParOf" srcId="{B80B526C-F420-4AFF-9484-22EEBD652D3D}" destId="{69ABF002-F77A-4D34-ADFD-87A780999449}" srcOrd="1" destOrd="0" presId="urn:microsoft.com/office/officeart/2005/8/layout/hierarchy4"/>
    <dgm:cxn modelId="{68001AF8-170D-4751-BBF2-5F0F3A56F5EF}" type="presParOf" srcId="{B80B526C-F420-4AFF-9484-22EEBD652D3D}" destId="{7DBF4DBE-5AF7-4C0B-9E4E-4EB9B1729FD9}" srcOrd="2" destOrd="0" presId="urn:microsoft.com/office/officeart/2005/8/layout/hierarchy4"/>
    <dgm:cxn modelId="{6494E318-5148-44FE-A87F-D03E8626DEEE}" type="presParOf" srcId="{7DBF4DBE-5AF7-4C0B-9E4E-4EB9B1729FD9}" destId="{E5A61F90-AF06-40DA-A7D1-0A62A876A4FF}" srcOrd="0" destOrd="0" presId="urn:microsoft.com/office/officeart/2005/8/layout/hierarchy4"/>
    <dgm:cxn modelId="{303591DC-AAFB-4D1E-95D0-7BF570A41233}" type="presParOf" srcId="{7DBF4DBE-5AF7-4C0B-9E4E-4EB9B1729FD9}" destId="{B464EE12-8353-4514-AECC-400C203F178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CD92968-8F5D-4570-B302-32A3707135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FC929D6-3578-4965-972D-C17F462FF0E1}">
      <dgm:prSet phldrT="[Texto]"/>
      <dgm:spPr/>
      <dgm:t>
        <a:bodyPr/>
        <a:lstStyle/>
        <a:p>
          <a:r>
            <a:rPr lang="pt-BR" dirty="0"/>
            <a:t>Tratar sempre</a:t>
          </a:r>
        </a:p>
      </dgm:t>
    </dgm:pt>
    <dgm:pt modelId="{262F4DC6-AC19-432D-B3BE-53BEB3D4F75E}" type="parTrans" cxnId="{4D88F820-BDA1-411C-9121-4B0162B4397C}">
      <dgm:prSet/>
      <dgm:spPr/>
      <dgm:t>
        <a:bodyPr/>
        <a:lstStyle/>
        <a:p>
          <a:endParaRPr lang="pt-BR"/>
        </a:p>
      </dgm:t>
    </dgm:pt>
    <dgm:pt modelId="{C9129477-6462-4830-9224-DD2670DC65FC}" type="sibTrans" cxnId="{4D88F820-BDA1-411C-9121-4B0162B4397C}">
      <dgm:prSet/>
      <dgm:spPr/>
      <dgm:t>
        <a:bodyPr/>
        <a:lstStyle/>
        <a:p>
          <a:endParaRPr lang="pt-BR"/>
        </a:p>
      </dgm:t>
    </dgm:pt>
    <dgm:pt modelId="{2392887F-09B6-4555-A6C4-54D556862696}">
      <dgm:prSet phldrT="[Texto]"/>
      <dgm:spPr/>
      <dgm:t>
        <a:bodyPr/>
        <a:lstStyle/>
        <a:p>
          <a:r>
            <a:rPr lang="pt-BR" dirty="0"/>
            <a:t>Caso TRS negativo, investigar</a:t>
          </a:r>
        </a:p>
      </dgm:t>
    </dgm:pt>
    <dgm:pt modelId="{B4BAB447-9E34-4234-93E0-016D65E66549}" type="parTrans" cxnId="{33C84E27-17CF-4E97-9881-A3F2CB93D77D}">
      <dgm:prSet/>
      <dgm:spPr/>
      <dgm:t>
        <a:bodyPr/>
        <a:lstStyle/>
        <a:p>
          <a:endParaRPr lang="pt-BR"/>
        </a:p>
      </dgm:t>
    </dgm:pt>
    <dgm:pt modelId="{714B6C31-D498-4CB2-8562-6AC65EA85DBE}" type="sibTrans" cxnId="{33C84E27-17CF-4E97-9881-A3F2CB93D77D}">
      <dgm:prSet/>
      <dgm:spPr/>
      <dgm:t>
        <a:bodyPr/>
        <a:lstStyle/>
        <a:p>
          <a:endParaRPr lang="pt-BR"/>
        </a:p>
      </dgm:t>
    </dgm:pt>
    <dgm:pt modelId="{B6EBAEAA-7790-422B-ADE2-449130FE8728}">
      <dgm:prSet phldrT="[Texto]"/>
      <dgm:spPr/>
      <dgm:t>
        <a:bodyPr/>
        <a:lstStyle/>
        <a:p>
          <a:r>
            <a:rPr lang="pt-BR" dirty="0"/>
            <a:t>Seguimento VDRL e tratar parceiro</a:t>
          </a:r>
        </a:p>
      </dgm:t>
    </dgm:pt>
    <dgm:pt modelId="{A578A57E-31D4-48D3-B297-93515F6F6A85}" type="parTrans" cxnId="{A551F7AB-7501-47B6-A4D9-F9301175AA1C}">
      <dgm:prSet/>
      <dgm:spPr/>
      <dgm:t>
        <a:bodyPr/>
        <a:lstStyle/>
        <a:p>
          <a:endParaRPr lang="pt-BR"/>
        </a:p>
      </dgm:t>
    </dgm:pt>
    <dgm:pt modelId="{6BE0AFA8-50ED-4F1A-BEAB-05EBBF8C04BC}" type="sibTrans" cxnId="{A551F7AB-7501-47B6-A4D9-F9301175AA1C}">
      <dgm:prSet/>
      <dgm:spPr/>
      <dgm:t>
        <a:bodyPr/>
        <a:lstStyle/>
        <a:p>
          <a:endParaRPr lang="pt-BR"/>
        </a:p>
      </dgm:t>
    </dgm:pt>
    <dgm:pt modelId="{CA380BAF-6148-4F3D-8831-826D1F57685B}">
      <dgm:prSet phldrT="[Texto]"/>
      <dgm:spPr/>
      <dgm:t>
        <a:bodyPr/>
        <a:lstStyle/>
        <a:p>
          <a:r>
            <a:rPr lang="pt-BR" dirty="0"/>
            <a:t>Solicitar VDRL após confirmação clínica</a:t>
          </a:r>
        </a:p>
      </dgm:t>
    </dgm:pt>
    <dgm:pt modelId="{8C814304-8045-4015-81C8-7D92F438058D}" type="parTrans" cxnId="{4C5DE455-6282-45A0-9233-B2CA4B6CD8D6}">
      <dgm:prSet/>
      <dgm:spPr/>
      <dgm:t>
        <a:bodyPr/>
        <a:lstStyle/>
        <a:p>
          <a:endParaRPr lang="pt-BR"/>
        </a:p>
      </dgm:t>
    </dgm:pt>
    <dgm:pt modelId="{09DF5487-CFA0-49FA-98E2-5BA48EF3184A}" type="sibTrans" cxnId="{4C5DE455-6282-45A0-9233-B2CA4B6CD8D6}">
      <dgm:prSet/>
      <dgm:spPr/>
      <dgm:t>
        <a:bodyPr/>
        <a:lstStyle/>
        <a:p>
          <a:endParaRPr lang="pt-BR"/>
        </a:p>
      </dgm:t>
    </dgm:pt>
    <dgm:pt modelId="{6405B487-3DE4-462C-A8FC-C4306D909D2F}">
      <dgm:prSet phldrT="[Texto]"/>
      <dgm:spPr/>
      <dgm:t>
        <a:bodyPr/>
        <a:lstStyle/>
        <a:p>
          <a:r>
            <a:rPr lang="pt-BR" dirty="0"/>
            <a:t>Tratar sífilis recente, exceto se terciária</a:t>
          </a:r>
        </a:p>
      </dgm:t>
    </dgm:pt>
    <dgm:pt modelId="{E2385BF5-B115-4ADE-BBD9-9FD41A6E522C}" type="parTrans" cxnId="{890D55BC-7421-465E-84E9-77A622C7AD51}">
      <dgm:prSet/>
      <dgm:spPr/>
      <dgm:t>
        <a:bodyPr/>
        <a:lstStyle/>
        <a:p>
          <a:endParaRPr lang="pt-BR"/>
        </a:p>
      </dgm:t>
    </dgm:pt>
    <dgm:pt modelId="{1B31EE97-1241-4CDB-A318-479BB5578C9D}" type="sibTrans" cxnId="{890D55BC-7421-465E-84E9-77A622C7AD51}">
      <dgm:prSet/>
      <dgm:spPr/>
      <dgm:t>
        <a:bodyPr/>
        <a:lstStyle/>
        <a:p>
          <a:endParaRPr lang="pt-BR"/>
        </a:p>
      </dgm:t>
    </dgm:pt>
    <dgm:pt modelId="{DAA839B6-7082-45EA-89FA-454ECAC2F4D4}" type="pres">
      <dgm:prSet presAssocID="{CCD92968-8F5D-4570-B302-32A370713572}" presName="linear" presStyleCnt="0">
        <dgm:presLayoutVars>
          <dgm:animLvl val="lvl"/>
          <dgm:resizeHandles val="exact"/>
        </dgm:presLayoutVars>
      </dgm:prSet>
      <dgm:spPr/>
    </dgm:pt>
    <dgm:pt modelId="{3961BC92-7480-420C-BC2C-440F8840F893}" type="pres">
      <dgm:prSet presAssocID="{FFC929D6-3578-4965-972D-C17F462FF0E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A4D6806-ABB9-4280-A0D1-8D47C147EEDC}" type="pres">
      <dgm:prSet presAssocID="{C9129477-6462-4830-9224-DD2670DC65FC}" presName="spacer" presStyleCnt="0"/>
      <dgm:spPr/>
    </dgm:pt>
    <dgm:pt modelId="{782A4539-9215-4232-B694-D98DDB7F889C}" type="pres">
      <dgm:prSet presAssocID="{2392887F-09B6-4555-A6C4-54D55686269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A693FA8-D6E3-420B-8043-A55BCB11DE0C}" type="pres">
      <dgm:prSet presAssocID="{714B6C31-D498-4CB2-8562-6AC65EA85DBE}" presName="spacer" presStyleCnt="0"/>
      <dgm:spPr/>
    </dgm:pt>
    <dgm:pt modelId="{3E574246-D9F8-4408-9637-078E1F51B7B4}" type="pres">
      <dgm:prSet presAssocID="{B6EBAEAA-7790-422B-ADE2-449130FE872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51DB9D0-51EA-48E3-8A19-499D0CFDFA0A}" type="pres">
      <dgm:prSet presAssocID="{6BE0AFA8-50ED-4F1A-BEAB-05EBBF8C04BC}" presName="spacer" presStyleCnt="0"/>
      <dgm:spPr/>
    </dgm:pt>
    <dgm:pt modelId="{8F657305-0847-4AF4-AAE4-9094D5219F61}" type="pres">
      <dgm:prSet presAssocID="{CA380BAF-6148-4F3D-8831-826D1F57685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1A5079B-2D1C-446D-BB92-FA29988A82BC}" type="pres">
      <dgm:prSet presAssocID="{09DF5487-CFA0-49FA-98E2-5BA48EF3184A}" presName="spacer" presStyleCnt="0"/>
      <dgm:spPr/>
    </dgm:pt>
    <dgm:pt modelId="{76592511-C7F8-48F4-99D5-2DD6396E08E4}" type="pres">
      <dgm:prSet presAssocID="{6405B487-3DE4-462C-A8FC-C4306D909D2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D88F820-BDA1-411C-9121-4B0162B4397C}" srcId="{CCD92968-8F5D-4570-B302-32A370713572}" destId="{FFC929D6-3578-4965-972D-C17F462FF0E1}" srcOrd="0" destOrd="0" parTransId="{262F4DC6-AC19-432D-B3BE-53BEB3D4F75E}" sibTransId="{C9129477-6462-4830-9224-DD2670DC65FC}"/>
    <dgm:cxn modelId="{33C84E27-17CF-4E97-9881-A3F2CB93D77D}" srcId="{CCD92968-8F5D-4570-B302-32A370713572}" destId="{2392887F-09B6-4555-A6C4-54D556862696}" srcOrd="1" destOrd="0" parTransId="{B4BAB447-9E34-4234-93E0-016D65E66549}" sibTransId="{714B6C31-D498-4CB2-8562-6AC65EA85DBE}"/>
    <dgm:cxn modelId="{72EF983F-5896-4987-A812-32F4BAE7C626}" type="presOf" srcId="{FFC929D6-3578-4965-972D-C17F462FF0E1}" destId="{3961BC92-7480-420C-BC2C-440F8840F893}" srcOrd="0" destOrd="0" presId="urn:microsoft.com/office/officeart/2005/8/layout/vList2"/>
    <dgm:cxn modelId="{1174AB66-7DDC-41A8-9ED1-800C775D6E52}" type="presOf" srcId="{CCD92968-8F5D-4570-B302-32A370713572}" destId="{DAA839B6-7082-45EA-89FA-454ECAC2F4D4}" srcOrd="0" destOrd="0" presId="urn:microsoft.com/office/officeart/2005/8/layout/vList2"/>
    <dgm:cxn modelId="{4C5DE455-6282-45A0-9233-B2CA4B6CD8D6}" srcId="{CCD92968-8F5D-4570-B302-32A370713572}" destId="{CA380BAF-6148-4F3D-8831-826D1F57685B}" srcOrd="3" destOrd="0" parTransId="{8C814304-8045-4015-81C8-7D92F438058D}" sibTransId="{09DF5487-CFA0-49FA-98E2-5BA48EF3184A}"/>
    <dgm:cxn modelId="{C32E3E7B-198F-4E55-8B57-F70667589367}" type="presOf" srcId="{CA380BAF-6148-4F3D-8831-826D1F57685B}" destId="{8F657305-0847-4AF4-AAE4-9094D5219F61}" srcOrd="0" destOrd="0" presId="urn:microsoft.com/office/officeart/2005/8/layout/vList2"/>
    <dgm:cxn modelId="{B68A7EA3-5762-4870-9598-8B80388061C8}" type="presOf" srcId="{B6EBAEAA-7790-422B-ADE2-449130FE8728}" destId="{3E574246-D9F8-4408-9637-078E1F51B7B4}" srcOrd="0" destOrd="0" presId="urn:microsoft.com/office/officeart/2005/8/layout/vList2"/>
    <dgm:cxn modelId="{A551F7AB-7501-47B6-A4D9-F9301175AA1C}" srcId="{CCD92968-8F5D-4570-B302-32A370713572}" destId="{B6EBAEAA-7790-422B-ADE2-449130FE8728}" srcOrd="2" destOrd="0" parTransId="{A578A57E-31D4-48D3-B297-93515F6F6A85}" sibTransId="{6BE0AFA8-50ED-4F1A-BEAB-05EBBF8C04BC}"/>
    <dgm:cxn modelId="{890D55BC-7421-465E-84E9-77A622C7AD51}" srcId="{CCD92968-8F5D-4570-B302-32A370713572}" destId="{6405B487-3DE4-462C-A8FC-C4306D909D2F}" srcOrd="4" destOrd="0" parTransId="{E2385BF5-B115-4ADE-BBD9-9FD41A6E522C}" sibTransId="{1B31EE97-1241-4CDB-A318-479BB5578C9D}"/>
    <dgm:cxn modelId="{4DB088C8-4A3E-4746-9A01-21972604D40F}" type="presOf" srcId="{6405B487-3DE4-462C-A8FC-C4306D909D2F}" destId="{76592511-C7F8-48F4-99D5-2DD6396E08E4}" srcOrd="0" destOrd="0" presId="urn:microsoft.com/office/officeart/2005/8/layout/vList2"/>
    <dgm:cxn modelId="{513F1AED-50AF-4B30-A2C2-A0FD722C2458}" type="presOf" srcId="{2392887F-09B6-4555-A6C4-54D556862696}" destId="{782A4539-9215-4232-B694-D98DDB7F889C}" srcOrd="0" destOrd="0" presId="urn:microsoft.com/office/officeart/2005/8/layout/vList2"/>
    <dgm:cxn modelId="{A4DFF1DC-1432-4AD9-B72F-9AF370D36498}" type="presParOf" srcId="{DAA839B6-7082-45EA-89FA-454ECAC2F4D4}" destId="{3961BC92-7480-420C-BC2C-440F8840F893}" srcOrd="0" destOrd="0" presId="urn:microsoft.com/office/officeart/2005/8/layout/vList2"/>
    <dgm:cxn modelId="{836AF8A1-6735-4690-A798-521E78065241}" type="presParOf" srcId="{DAA839B6-7082-45EA-89FA-454ECAC2F4D4}" destId="{EA4D6806-ABB9-4280-A0D1-8D47C147EEDC}" srcOrd="1" destOrd="0" presId="urn:microsoft.com/office/officeart/2005/8/layout/vList2"/>
    <dgm:cxn modelId="{C3A3A4FD-C358-4C16-A8F2-EF2B76BE6C36}" type="presParOf" srcId="{DAA839B6-7082-45EA-89FA-454ECAC2F4D4}" destId="{782A4539-9215-4232-B694-D98DDB7F889C}" srcOrd="2" destOrd="0" presId="urn:microsoft.com/office/officeart/2005/8/layout/vList2"/>
    <dgm:cxn modelId="{2A9D48DB-3DD9-4ABE-BFC6-A45ED23430A3}" type="presParOf" srcId="{DAA839B6-7082-45EA-89FA-454ECAC2F4D4}" destId="{DA693FA8-D6E3-420B-8043-A55BCB11DE0C}" srcOrd="3" destOrd="0" presId="urn:microsoft.com/office/officeart/2005/8/layout/vList2"/>
    <dgm:cxn modelId="{D21AFD31-C494-464D-A106-68344BDF05B3}" type="presParOf" srcId="{DAA839B6-7082-45EA-89FA-454ECAC2F4D4}" destId="{3E574246-D9F8-4408-9637-078E1F51B7B4}" srcOrd="4" destOrd="0" presId="urn:microsoft.com/office/officeart/2005/8/layout/vList2"/>
    <dgm:cxn modelId="{94694A86-E3B3-44F3-A105-D44A24C851EC}" type="presParOf" srcId="{DAA839B6-7082-45EA-89FA-454ECAC2F4D4}" destId="{351DB9D0-51EA-48E3-8A19-499D0CFDFA0A}" srcOrd="5" destOrd="0" presId="urn:microsoft.com/office/officeart/2005/8/layout/vList2"/>
    <dgm:cxn modelId="{B9562136-590C-470D-A720-06FCFF0CAFBB}" type="presParOf" srcId="{DAA839B6-7082-45EA-89FA-454ECAC2F4D4}" destId="{8F657305-0847-4AF4-AAE4-9094D5219F61}" srcOrd="6" destOrd="0" presId="urn:microsoft.com/office/officeart/2005/8/layout/vList2"/>
    <dgm:cxn modelId="{04216D19-77DC-477D-9F58-0F3F2D474A0C}" type="presParOf" srcId="{DAA839B6-7082-45EA-89FA-454ECAC2F4D4}" destId="{B1A5079B-2D1C-446D-BB92-FA29988A82BC}" srcOrd="7" destOrd="0" presId="urn:microsoft.com/office/officeart/2005/8/layout/vList2"/>
    <dgm:cxn modelId="{B7771818-4A90-405F-93A8-02BF78827F64}" type="presParOf" srcId="{DAA839B6-7082-45EA-89FA-454ECAC2F4D4}" destId="{76592511-C7F8-48F4-99D5-2DD6396E08E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EA2438-2D47-460A-A408-3C75EC61D7C6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6AB9582-A06D-43E1-80C5-9D064C26E11F}">
      <dgm:prSet phldrT="[Texto]"/>
      <dgm:spPr/>
      <dgm:t>
        <a:bodyPr/>
        <a:lstStyle/>
        <a:p>
          <a:r>
            <a:rPr lang="pt-BR"/>
            <a:t>Ausência de AU/BCF</a:t>
          </a:r>
        </a:p>
      </dgm:t>
    </dgm:pt>
    <dgm:pt modelId="{88CEDAD0-E433-45FB-A12A-CBC746BFAF16}" type="parTrans" cxnId="{92CF5626-E2D3-49E6-833B-1BB8BF44026A}">
      <dgm:prSet/>
      <dgm:spPr/>
      <dgm:t>
        <a:bodyPr/>
        <a:lstStyle/>
        <a:p>
          <a:endParaRPr lang="pt-BR"/>
        </a:p>
      </dgm:t>
    </dgm:pt>
    <dgm:pt modelId="{B9B902D7-2716-406D-898E-8051ABE8C80F}" type="sibTrans" cxnId="{92CF5626-E2D3-49E6-833B-1BB8BF44026A}">
      <dgm:prSet/>
      <dgm:spPr/>
      <dgm:t>
        <a:bodyPr/>
        <a:lstStyle/>
        <a:p>
          <a:endParaRPr lang="pt-BR"/>
        </a:p>
      </dgm:t>
    </dgm:pt>
    <dgm:pt modelId="{E32162B5-E539-43E1-BE46-8FBE46C83707}">
      <dgm:prSet phldrT="[Texto]"/>
      <dgm:spPr/>
      <dgm:t>
        <a:bodyPr/>
        <a:lstStyle/>
        <a:p>
          <a:r>
            <a:rPr lang="pt-BR" dirty="0"/>
            <a:t>Fazer TIG/TRG</a:t>
          </a:r>
        </a:p>
      </dgm:t>
    </dgm:pt>
    <dgm:pt modelId="{3BD287AF-3826-410F-8DB8-BD256B1C69C8}" type="parTrans" cxnId="{F914232A-F574-4EEE-B803-2A3047A4BACE}">
      <dgm:prSet/>
      <dgm:spPr/>
      <dgm:t>
        <a:bodyPr/>
        <a:lstStyle/>
        <a:p>
          <a:endParaRPr lang="pt-BR"/>
        </a:p>
      </dgm:t>
    </dgm:pt>
    <dgm:pt modelId="{5D66C35F-FDBD-4AE3-A613-24181CF4EB0F}" type="sibTrans" cxnId="{F914232A-F574-4EEE-B803-2A3047A4BACE}">
      <dgm:prSet/>
      <dgm:spPr/>
      <dgm:t>
        <a:bodyPr/>
        <a:lstStyle/>
        <a:p>
          <a:endParaRPr lang="pt-BR"/>
        </a:p>
      </dgm:t>
    </dgm:pt>
    <dgm:pt modelId="{66C7E656-E6EE-4B6E-B0E8-B21E4B026C32}">
      <dgm:prSet phldrT="[Texto]"/>
      <dgm:spPr/>
      <dgm:t>
        <a:bodyPr/>
        <a:lstStyle/>
        <a:p>
          <a:r>
            <a:rPr lang="pt-BR" dirty="0"/>
            <a:t>Persista o </a:t>
          </a:r>
          <a:r>
            <a:rPr lang="pt-BR" dirty="0" err="1"/>
            <a:t>Neg</a:t>
          </a:r>
          <a:endParaRPr lang="pt-BR" dirty="0"/>
        </a:p>
      </dgm:t>
    </dgm:pt>
    <dgm:pt modelId="{E7A950B9-B033-4CC5-88C1-C2D275AA147A}" type="parTrans" cxnId="{A3100BD8-EF32-4DD0-B88B-120417A0A8E1}">
      <dgm:prSet/>
      <dgm:spPr/>
      <dgm:t>
        <a:bodyPr/>
        <a:lstStyle/>
        <a:p>
          <a:endParaRPr lang="pt-BR"/>
        </a:p>
      </dgm:t>
    </dgm:pt>
    <dgm:pt modelId="{E1769F6B-23D5-4CA2-B596-30E6A5D13FB4}" type="sibTrans" cxnId="{A3100BD8-EF32-4DD0-B88B-120417A0A8E1}">
      <dgm:prSet/>
      <dgm:spPr/>
      <dgm:t>
        <a:bodyPr/>
        <a:lstStyle/>
        <a:p>
          <a:endParaRPr lang="pt-BR"/>
        </a:p>
      </dgm:t>
    </dgm:pt>
    <dgm:pt modelId="{570D2844-3A0D-4F65-B2D0-E7E9D378D8AA}">
      <dgm:prSet phldrT="[Texto]"/>
      <dgm:spPr/>
      <dgm:t>
        <a:bodyPr/>
        <a:lstStyle/>
        <a:p>
          <a:r>
            <a:rPr lang="pt-BR" dirty="0"/>
            <a:t>Com AU/BCF presente</a:t>
          </a:r>
        </a:p>
      </dgm:t>
    </dgm:pt>
    <dgm:pt modelId="{9C18AFDE-3EF1-4CBD-804C-E18D33EDC843}" type="parTrans" cxnId="{660FA279-B0B5-4645-AEDC-EBA72CCE80D3}">
      <dgm:prSet/>
      <dgm:spPr/>
      <dgm:t>
        <a:bodyPr/>
        <a:lstStyle/>
        <a:p>
          <a:endParaRPr lang="pt-BR"/>
        </a:p>
      </dgm:t>
    </dgm:pt>
    <dgm:pt modelId="{47DFED44-BDC8-44C4-BA38-D2BCA4667844}" type="sibTrans" cxnId="{660FA279-B0B5-4645-AEDC-EBA72CCE80D3}">
      <dgm:prSet/>
      <dgm:spPr/>
      <dgm:t>
        <a:bodyPr/>
        <a:lstStyle/>
        <a:p>
          <a:endParaRPr lang="pt-BR"/>
        </a:p>
      </dgm:t>
    </dgm:pt>
    <dgm:pt modelId="{53537616-9EE1-4939-AA79-9D286CBA9A4E}">
      <dgm:prSet phldrT="[Texto]"/>
      <dgm:spPr/>
      <dgm:t>
        <a:bodyPr/>
        <a:lstStyle/>
        <a:p>
          <a:r>
            <a:rPr lang="pt-BR" dirty="0"/>
            <a:t>Iniciar pré-natal</a:t>
          </a:r>
        </a:p>
      </dgm:t>
    </dgm:pt>
    <dgm:pt modelId="{0FEC7C8E-6B96-4AC4-9161-589C781D4C1F}" type="parTrans" cxnId="{83427BAF-A034-404B-97F1-76124E48EFC4}">
      <dgm:prSet/>
      <dgm:spPr/>
      <dgm:t>
        <a:bodyPr/>
        <a:lstStyle/>
        <a:p>
          <a:endParaRPr lang="pt-BR"/>
        </a:p>
      </dgm:t>
    </dgm:pt>
    <dgm:pt modelId="{F3DB3332-6BFE-4074-907A-918D2CD28F7D}" type="sibTrans" cxnId="{83427BAF-A034-404B-97F1-76124E48EFC4}">
      <dgm:prSet/>
      <dgm:spPr/>
      <dgm:t>
        <a:bodyPr/>
        <a:lstStyle/>
        <a:p>
          <a:endParaRPr lang="pt-BR"/>
        </a:p>
      </dgm:t>
    </dgm:pt>
    <dgm:pt modelId="{F81E3785-151D-403D-B120-7F50A532B46B}">
      <dgm:prSet phldrT="[Texto]"/>
      <dgm:spPr/>
      <dgm:t>
        <a:bodyPr/>
        <a:lstStyle/>
        <a:p>
          <a:r>
            <a:rPr lang="pt-BR" dirty="0"/>
            <a:t>Repetir com 15 dias</a:t>
          </a:r>
        </a:p>
      </dgm:t>
    </dgm:pt>
    <dgm:pt modelId="{B26740C6-F0D1-4C44-A743-8DF10DF4FDC0}" type="parTrans" cxnId="{2010A828-404B-4664-964C-B1B7B06EC406}">
      <dgm:prSet/>
      <dgm:spPr/>
      <dgm:t>
        <a:bodyPr/>
        <a:lstStyle/>
        <a:p>
          <a:endParaRPr lang="pt-BR"/>
        </a:p>
      </dgm:t>
    </dgm:pt>
    <dgm:pt modelId="{D6D7610A-52DE-457E-9DDD-F0B5676B3DB5}" type="sibTrans" cxnId="{2010A828-404B-4664-964C-B1B7B06EC406}">
      <dgm:prSet/>
      <dgm:spPr/>
      <dgm:t>
        <a:bodyPr/>
        <a:lstStyle/>
        <a:p>
          <a:endParaRPr lang="pt-BR"/>
        </a:p>
      </dgm:t>
    </dgm:pt>
    <dgm:pt modelId="{3E931F62-57A4-4C30-A80A-1179D511CD7E}">
      <dgm:prSet phldrT="[Texto]"/>
      <dgm:spPr/>
      <dgm:t>
        <a:bodyPr/>
        <a:lstStyle/>
        <a:p>
          <a:r>
            <a:rPr lang="pt-BR" dirty="0"/>
            <a:t>Encaminhar</a:t>
          </a:r>
        </a:p>
      </dgm:t>
    </dgm:pt>
    <dgm:pt modelId="{69CEB1A8-19D8-4108-A7EE-08832C130F80}" type="parTrans" cxnId="{067182AF-7CB5-4013-B1ED-2C9C442013F9}">
      <dgm:prSet/>
      <dgm:spPr/>
      <dgm:t>
        <a:bodyPr/>
        <a:lstStyle/>
        <a:p>
          <a:endParaRPr lang="pt-BR"/>
        </a:p>
      </dgm:t>
    </dgm:pt>
    <dgm:pt modelId="{35F80D58-C6D8-4E4B-9976-5478A742AB8A}" type="sibTrans" cxnId="{067182AF-7CB5-4013-B1ED-2C9C442013F9}">
      <dgm:prSet/>
      <dgm:spPr/>
      <dgm:t>
        <a:bodyPr/>
        <a:lstStyle/>
        <a:p>
          <a:endParaRPr lang="pt-BR"/>
        </a:p>
      </dgm:t>
    </dgm:pt>
    <dgm:pt modelId="{65C4FC51-8796-4628-8D68-96894BE8D8AF}">
      <dgm:prSet phldrT="[Texto]"/>
      <dgm:spPr/>
      <dgm:t>
        <a:bodyPr/>
        <a:lstStyle/>
        <a:p>
          <a:r>
            <a:rPr lang="pt-BR" dirty="0"/>
            <a:t>Positivo</a:t>
          </a:r>
        </a:p>
      </dgm:t>
    </dgm:pt>
    <dgm:pt modelId="{D4C8082D-99ED-4DB6-BFB8-DF2559EDD5E2}" type="parTrans" cxnId="{0F13AB31-32FB-4120-ADF9-4FDE4030AE81}">
      <dgm:prSet/>
      <dgm:spPr/>
      <dgm:t>
        <a:bodyPr/>
        <a:lstStyle/>
        <a:p>
          <a:endParaRPr lang="pt-BR"/>
        </a:p>
      </dgm:t>
    </dgm:pt>
    <dgm:pt modelId="{5BDECCA5-1535-493A-AAB7-17DC2BAD0B44}" type="sibTrans" cxnId="{0F13AB31-32FB-4120-ADF9-4FDE4030AE81}">
      <dgm:prSet/>
      <dgm:spPr/>
      <dgm:t>
        <a:bodyPr/>
        <a:lstStyle/>
        <a:p>
          <a:endParaRPr lang="pt-BR"/>
        </a:p>
      </dgm:t>
    </dgm:pt>
    <dgm:pt modelId="{8A8F4F2F-F2A6-4F66-842C-0B5AF945E3FB}">
      <dgm:prSet phldrT="[Texto]"/>
      <dgm:spPr/>
      <dgm:t>
        <a:bodyPr/>
        <a:lstStyle/>
        <a:p>
          <a:r>
            <a:rPr lang="pt-BR" dirty="0"/>
            <a:t>Negativo</a:t>
          </a:r>
        </a:p>
      </dgm:t>
    </dgm:pt>
    <dgm:pt modelId="{6B7B1590-C1D7-44EF-BA6F-A8A65FD0FB31}" type="parTrans" cxnId="{F8AEE001-9862-4688-8B3F-63B72B09EE92}">
      <dgm:prSet/>
      <dgm:spPr/>
      <dgm:t>
        <a:bodyPr/>
        <a:lstStyle/>
        <a:p>
          <a:endParaRPr lang="pt-BR"/>
        </a:p>
      </dgm:t>
    </dgm:pt>
    <dgm:pt modelId="{2E97D2FF-5614-4BD6-ACFF-A3745BF7D97D}" type="sibTrans" cxnId="{F8AEE001-9862-4688-8B3F-63B72B09EE92}">
      <dgm:prSet/>
      <dgm:spPr/>
      <dgm:t>
        <a:bodyPr/>
        <a:lstStyle/>
        <a:p>
          <a:endParaRPr lang="pt-BR"/>
        </a:p>
      </dgm:t>
    </dgm:pt>
    <dgm:pt modelId="{C6B3CC47-3509-4C1A-9A72-33BCBA6A770F}">
      <dgm:prSet phldrT="[Texto]"/>
      <dgm:spPr/>
      <dgm:t>
        <a:bodyPr/>
        <a:lstStyle/>
        <a:p>
          <a:r>
            <a:rPr lang="pt-BR" dirty="0"/>
            <a:t>Iniciar pré-natal</a:t>
          </a:r>
        </a:p>
      </dgm:t>
    </dgm:pt>
    <dgm:pt modelId="{407B46F2-9C57-45A8-9209-E80279050EB1}" type="parTrans" cxnId="{2E8C0840-C3E0-4E64-A540-85B2885D367E}">
      <dgm:prSet/>
      <dgm:spPr/>
      <dgm:t>
        <a:bodyPr/>
        <a:lstStyle/>
        <a:p>
          <a:endParaRPr lang="pt-BR"/>
        </a:p>
      </dgm:t>
    </dgm:pt>
    <dgm:pt modelId="{5087FC8F-6F86-4D45-A94E-DA0A94540047}" type="sibTrans" cxnId="{2E8C0840-C3E0-4E64-A540-85B2885D367E}">
      <dgm:prSet/>
      <dgm:spPr/>
      <dgm:t>
        <a:bodyPr/>
        <a:lstStyle/>
        <a:p>
          <a:endParaRPr lang="pt-BR"/>
        </a:p>
      </dgm:t>
    </dgm:pt>
    <dgm:pt modelId="{AA6628E8-BD0B-46E2-99E9-B9C93F24DBBF}" type="pres">
      <dgm:prSet presAssocID="{58EA2438-2D47-460A-A408-3C75EC61D7C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F67EEE4-50B7-4A6B-84E7-C93A7C5A799A}" type="pres">
      <dgm:prSet presAssocID="{B6AB9582-A06D-43E1-80C5-9D064C26E11F}" presName="vertOne" presStyleCnt="0"/>
      <dgm:spPr/>
    </dgm:pt>
    <dgm:pt modelId="{6B09A681-1EF7-445A-8C14-1D5601BC7022}" type="pres">
      <dgm:prSet presAssocID="{B6AB9582-A06D-43E1-80C5-9D064C26E11F}" presName="txOne" presStyleLbl="node0" presStyleIdx="0" presStyleCnt="2">
        <dgm:presLayoutVars>
          <dgm:chPref val="3"/>
        </dgm:presLayoutVars>
      </dgm:prSet>
      <dgm:spPr/>
    </dgm:pt>
    <dgm:pt modelId="{42078237-AC72-4940-B260-B40676741E57}" type="pres">
      <dgm:prSet presAssocID="{B6AB9582-A06D-43E1-80C5-9D064C26E11F}" presName="parTransOne" presStyleCnt="0"/>
      <dgm:spPr/>
    </dgm:pt>
    <dgm:pt modelId="{E20F751F-40E4-438C-8D02-3C560E182E3C}" type="pres">
      <dgm:prSet presAssocID="{B6AB9582-A06D-43E1-80C5-9D064C26E11F}" presName="horzOne" presStyleCnt="0"/>
      <dgm:spPr/>
    </dgm:pt>
    <dgm:pt modelId="{1E1F341E-EC55-4918-863D-7068EBD85161}" type="pres">
      <dgm:prSet presAssocID="{E32162B5-E539-43E1-BE46-8FBE46C83707}" presName="vertTwo" presStyleCnt="0"/>
      <dgm:spPr/>
    </dgm:pt>
    <dgm:pt modelId="{E25F6398-80DD-464F-B0C7-BB5F6B6376E7}" type="pres">
      <dgm:prSet presAssocID="{E32162B5-E539-43E1-BE46-8FBE46C83707}" presName="txTwo" presStyleLbl="node2" presStyleIdx="0" presStyleCnt="2">
        <dgm:presLayoutVars>
          <dgm:chPref val="3"/>
        </dgm:presLayoutVars>
      </dgm:prSet>
      <dgm:spPr/>
    </dgm:pt>
    <dgm:pt modelId="{7B3F9A26-5DC5-480E-BF2B-57D8CA1A1D30}" type="pres">
      <dgm:prSet presAssocID="{E32162B5-E539-43E1-BE46-8FBE46C83707}" presName="parTransTwo" presStyleCnt="0"/>
      <dgm:spPr/>
    </dgm:pt>
    <dgm:pt modelId="{27B8FABA-CB74-4D70-BCDD-38C8675FC627}" type="pres">
      <dgm:prSet presAssocID="{E32162B5-E539-43E1-BE46-8FBE46C83707}" presName="horzTwo" presStyleCnt="0"/>
      <dgm:spPr/>
    </dgm:pt>
    <dgm:pt modelId="{0A72A2FD-88AA-4958-AD45-61E725670F91}" type="pres">
      <dgm:prSet presAssocID="{8A8F4F2F-F2A6-4F66-842C-0B5AF945E3FB}" presName="vertThree" presStyleCnt="0"/>
      <dgm:spPr/>
    </dgm:pt>
    <dgm:pt modelId="{8C793EF3-9D62-4A34-BE0F-CF9DC8B7C4CF}" type="pres">
      <dgm:prSet presAssocID="{8A8F4F2F-F2A6-4F66-842C-0B5AF945E3FB}" presName="txThree" presStyleLbl="node3" presStyleIdx="0" presStyleCnt="2">
        <dgm:presLayoutVars>
          <dgm:chPref val="3"/>
        </dgm:presLayoutVars>
      </dgm:prSet>
      <dgm:spPr/>
    </dgm:pt>
    <dgm:pt modelId="{C06EAB99-37B9-4461-9CA0-A7D06D651C4A}" type="pres">
      <dgm:prSet presAssocID="{8A8F4F2F-F2A6-4F66-842C-0B5AF945E3FB}" presName="parTransThree" presStyleCnt="0"/>
      <dgm:spPr/>
    </dgm:pt>
    <dgm:pt modelId="{2F73C361-2353-43B4-BA36-D5884BA932EA}" type="pres">
      <dgm:prSet presAssocID="{8A8F4F2F-F2A6-4F66-842C-0B5AF945E3FB}" presName="horzThree" presStyleCnt="0"/>
      <dgm:spPr/>
    </dgm:pt>
    <dgm:pt modelId="{406024E3-DC66-4BEA-845A-BEBDDE0C03AB}" type="pres">
      <dgm:prSet presAssocID="{F81E3785-151D-403D-B120-7F50A532B46B}" presName="vertFour" presStyleCnt="0">
        <dgm:presLayoutVars>
          <dgm:chPref val="3"/>
        </dgm:presLayoutVars>
      </dgm:prSet>
      <dgm:spPr/>
    </dgm:pt>
    <dgm:pt modelId="{4F76383B-33B8-4FF1-9720-87D9D0E8FE7A}" type="pres">
      <dgm:prSet presAssocID="{F81E3785-151D-403D-B120-7F50A532B46B}" presName="txFour" presStyleLbl="node4" presStyleIdx="0" presStyleCnt="4">
        <dgm:presLayoutVars>
          <dgm:chPref val="3"/>
        </dgm:presLayoutVars>
      </dgm:prSet>
      <dgm:spPr/>
    </dgm:pt>
    <dgm:pt modelId="{25CBFC00-4C21-4D61-A999-1F477DCB06A8}" type="pres">
      <dgm:prSet presAssocID="{F81E3785-151D-403D-B120-7F50A532B46B}" presName="parTransFour" presStyleCnt="0"/>
      <dgm:spPr/>
    </dgm:pt>
    <dgm:pt modelId="{E7BD2F08-6E20-4E05-8B81-7242CB968203}" type="pres">
      <dgm:prSet presAssocID="{F81E3785-151D-403D-B120-7F50A532B46B}" presName="horzFour" presStyleCnt="0"/>
      <dgm:spPr/>
    </dgm:pt>
    <dgm:pt modelId="{D7D9DF16-A686-4456-A529-CCC623DC9545}" type="pres">
      <dgm:prSet presAssocID="{66C7E656-E6EE-4B6E-B0E8-B21E4B026C32}" presName="vertFour" presStyleCnt="0">
        <dgm:presLayoutVars>
          <dgm:chPref val="3"/>
        </dgm:presLayoutVars>
      </dgm:prSet>
      <dgm:spPr/>
    </dgm:pt>
    <dgm:pt modelId="{EB5E4C4A-2B9D-4BDF-8ED6-ABB21110F9C5}" type="pres">
      <dgm:prSet presAssocID="{66C7E656-E6EE-4B6E-B0E8-B21E4B026C32}" presName="txFour" presStyleLbl="node4" presStyleIdx="1" presStyleCnt="4">
        <dgm:presLayoutVars>
          <dgm:chPref val="3"/>
        </dgm:presLayoutVars>
      </dgm:prSet>
      <dgm:spPr/>
    </dgm:pt>
    <dgm:pt modelId="{F38CCF81-F8A8-4132-A013-153E748CB089}" type="pres">
      <dgm:prSet presAssocID="{66C7E656-E6EE-4B6E-B0E8-B21E4B026C32}" presName="parTransFour" presStyleCnt="0"/>
      <dgm:spPr/>
    </dgm:pt>
    <dgm:pt modelId="{1F1AC82E-7E4F-45B6-BA70-F417DCBEA5F6}" type="pres">
      <dgm:prSet presAssocID="{66C7E656-E6EE-4B6E-B0E8-B21E4B026C32}" presName="horzFour" presStyleCnt="0"/>
      <dgm:spPr/>
    </dgm:pt>
    <dgm:pt modelId="{2371EAF5-2C78-48C4-85B0-681C76DD9775}" type="pres">
      <dgm:prSet presAssocID="{3E931F62-57A4-4C30-A80A-1179D511CD7E}" presName="vertFour" presStyleCnt="0">
        <dgm:presLayoutVars>
          <dgm:chPref val="3"/>
        </dgm:presLayoutVars>
      </dgm:prSet>
      <dgm:spPr/>
    </dgm:pt>
    <dgm:pt modelId="{3D64778E-2F16-4FE9-A5B6-74D2ED311091}" type="pres">
      <dgm:prSet presAssocID="{3E931F62-57A4-4C30-A80A-1179D511CD7E}" presName="txFour" presStyleLbl="node4" presStyleIdx="2" presStyleCnt="4">
        <dgm:presLayoutVars>
          <dgm:chPref val="3"/>
        </dgm:presLayoutVars>
      </dgm:prSet>
      <dgm:spPr/>
    </dgm:pt>
    <dgm:pt modelId="{D396F64F-0209-4061-849D-0302A5495926}" type="pres">
      <dgm:prSet presAssocID="{3E931F62-57A4-4C30-A80A-1179D511CD7E}" presName="horzFour" presStyleCnt="0"/>
      <dgm:spPr/>
    </dgm:pt>
    <dgm:pt modelId="{69642BC0-A689-4319-9AB9-2960D0FD59C6}" type="pres">
      <dgm:prSet presAssocID="{2E97D2FF-5614-4BD6-ACFF-A3745BF7D97D}" presName="sibSpaceThree" presStyleCnt="0"/>
      <dgm:spPr/>
    </dgm:pt>
    <dgm:pt modelId="{E20E2DED-EF1E-42A7-BF55-09921B86A20C}" type="pres">
      <dgm:prSet presAssocID="{65C4FC51-8796-4628-8D68-96894BE8D8AF}" presName="vertThree" presStyleCnt="0"/>
      <dgm:spPr/>
    </dgm:pt>
    <dgm:pt modelId="{0F83F3F1-3BC1-49A7-8E87-13DFC16D3F01}" type="pres">
      <dgm:prSet presAssocID="{65C4FC51-8796-4628-8D68-96894BE8D8AF}" presName="txThree" presStyleLbl="node3" presStyleIdx="1" presStyleCnt="2">
        <dgm:presLayoutVars>
          <dgm:chPref val="3"/>
        </dgm:presLayoutVars>
      </dgm:prSet>
      <dgm:spPr/>
    </dgm:pt>
    <dgm:pt modelId="{405E35D7-410E-416F-902F-9803AC020CB7}" type="pres">
      <dgm:prSet presAssocID="{65C4FC51-8796-4628-8D68-96894BE8D8AF}" presName="parTransThree" presStyleCnt="0"/>
      <dgm:spPr/>
    </dgm:pt>
    <dgm:pt modelId="{92010F05-6FEC-42A9-9268-DE8F24183E69}" type="pres">
      <dgm:prSet presAssocID="{65C4FC51-8796-4628-8D68-96894BE8D8AF}" presName="horzThree" presStyleCnt="0"/>
      <dgm:spPr/>
    </dgm:pt>
    <dgm:pt modelId="{E5018B46-A2FB-4FD7-8D39-FC9B7CE70E3B}" type="pres">
      <dgm:prSet presAssocID="{C6B3CC47-3509-4C1A-9A72-33BCBA6A770F}" presName="vertFour" presStyleCnt="0">
        <dgm:presLayoutVars>
          <dgm:chPref val="3"/>
        </dgm:presLayoutVars>
      </dgm:prSet>
      <dgm:spPr/>
    </dgm:pt>
    <dgm:pt modelId="{B1785298-6412-4FAF-8D9B-AF68CDD0AF39}" type="pres">
      <dgm:prSet presAssocID="{C6B3CC47-3509-4C1A-9A72-33BCBA6A770F}" presName="txFour" presStyleLbl="node4" presStyleIdx="3" presStyleCnt="4">
        <dgm:presLayoutVars>
          <dgm:chPref val="3"/>
        </dgm:presLayoutVars>
      </dgm:prSet>
      <dgm:spPr/>
    </dgm:pt>
    <dgm:pt modelId="{7F246B40-974F-4832-B193-34F0E4A93428}" type="pres">
      <dgm:prSet presAssocID="{C6B3CC47-3509-4C1A-9A72-33BCBA6A770F}" presName="horzFour" presStyleCnt="0"/>
      <dgm:spPr/>
    </dgm:pt>
    <dgm:pt modelId="{3A7B0D29-19D7-4418-9251-15641BF666AD}" type="pres">
      <dgm:prSet presAssocID="{B9B902D7-2716-406D-898E-8051ABE8C80F}" presName="sibSpaceOne" presStyleCnt="0"/>
      <dgm:spPr/>
    </dgm:pt>
    <dgm:pt modelId="{E29A0583-2CCF-4734-B913-9E8CC5377117}" type="pres">
      <dgm:prSet presAssocID="{570D2844-3A0D-4F65-B2D0-E7E9D378D8AA}" presName="vertOne" presStyleCnt="0"/>
      <dgm:spPr/>
    </dgm:pt>
    <dgm:pt modelId="{D58943DA-6C3D-4E7D-8B3C-899885D58FBD}" type="pres">
      <dgm:prSet presAssocID="{570D2844-3A0D-4F65-B2D0-E7E9D378D8AA}" presName="txOne" presStyleLbl="node0" presStyleIdx="1" presStyleCnt="2">
        <dgm:presLayoutVars>
          <dgm:chPref val="3"/>
        </dgm:presLayoutVars>
      </dgm:prSet>
      <dgm:spPr/>
    </dgm:pt>
    <dgm:pt modelId="{3FEC3150-F15A-44EC-B263-73BBCC571E79}" type="pres">
      <dgm:prSet presAssocID="{570D2844-3A0D-4F65-B2D0-E7E9D378D8AA}" presName="parTransOne" presStyleCnt="0"/>
      <dgm:spPr/>
    </dgm:pt>
    <dgm:pt modelId="{FE677F6A-7B18-4B07-A4AD-710548D48B7D}" type="pres">
      <dgm:prSet presAssocID="{570D2844-3A0D-4F65-B2D0-E7E9D378D8AA}" presName="horzOne" presStyleCnt="0"/>
      <dgm:spPr/>
    </dgm:pt>
    <dgm:pt modelId="{24C4FB7B-29F9-42E6-8EE8-2E08E870860C}" type="pres">
      <dgm:prSet presAssocID="{53537616-9EE1-4939-AA79-9D286CBA9A4E}" presName="vertTwo" presStyleCnt="0"/>
      <dgm:spPr/>
    </dgm:pt>
    <dgm:pt modelId="{6CA5AB99-1069-4FB5-A7F8-BDACB3D1C4B7}" type="pres">
      <dgm:prSet presAssocID="{53537616-9EE1-4939-AA79-9D286CBA9A4E}" presName="txTwo" presStyleLbl="node2" presStyleIdx="1" presStyleCnt="2">
        <dgm:presLayoutVars>
          <dgm:chPref val="3"/>
        </dgm:presLayoutVars>
      </dgm:prSet>
      <dgm:spPr/>
    </dgm:pt>
    <dgm:pt modelId="{2C75BEDA-8DE0-464C-BB89-8F206495CA7F}" type="pres">
      <dgm:prSet presAssocID="{53537616-9EE1-4939-AA79-9D286CBA9A4E}" presName="horzTwo" presStyleCnt="0"/>
      <dgm:spPr/>
    </dgm:pt>
  </dgm:ptLst>
  <dgm:cxnLst>
    <dgm:cxn modelId="{F8AEE001-9862-4688-8B3F-63B72B09EE92}" srcId="{E32162B5-E539-43E1-BE46-8FBE46C83707}" destId="{8A8F4F2F-F2A6-4F66-842C-0B5AF945E3FB}" srcOrd="0" destOrd="0" parTransId="{6B7B1590-C1D7-44EF-BA6F-A8A65FD0FB31}" sibTransId="{2E97D2FF-5614-4BD6-ACFF-A3745BF7D97D}"/>
    <dgm:cxn modelId="{92CF5626-E2D3-49E6-833B-1BB8BF44026A}" srcId="{58EA2438-2D47-460A-A408-3C75EC61D7C6}" destId="{B6AB9582-A06D-43E1-80C5-9D064C26E11F}" srcOrd="0" destOrd="0" parTransId="{88CEDAD0-E433-45FB-A12A-CBC746BFAF16}" sibTransId="{B9B902D7-2716-406D-898E-8051ABE8C80F}"/>
    <dgm:cxn modelId="{45B82327-9002-461A-89D1-20E2872D7670}" type="presOf" srcId="{3E931F62-57A4-4C30-A80A-1179D511CD7E}" destId="{3D64778E-2F16-4FE9-A5B6-74D2ED311091}" srcOrd="0" destOrd="0" presId="urn:microsoft.com/office/officeart/2005/8/layout/hierarchy4"/>
    <dgm:cxn modelId="{2010A828-404B-4664-964C-B1B7B06EC406}" srcId="{8A8F4F2F-F2A6-4F66-842C-0B5AF945E3FB}" destId="{F81E3785-151D-403D-B120-7F50A532B46B}" srcOrd="0" destOrd="0" parTransId="{B26740C6-F0D1-4C44-A743-8DF10DF4FDC0}" sibTransId="{D6D7610A-52DE-457E-9DDD-F0B5676B3DB5}"/>
    <dgm:cxn modelId="{F914232A-F574-4EEE-B803-2A3047A4BACE}" srcId="{B6AB9582-A06D-43E1-80C5-9D064C26E11F}" destId="{E32162B5-E539-43E1-BE46-8FBE46C83707}" srcOrd="0" destOrd="0" parTransId="{3BD287AF-3826-410F-8DB8-BD256B1C69C8}" sibTransId="{5D66C35F-FDBD-4AE3-A613-24181CF4EB0F}"/>
    <dgm:cxn modelId="{0F13AB31-32FB-4120-ADF9-4FDE4030AE81}" srcId="{E32162B5-E539-43E1-BE46-8FBE46C83707}" destId="{65C4FC51-8796-4628-8D68-96894BE8D8AF}" srcOrd="1" destOrd="0" parTransId="{D4C8082D-99ED-4DB6-BFB8-DF2559EDD5E2}" sibTransId="{5BDECCA5-1535-493A-AAB7-17DC2BAD0B44}"/>
    <dgm:cxn modelId="{2E8C0840-C3E0-4E64-A540-85B2885D367E}" srcId="{65C4FC51-8796-4628-8D68-96894BE8D8AF}" destId="{C6B3CC47-3509-4C1A-9A72-33BCBA6A770F}" srcOrd="0" destOrd="0" parTransId="{407B46F2-9C57-45A8-9209-E80279050EB1}" sibTransId="{5087FC8F-6F86-4D45-A94E-DA0A94540047}"/>
    <dgm:cxn modelId="{0F643D5E-76ED-4E80-923C-BBCA79E2F95F}" type="presOf" srcId="{66C7E656-E6EE-4B6E-B0E8-B21E4B026C32}" destId="{EB5E4C4A-2B9D-4BDF-8ED6-ABB21110F9C5}" srcOrd="0" destOrd="0" presId="urn:microsoft.com/office/officeart/2005/8/layout/hierarchy4"/>
    <dgm:cxn modelId="{0743F64B-749C-421C-9CE8-FD244337E127}" type="presOf" srcId="{E32162B5-E539-43E1-BE46-8FBE46C83707}" destId="{E25F6398-80DD-464F-B0C7-BB5F6B6376E7}" srcOrd="0" destOrd="0" presId="urn:microsoft.com/office/officeart/2005/8/layout/hierarchy4"/>
    <dgm:cxn modelId="{78CE504C-DC1C-452C-A51B-1688E9B14A0B}" type="presOf" srcId="{58EA2438-2D47-460A-A408-3C75EC61D7C6}" destId="{AA6628E8-BD0B-46E2-99E9-B9C93F24DBBF}" srcOrd="0" destOrd="0" presId="urn:microsoft.com/office/officeart/2005/8/layout/hierarchy4"/>
    <dgm:cxn modelId="{660FA279-B0B5-4645-AEDC-EBA72CCE80D3}" srcId="{58EA2438-2D47-460A-A408-3C75EC61D7C6}" destId="{570D2844-3A0D-4F65-B2D0-E7E9D378D8AA}" srcOrd="1" destOrd="0" parTransId="{9C18AFDE-3EF1-4CBD-804C-E18D33EDC843}" sibTransId="{47DFED44-BDC8-44C4-BA38-D2BCA4667844}"/>
    <dgm:cxn modelId="{AA20BD91-94EB-42DF-86D0-163A8E25DF8C}" type="presOf" srcId="{8A8F4F2F-F2A6-4F66-842C-0B5AF945E3FB}" destId="{8C793EF3-9D62-4A34-BE0F-CF9DC8B7C4CF}" srcOrd="0" destOrd="0" presId="urn:microsoft.com/office/officeart/2005/8/layout/hierarchy4"/>
    <dgm:cxn modelId="{B6F38594-59DC-4671-99A6-A2E3A40DD31D}" type="presOf" srcId="{B6AB9582-A06D-43E1-80C5-9D064C26E11F}" destId="{6B09A681-1EF7-445A-8C14-1D5601BC7022}" srcOrd="0" destOrd="0" presId="urn:microsoft.com/office/officeart/2005/8/layout/hierarchy4"/>
    <dgm:cxn modelId="{8101D8A2-0FA1-4395-B63C-7B2EB85662F0}" type="presOf" srcId="{53537616-9EE1-4939-AA79-9D286CBA9A4E}" destId="{6CA5AB99-1069-4FB5-A7F8-BDACB3D1C4B7}" srcOrd="0" destOrd="0" presId="urn:microsoft.com/office/officeart/2005/8/layout/hierarchy4"/>
    <dgm:cxn modelId="{83427BAF-A034-404B-97F1-76124E48EFC4}" srcId="{570D2844-3A0D-4F65-B2D0-E7E9D378D8AA}" destId="{53537616-9EE1-4939-AA79-9D286CBA9A4E}" srcOrd="0" destOrd="0" parTransId="{0FEC7C8E-6B96-4AC4-9161-589C781D4C1F}" sibTransId="{F3DB3332-6BFE-4074-907A-918D2CD28F7D}"/>
    <dgm:cxn modelId="{067182AF-7CB5-4013-B1ED-2C9C442013F9}" srcId="{66C7E656-E6EE-4B6E-B0E8-B21E4B026C32}" destId="{3E931F62-57A4-4C30-A80A-1179D511CD7E}" srcOrd="0" destOrd="0" parTransId="{69CEB1A8-19D8-4108-A7EE-08832C130F80}" sibTransId="{35F80D58-C6D8-4E4B-9976-5478A742AB8A}"/>
    <dgm:cxn modelId="{A3100BD8-EF32-4DD0-B88B-120417A0A8E1}" srcId="{F81E3785-151D-403D-B120-7F50A532B46B}" destId="{66C7E656-E6EE-4B6E-B0E8-B21E4B026C32}" srcOrd="0" destOrd="0" parTransId="{E7A950B9-B033-4CC5-88C1-C2D275AA147A}" sibTransId="{E1769F6B-23D5-4CA2-B596-30E6A5D13FB4}"/>
    <dgm:cxn modelId="{D72A73E6-DA86-445E-89D2-014D36186AA1}" type="presOf" srcId="{C6B3CC47-3509-4C1A-9A72-33BCBA6A770F}" destId="{B1785298-6412-4FAF-8D9B-AF68CDD0AF39}" srcOrd="0" destOrd="0" presId="urn:microsoft.com/office/officeart/2005/8/layout/hierarchy4"/>
    <dgm:cxn modelId="{C448ADEC-F6A6-4BE9-BE4A-7938471A41BE}" type="presOf" srcId="{570D2844-3A0D-4F65-B2D0-E7E9D378D8AA}" destId="{D58943DA-6C3D-4E7D-8B3C-899885D58FBD}" srcOrd="0" destOrd="0" presId="urn:microsoft.com/office/officeart/2005/8/layout/hierarchy4"/>
    <dgm:cxn modelId="{1AF39FF1-E250-49BA-BB35-68BBDBA078C4}" type="presOf" srcId="{65C4FC51-8796-4628-8D68-96894BE8D8AF}" destId="{0F83F3F1-3BC1-49A7-8E87-13DFC16D3F01}" srcOrd="0" destOrd="0" presId="urn:microsoft.com/office/officeart/2005/8/layout/hierarchy4"/>
    <dgm:cxn modelId="{D96C50FA-E966-46F5-B6A7-DD62CE3DD7FB}" type="presOf" srcId="{F81E3785-151D-403D-B120-7F50A532B46B}" destId="{4F76383B-33B8-4FF1-9720-87D9D0E8FE7A}" srcOrd="0" destOrd="0" presId="urn:microsoft.com/office/officeart/2005/8/layout/hierarchy4"/>
    <dgm:cxn modelId="{FEFEFE5A-84D1-4270-A91C-CC5AD65F265F}" type="presParOf" srcId="{AA6628E8-BD0B-46E2-99E9-B9C93F24DBBF}" destId="{3F67EEE4-50B7-4A6B-84E7-C93A7C5A799A}" srcOrd="0" destOrd="0" presId="urn:microsoft.com/office/officeart/2005/8/layout/hierarchy4"/>
    <dgm:cxn modelId="{9FCFBA10-81CE-4FE6-8406-0C205CFA754E}" type="presParOf" srcId="{3F67EEE4-50B7-4A6B-84E7-C93A7C5A799A}" destId="{6B09A681-1EF7-445A-8C14-1D5601BC7022}" srcOrd="0" destOrd="0" presId="urn:microsoft.com/office/officeart/2005/8/layout/hierarchy4"/>
    <dgm:cxn modelId="{433B43E7-A3ED-4C01-926F-426B9046A699}" type="presParOf" srcId="{3F67EEE4-50B7-4A6B-84E7-C93A7C5A799A}" destId="{42078237-AC72-4940-B260-B40676741E57}" srcOrd="1" destOrd="0" presId="urn:microsoft.com/office/officeart/2005/8/layout/hierarchy4"/>
    <dgm:cxn modelId="{89671A8F-3710-4BCE-8046-5EE0B79AE1B4}" type="presParOf" srcId="{3F67EEE4-50B7-4A6B-84E7-C93A7C5A799A}" destId="{E20F751F-40E4-438C-8D02-3C560E182E3C}" srcOrd="2" destOrd="0" presId="urn:microsoft.com/office/officeart/2005/8/layout/hierarchy4"/>
    <dgm:cxn modelId="{895401E0-305C-467F-94F5-8E1E44BDE09E}" type="presParOf" srcId="{E20F751F-40E4-438C-8D02-3C560E182E3C}" destId="{1E1F341E-EC55-4918-863D-7068EBD85161}" srcOrd="0" destOrd="0" presId="urn:microsoft.com/office/officeart/2005/8/layout/hierarchy4"/>
    <dgm:cxn modelId="{71784BBB-3595-4DB3-AD7C-63F7F4481F60}" type="presParOf" srcId="{1E1F341E-EC55-4918-863D-7068EBD85161}" destId="{E25F6398-80DD-464F-B0C7-BB5F6B6376E7}" srcOrd="0" destOrd="0" presId="urn:microsoft.com/office/officeart/2005/8/layout/hierarchy4"/>
    <dgm:cxn modelId="{95CF82FB-8D79-408E-B915-8697545BD8CA}" type="presParOf" srcId="{1E1F341E-EC55-4918-863D-7068EBD85161}" destId="{7B3F9A26-5DC5-480E-BF2B-57D8CA1A1D30}" srcOrd="1" destOrd="0" presId="urn:microsoft.com/office/officeart/2005/8/layout/hierarchy4"/>
    <dgm:cxn modelId="{B23E763F-2688-43A2-84DA-77A532FA4952}" type="presParOf" srcId="{1E1F341E-EC55-4918-863D-7068EBD85161}" destId="{27B8FABA-CB74-4D70-BCDD-38C8675FC627}" srcOrd="2" destOrd="0" presId="urn:microsoft.com/office/officeart/2005/8/layout/hierarchy4"/>
    <dgm:cxn modelId="{345C8F31-CFA0-4FEC-BF78-D2E6729F6404}" type="presParOf" srcId="{27B8FABA-CB74-4D70-BCDD-38C8675FC627}" destId="{0A72A2FD-88AA-4958-AD45-61E725670F91}" srcOrd="0" destOrd="0" presId="urn:microsoft.com/office/officeart/2005/8/layout/hierarchy4"/>
    <dgm:cxn modelId="{4BF08627-FEBF-43B8-97E7-A6F9F9809BFC}" type="presParOf" srcId="{0A72A2FD-88AA-4958-AD45-61E725670F91}" destId="{8C793EF3-9D62-4A34-BE0F-CF9DC8B7C4CF}" srcOrd="0" destOrd="0" presId="urn:microsoft.com/office/officeart/2005/8/layout/hierarchy4"/>
    <dgm:cxn modelId="{2C0D5055-37BD-4264-B8C7-76C98F217E17}" type="presParOf" srcId="{0A72A2FD-88AA-4958-AD45-61E725670F91}" destId="{C06EAB99-37B9-4461-9CA0-A7D06D651C4A}" srcOrd="1" destOrd="0" presId="urn:microsoft.com/office/officeart/2005/8/layout/hierarchy4"/>
    <dgm:cxn modelId="{D97FC78D-8EB6-4FD6-A008-3B4237B4F493}" type="presParOf" srcId="{0A72A2FD-88AA-4958-AD45-61E725670F91}" destId="{2F73C361-2353-43B4-BA36-D5884BA932EA}" srcOrd="2" destOrd="0" presId="urn:microsoft.com/office/officeart/2005/8/layout/hierarchy4"/>
    <dgm:cxn modelId="{32D59FE8-42A8-4DE1-9E8A-E4AC59204FFA}" type="presParOf" srcId="{2F73C361-2353-43B4-BA36-D5884BA932EA}" destId="{406024E3-DC66-4BEA-845A-BEBDDE0C03AB}" srcOrd="0" destOrd="0" presId="urn:microsoft.com/office/officeart/2005/8/layout/hierarchy4"/>
    <dgm:cxn modelId="{9A77CE01-A606-48BC-B9DB-988F25FF68A4}" type="presParOf" srcId="{406024E3-DC66-4BEA-845A-BEBDDE0C03AB}" destId="{4F76383B-33B8-4FF1-9720-87D9D0E8FE7A}" srcOrd="0" destOrd="0" presId="urn:microsoft.com/office/officeart/2005/8/layout/hierarchy4"/>
    <dgm:cxn modelId="{D9790F30-C26B-4A43-83FE-0A1EA2FA612C}" type="presParOf" srcId="{406024E3-DC66-4BEA-845A-BEBDDE0C03AB}" destId="{25CBFC00-4C21-4D61-A999-1F477DCB06A8}" srcOrd="1" destOrd="0" presId="urn:microsoft.com/office/officeart/2005/8/layout/hierarchy4"/>
    <dgm:cxn modelId="{D239719B-A694-4CC1-9F42-0483CB2F2607}" type="presParOf" srcId="{406024E3-DC66-4BEA-845A-BEBDDE0C03AB}" destId="{E7BD2F08-6E20-4E05-8B81-7242CB968203}" srcOrd="2" destOrd="0" presId="urn:microsoft.com/office/officeart/2005/8/layout/hierarchy4"/>
    <dgm:cxn modelId="{3B486793-6F2A-4E24-BF0F-6F3C6296D002}" type="presParOf" srcId="{E7BD2F08-6E20-4E05-8B81-7242CB968203}" destId="{D7D9DF16-A686-4456-A529-CCC623DC9545}" srcOrd="0" destOrd="0" presId="urn:microsoft.com/office/officeart/2005/8/layout/hierarchy4"/>
    <dgm:cxn modelId="{C30F42FC-846D-4B85-8018-842076D5137E}" type="presParOf" srcId="{D7D9DF16-A686-4456-A529-CCC623DC9545}" destId="{EB5E4C4A-2B9D-4BDF-8ED6-ABB21110F9C5}" srcOrd="0" destOrd="0" presId="urn:microsoft.com/office/officeart/2005/8/layout/hierarchy4"/>
    <dgm:cxn modelId="{9D6C1319-C09C-46A4-8BD7-C90572FF282D}" type="presParOf" srcId="{D7D9DF16-A686-4456-A529-CCC623DC9545}" destId="{F38CCF81-F8A8-4132-A013-153E748CB089}" srcOrd="1" destOrd="0" presId="urn:microsoft.com/office/officeart/2005/8/layout/hierarchy4"/>
    <dgm:cxn modelId="{F78C47B8-491A-4446-9773-963AADA5FFE9}" type="presParOf" srcId="{D7D9DF16-A686-4456-A529-CCC623DC9545}" destId="{1F1AC82E-7E4F-45B6-BA70-F417DCBEA5F6}" srcOrd="2" destOrd="0" presId="urn:microsoft.com/office/officeart/2005/8/layout/hierarchy4"/>
    <dgm:cxn modelId="{7667EE36-90FC-4BB0-BB21-755089E961C2}" type="presParOf" srcId="{1F1AC82E-7E4F-45B6-BA70-F417DCBEA5F6}" destId="{2371EAF5-2C78-48C4-85B0-681C76DD9775}" srcOrd="0" destOrd="0" presId="urn:microsoft.com/office/officeart/2005/8/layout/hierarchy4"/>
    <dgm:cxn modelId="{06101723-6377-45E3-B1ED-048D01D0634E}" type="presParOf" srcId="{2371EAF5-2C78-48C4-85B0-681C76DD9775}" destId="{3D64778E-2F16-4FE9-A5B6-74D2ED311091}" srcOrd="0" destOrd="0" presId="urn:microsoft.com/office/officeart/2005/8/layout/hierarchy4"/>
    <dgm:cxn modelId="{AEDCE17A-8822-4E2F-B915-E0F582FF02D3}" type="presParOf" srcId="{2371EAF5-2C78-48C4-85B0-681C76DD9775}" destId="{D396F64F-0209-4061-849D-0302A5495926}" srcOrd="1" destOrd="0" presId="urn:microsoft.com/office/officeart/2005/8/layout/hierarchy4"/>
    <dgm:cxn modelId="{0294D760-D297-48A9-964B-F730B5F94BC5}" type="presParOf" srcId="{27B8FABA-CB74-4D70-BCDD-38C8675FC627}" destId="{69642BC0-A689-4319-9AB9-2960D0FD59C6}" srcOrd="1" destOrd="0" presId="urn:microsoft.com/office/officeart/2005/8/layout/hierarchy4"/>
    <dgm:cxn modelId="{3D4874D6-0DE6-4399-B004-4943A47A3578}" type="presParOf" srcId="{27B8FABA-CB74-4D70-BCDD-38C8675FC627}" destId="{E20E2DED-EF1E-42A7-BF55-09921B86A20C}" srcOrd="2" destOrd="0" presId="urn:microsoft.com/office/officeart/2005/8/layout/hierarchy4"/>
    <dgm:cxn modelId="{B69893A9-2A34-41B2-97E8-84D714F07540}" type="presParOf" srcId="{E20E2DED-EF1E-42A7-BF55-09921B86A20C}" destId="{0F83F3F1-3BC1-49A7-8E87-13DFC16D3F01}" srcOrd="0" destOrd="0" presId="urn:microsoft.com/office/officeart/2005/8/layout/hierarchy4"/>
    <dgm:cxn modelId="{97C6E4D5-279E-4A4F-9672-9586222AFF71}" type="presParOf" srcId="{E20E2DED-EF1E-42A7-BF55-09921B86A20C}" destId="{405E35D7-410E-416F-902F-9803AC020CB7}" srcOrd="1" destOrd="0" presId="urn:microsoft.com/office/officeart/2005/8/layout/hierarchy4"/>
    <dgm:cxn modelId="{5EE4351E-6459-4271-ADD5-877BDF58368E}" type="presParOf" srcId="{E20E2DED-EF1E-42A7-BF55-09921B86A20C}" destId="{92010F05-6FEC-42A9-9268-DE8F24183E69}" srcOrd="2" destOrd="0" presId="urn:microsoft.com/office/officeart/2005/8/layout/hierarchy4"/>
    <dgm:cxn modelId="{56DA7799-DBE5-41F2-9B7C-0E5FD21AFA13}" type="presParOf" srcId="{92010F05-6FEC-42A9-9268-DE8F24183E69}" destId="{E5018B46-A2FB-4FD7-8D39-FC9B7CE70E3B}" srcOrd="0" destOrd="0" presId="urn:microsoft.com/office/officeart/2005/8/layout/hierarchy4"/>
    <dgm:cxn modelId="{0A019ABC-2FC6-436E-8F69-F2203F0E3D62}" type="presParOf" srcId="{E5018B46-A2FB-4FD7-8D39-FC9B7CE70E3B}" destId="{B1785298-6412-4FAF-8D9B-AF68CDD0AF39}" srcOrd="0" destOrd="0" presId="urn:microsoft.com/office/officeart/2005/8/layout/hierarchy4"/>
    <dgm:cxn modelId="{3AB23DCF-4570-4000-AE2F-C9B167CD1459}" type="presParOf" srcId="{E5018B46-A2FB-4FD7-8D39-FC9B7CE70E3B}" destId="{7F246B40-974F-4832-B193-34F0E4A93428}" srcOrd="1" destOrd="0" presId="urn:microsoft.com/office/officeart/2005/8/layout/hierarchy4"/>
    <dgm:cxn modelId="{5F9E972F-3D85-449B-A465-31344070C216}" type="presParOf" srcId="{AA6628E8-BD0B-46E2-99E9-B9C93F24DBBF}" destId="{3A7B0D29-19D7-4418-9251-15641BF666AD}" srcOrd="1" destOrd="0" presId="urn:microsoft.com/office/officeart/2005/8/layout/hierarchy4"/>
    <dgm:cxn modelId="{39CF0F54-BD4F-4D7C-AC73-72A57BD1B99C}" type="presParOf" srcId="{AA6628E8-BD0B-46E2-99E9-B9C93F24DBBF}" destId="{E29A0583-2CCF-4734-B913-9E8CC5377117}" srcOrd="2" destOrd="0" presId="urn:microsoft.com/office/officeart/2005/8/layout/hierarchy4"/>
    <dgm:cxn modelId="{176E1507-471C-4AC5-936D-E93D71966611}" type="presParOf" srcId="{E29A0583-2CCF-4734-B913-9E8CC5377117}" destId="{D58943DA-6C3D-4E7D-8B3C-899885D58FBD}" srcOrd="0" destOrd="0" presId="urn:microsoft.com/office/officeart/2005/8/layout/hierarchy4"/>
    <dgm:cxn modelId="{D86D7A42-B265-4DA2-AEF5-CED503CEE63D}" type="presParOf" srcId="{E29A0583-2CCF-4734-B913-9E8CC5377117}" destId="{3FEC3150-F15A-44EC-B263-73BBCC571E79}" srcOrd="1" destOrd="0" presId="urn:microsoft.com/office/officeart/2005/8/layout/hierarchy4"/>
    <dgm:cxn modelId="{495A82B2-6227-4405-B200-6A2D2A30BA55}" type="presParOf" srcId="{E29A0583-2CCF-4734-B913-9E8CC5377117}" destId="{FE677F6A-7B18-4B07-A4AD-710548D48B7D}" srcOrd="2" destOrd="0" presId="urn:microsoft.com/office/officeart/2005/8/layout/hierarchy4"/>
    <dgm:cxn modelId="{16EC1F93-9831-4196-AAD6-5144E0142E5F}" type="presParOf" srcId="{FE677F6A-7B18-4B07-A4AD-710548D48B7D}" destId="{24C4FB7B-29F9-42E6-8EE8-2E08E870860C}" srcOrd="0" destOrd="0" presId="urn:microsoft.com/office/officeart/2005/8/layout/hierarchy4"/>
    <dgm:cxn modelId="{0B239962-50E5-42AD-A747-3F520A20788C}" type="presParOf" srcId="{24C4FB7B-29F9-42E6-8EE8-2E08E870860C}" destId="{6CA5AB99-1069-4FB5-A7F8-BDACB3D1C4B7}" srcOrd="0" destOrd="0" presId="urn:microsoft.com/office/officeart/2005/8/layout/hierarchy4"/>
    <dgm:cxn modelId="{C951BE96-9E7D-416A-834F-DDF25E9B15B9}" type="presParOf" srcId="{24C4FB7B-29F9-42E6-8EE8-2E08E870860C}" destId="{2C75BEDA-8DE0-464C-BB89-8F206495CA7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9BCC1C4-E775-4ACF-9408-98951EB9EA4B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F96B714-60EF-4D2E-A7FE-F9850E0A2054}">
      <dgm:prSet phldrT="[Texto]"/>
      <dgm:spPr/>
      <dgm:t>
        <a:bodyPr/>
        <a:lstStyle/>
        <a:p>
          <a:r>
            <a:rPr lang="pt-BR" dirty="0"/>
            <a:t>Iniciar tratamento </a:t>
          </a:r>
        </a:p>
      </dgm:t>
    </dgm:pt>
    <dgm:pt modelId="{BBC2B029-E9DD-47A8-829E-61D5D08005F1}" type="parTrans" cxnId="{30B4BE5C-0A15-44B9-8BE8-B2D00A84E791}">
      <dgm:prSet/>
      <dgm:spPr/>
      <dgm:t>
        <a:bodyPr/>
        <a:lstStyle/>
        <a:p>
          <a:endParaRPr lang="pt-BR"/>
        </a:p>
      </dgm:t>
    </dgm:pt>
    <dgm:pt modelId="{D0531BDC-8C7E-4E6E-B648-DA2C00D14BAF}" type="sibTrans" cxnId="{30B4BE5C-0A15-44B9-8BE8-B2D00A84E791}">
      <dgm:prSet/>
      <dgm:spPr/>
      <dgm:t>
        <a:bodyPr/>
        <a:lstStyle/>
        <a:p>
          <a:endParaRPr lang="pt-BR"/>
        </a:p>
      </dgm:t>
    </dgm:pt>
    <dgm:pt modelId="{7401DFAE-82C2-4447-8916-6C509F43A4A4}">
      <dgm:prSet phldrT="[Texto]"/>
      <dgm:spPr/>
      <dgm:t>
        <a:bodyPr/>
        <a:lstStyle/>
        <a:p>
          <a:r>
            <a:rPr lang="pt-BR" dirty="0"/>
            <a:t>Convocar parceiro</a:t>
          </a:r>
        </a:p>
      </dgm:t>
    </dgm:pt>
    <dgm:pt modelId="{0DDEFDC2-9778-4622-86EE-DD019E3C4182}" type="parTrans" cxnId="{F5DDE895-354A-4090-AA0B-4A8E33F76534}">
      <dgm:prSet/>
      <dgm:spPr/>
      <dgm:t>
        <a:bodyPr/>
        <a:lstStyle/>
        <a:p>
          <a:endParaRPr lang="pt-BR"/>
        </a:p>
      </dgm:t>
    </dgm:pt>
    <dgm:pt modelId="{A59643D4-7E69-4B95-9581-A5ACEF7C780C}" type="sibTrans" cxnId="{F5DDE895-354A-4090-AA0B-4A8E33F76534}">
      <dgm:prSet/>
      <dgm:spPr/>
      <dgm:t>
        <a:bodyPr/>
        <a:lstStyle/>
        <a:p>
          <a:endParaRPr lang="pt-BR"/>
        </a:p>
      </dgm:t>
    </dgm:pt>
    <dgm:pt modelId="{4778F54E-E7DC-435E-92E4-6EC1F8767D9F}">
      <dgm:prSet phldrT="[Texto]"/>
      <dgm:spPr/>
      <dgm:t>
        <a:bodyPr/>
        <a:lstStyle/>
        <a:p>
          <a:r>
            <a:rPr lang="pt-BR" dirty="0"/>
            <a:t>Não </a:t>
          </a:r>
          <a:r>
            <a:rPr lang="pt-BR" dirty="0" err="1"/>
            <a:t>reag</a:t>
          </a:r>
          <a:endParaRPr lang="pt-BR" dirty="0"/>
        </a:p>
      </dgm:t>
    </dgm:pt>
    <dgm:pt modelId="{381B8E39-D5CA-4D96-A6FF-0166CAA424C2}" type="parTrans" cxnId="{A7B0AD53-D898-43EE-8CBD-9B1E25D53685}">
      <dgm:prSet/>
      <dgm:spPr/>
      <dgm:t>
        <a:bodyPr/>
        <a:lstStyle/>
        <a:p>
          <a:endParaRPr lang="pt-BR"/>
        </a:p>
      </dgm:t>
    </dgm:pt>
    <dgm:pt modelId="{03BE2B8C-B193-4807-A47F-3BE22BA14077}" type="sibTrans" cxnId="{A7B0AD53-D898-43EE-8CBD-9B1E25D53685}">
      <dgm:prSet/>
      <dgm:spPr/>
      <dgm:t>
        <a:bodyPr/>
        <a:lstStyle/>
        <a:p>
          <a:endParaRPr lang="pt-BR"/>
        </a:p>
      </dgm:t>
    </dgm:pt>
    <dgm:pt modelId="{748F7532-8D1B-469B-A097-2DDEA3FD6C6F}">
      <dgm:prSet phldrT="[Texto]"/>
      <dgm:spPr/>
      <dgm:t>
        <a:bodyPr/>
        <a:lstStyle/>
        <a:p>
          <a:r>
            <a:rPr lang="pt-BR" dirty="0" err="1"/>
            <a:t>Reag</a:t>
          </a:r>
          <a:endParaRPr lang="pt-BR" dirty="0"/>
        </a:p>
      </dgm:t>
    </dgm:pt>
    <dgm:pt modelId="{17789A7F-492E-4783-9E3E-34D410E649DE}" type="parTrans" cxnId="{4CF349D6-9117-45DB-9F2C-98067B22D78E}">
      <dgm:prSet/>
      <dgm:spPr/>
      <dgm:t>
        <a:bodyPr/>
        <a:lstStyle/>
        <a:p>
          <a:endParaRPr lang="pt-BR"/>
        </a:p>
      </dgm:t>
    </dgm:pt>
    <dgm:pt modelId="{F6570EAF-FD48-4862-8B57-4825FAD3C716}" type="sibTrans" cxnId="{4CF349D6-9117-45DB-9F2C-98067B22D78E}">
      <dgm:prSet/>
      <dgm:spPr/>
      <dgm:t>
        <a:bodyPr/>
        <a:lstStyle/>
        <a:p>
          <a:endParaRPr lang="pt-BR"/>
        </a:p>
      </dgm:t>
    </dgm:pt>
    <dgm:pt modelId="{00541394-D0D3-4806-9F09-69A9B735EF5D}">
      <dgm:prSet phldrT="[Texto]"/>
      <dgm:spPr/>
      <dgm:t>
        <a:bodyPr/>
        <a:lstStyle/>
        <a:p>
          <a:r>
            <a:rPr lang="pt-BR" dirty="0"/>
            <a:t>Solicitar VDRL</a:t>
          </a:r>
        </a:p>
      </dgm:t>
    </dgm:pt>
    <dgm:pt modelId="{7297230B-158F-4D99-A55E-916922A6B1B9}" type="parTrans" cxnId="{899950A8-7D65-4682-BDC1-746290ACA311}">
      <dgm:prSet/>
      <dgm:spPr/>
      <dgm:t>
        <a:bodyPr/>
        <a:lstStyle/>
        <a:p>
          <a:endParaRPr lang="pt-BR"/>
        </a:p>
      </dgm:t>
    </dgm:pt>
    <dgm:pt modelId="{9269DD51-F8EF-4802-80B9-0615EA2C644C}" type="sibTrans" cxnId="{899950A8-7D65-4682-BDC1-746290ACA311}">
      <dgm:prSet/>
      <dgm:spPr/>
      <dgm:t>
        <a:bodyPr/>
        <a:lstStyle/>
        <a:p>
          <a:endParaRPr lang="pt-BR"/>
        </a:p>
      </dgm:t>
    </dgm:pt>
    <dgm:pt modelId="{4B7E5495-E0DC-41D7-BAC4-A420E0E31E66}">
      <dgm:prSet phldrT="[Texto]"/>
      <dgm:spPr/>
      <dgm:t>
        <a:bodyPr/>
        <a:lstStyle/>
        <a:p>
          <a:r>
            <a:rPr lang="pt-BR" dirty="0"/>
            <a:t>VDRL c/ 30 dias</a:t>
          </a:r>
        </a:p>
      </dgm:t>
    </dgm:pt>
    <dgm:pt modelId="{57A3BDDD-A352-4948-9454-ED2AFB5FF554}" type="parTrans" cxnId="{ED66209B-6C2D-426D-9F40-9E462D4A84D0}">
      <dgm:prSet/>
      <dgm:spPr/>
      <dgm:t>
        <a:bodyPr/>
        <a:lstStyle/>
        <a:p>
          <a:endParaRPr lang="pt-BR"/>
        </a:p>
      </dgm:t>
    </dgm:pt>
    <dgm:pt modelId="{0AB12597-7E68-441D-BEE1-6D3AF9F0489F}" type="sibTrans" cxnId="{ED66209B-6C2D-426D-9F40-9E462D4A84D0}">
      <dgm:prSet/>
      <dgm:spPr/>
      <dgm:t>
        <a:bodyPr/>
        <a:lstStyle/>
        <a:p>
          <a:endParaRPr lang="pt-BR"/>
        </a:p>
      </dgm:t>
    </dgm:pt>
    <dgm:pt modelId="{60A9871B-7F48-4AF7-9BB4-A45280CCC4DB}">
      <dgm:prSet phldrT="[Texto]"/>
      <dgm:spPr/>
      <dgm:t>
        <a:bodyPr/>
        <a:lstStyle/>
        <a:p>
          <a:r>
            <a:rPr lang="pt-BR" dirty="0"/>
            <a:t>Completar tratamento</a:t>
          </a:r>
        </a:p>
      </dgm:t>
    </dgm:pt>
    <dgm:pt modelId="{F4A17EBF-418B-4781-9FA1-4142236DFAF9}" type="parTrans" cxnId="{DF1E5A86-B1EE-4009-B8C9-146C3673916E}">
      <dgm:prSet/>
      <dgm:spPr/>
      <dgm:t>
        <a:bodyPr/>
        <a:lstStyle/>
        <a:p>
          <a:endParaRPr lang="pt-BR"/>
        </a:p>
      </dgm:t>
    </dgm:pt>
    <dgm:pt modelId="{7702B24D-7AB1-4CD7-9C9E-CD5265A8FCFE}" type="sibTrans" cxnId="{DF1E5A86-B1EE-4009-B8C9-146C3673916E}">
      <dgm:prSet/>
      <dgm:spPr/>
      <dgm:t>
        <a:bodyPr/>
        <a:lstStyle/>
        <a:p>
          <a:endParaRPr lang="pt-BR"/>
        </a:p>
      </dgm:t>
    </dgm:pt>
    <dgm:pt modelId="{9140C41F-8E86-4257-A0F6-ECB8643BB5D7}">
      <dgm:prSet phldrT="[Texto]"/>
      <dgm:spPr/>
      <dgm:t>
        <a:bodyPr/>
        <a:lstStyle/>
        <a:p>
          <a:r>
            <a:rPr lang="pt-BR" dirty="0"/>
            <a:t>VDRL mensal</a:t>
          </a:r>
        </a:p>
      </dgm:t>
    </dgm:pt>
    <dgm:pt modelId="{C2858F75-F7DB-4C7F-B869-415A228844B4}" type="parTrans" cxnId="{E1479629-1F83-47E0-BC96-75366FB62CDE}">
      <dgm:prSet/>
      <dgm:spPr/>
      <dgm:t>
        <a:bodyPr/>
        <a:lstStyle/>
        <a:p>
          <a:endParaRPr lang="pt-BR"/>
        </a:p>
      </dgm:t>
    </dgm:pt>
    <dgm:pt modelId="{BB6D1E58-F4E4-4CB6-B882-010E685E45D5}" type="sibTrans" cxnId="{E1479629-1F83-47E0-BC96-75366FB62CDE}">
      <dgm:prSet/>
      <dgm:spPr/>
      <dgm:t>
        <a:bodyPr/>
        <a:lstStyle/>
        <a:p>
          <a:endParaRPr lang="pt-BR"/>
        </a:p>
      </dgm:t>
    </dgm:pt>
    <dgm:pt modelId="{10068393-64CE-426C-919A-F6F81546E0B6}" type="pres">
      <dgm:prSet presAssocID="{39BCC1C4-E775-4ACF-9408-98951EB9EA4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9B73D39-ED8A-473C-859A-B93FC6D3A2BC}" type="pres">
      <dgm:prSet presAssocID="{EF96B714-60EF-4D2E-A7FE-F9850E0A2054}" presName="vertOne" presStyleCnt="0"/>
      <dgm:spPr/>
    </dgm:pt>
    <dgm:pt modelId="{7232FB6C-CA1C-4D4D-A7AE-6F5003143547}" type="pres">
      <dgm:prSet presAssocID="{EF96B714-60EF-4D2E-A7FE-F9850E0A2054}" presName="txOne" presStyleLbl="node0" presStyleIdx="0" presStyleCnt="3">
        <dgm:presLayoutVars>
          <dgm:chPref val="3"/>
        </dgm:presLayoutVars>
      </dgm:prSet>
      <dgm:spPr/>
    </dgm:pt>
    <dgm:pt modelId="{6F83382C-4509-4948-8762-EC9CE581604F}" type="pres">
      <dgm:prSet presAssocID="{EF96B714-60EF-4D2E-A7FE-F9850E0A2054}" presName="horzOne" presStyleCnt="0"/>
      <dgm:spPr/>
    </dgm:pt>
    <dgm:pt modelId="{50B70A57-D53D-4329-9C68-18E636E3EB9D}" type="pres">
      <dgm:prSet presAssocID="{D0531BDC-8C7E-4E6E-B648-DA2C00D14BAF}" presName="sibSpaceOne" presStyleCnt="0"/>
      <dgm:spPr/>
    </dgm:pt>
    <dgm:pt modelId="{7CF300E3-76D3-4B24-AABF-06E59679BC1A}" type="pres">
      <dgm:prSet presAssocID="{7401DFAE-82C2-4447-8916-6C509F43A4A4}" presName="vertOne" presStyleCnt="0"/>
      <dgm:spPr/>
    </dgm:pt>
    <dgm:pt modelId="{1ACB95E3-D003-4E21-943D-18FD8C557248}" type="pres">
      <dgm:prSet presAssocID="{7401DFAE-82C2-4447-8916-6C509F43A4A4}" presName="txOne" presStyleLbl="node0" presStyleIdx="1" presStyleCnt="3">
        <dgm:presLayoutVars>
          <dgm:chPref val="3"/>
        </dgm:presLayoutVars>
      </dgm:prSet>
      <dgm:spPr/>
    </dgm:pt>
    <dgm:pt modelId="{49CB6238-FA86-491F-96CF-9D2335F632A7}" type="pres">
      <dgm:prSet presAssocID="{7401DFAE-82C2-4447-8916-6C509F43A4A4}" presName="horzOne" presStyleCnt="0"/>
      <dgm:spPr/>
    </dgm:pt>
    <dgm:pt modelId="{4EEB767C-63AF-4708-B741-E1FABC00A76C}" type="pres">
      <dgm:prSet presAssocID="{A59643D4-7E69-4B95-9581-A5ACEF7C780C}" presName="sibSpaceOne" presStyleCnt="0"/>
      <dgm:spPr/>
    </dgm:pt>
    <dgm:pt modelId="{ED4243FD-4443-4ACC-9EF3-453A21C104D0}" type="pres">
      <dgm:prSet presAssocID="{00541394-D0D3-4806-9F09-69A9B735EF5D}" presName="vertOne" presStyleCnt="0"/>
      <dgm:spPr/>
    </dgm:pt>
    <dgm:pt modelId="{084C47B1-6F13-4500-AFA6-CF22D27C0970}" type="pres">
      <dgm:prSet presAssocID="{00541394-D0D3-4806-9F09-69A9B735EF5D}" presName="txOne" presStyleLbl="node0" presStyleIdx="2" presStyleCnt="3">
        <dgm:presLayoutVars>
          <dgm:chPref val="3"/>
        </dgm:presLayoutVars>
      </dgm:prSet>
      <dgm:spPr/>
    </dgm:pt>
    <dgm:pt modelId="{A1F85C8D-9DF6-45DB-A5B9-4635D9EC43FD}" type="pres">
      <dgm:prSet presAssocID="{00541394-D0D3-4806-9F09-69A9B735EF5D}" presName="parTransOne" presStyleCnt="0"/>
      <dgm:spPr/>
    </dgm:pt>
    <dgm:pt modelId="{FEB91777-080D-4860-B51B-F865DB23BA75}" type="pres">
      <dgm:prSet presAssocID="{00541394-D0D3-4806-9F09-69A9B735EF5D}" presName="horzOne" presStyleCnt="0"/>
      <dgm:spPr/>
    </dgm:pt>
    <dgm:pt modelId="{1AF9811D-763F-46E0-9548-51B753C98217}" type="pres">
      <dgm:prSet presAssocID="{4778F54E-E7DC-435E-92E4-6EC1F8767D9F}" presName="vertTwo" presStyleCnt="0"/>
      <dgm:spPr/>
    </dgm:pt>
    <dgm:pt modelId="{29D60581-C970-4268-A3D2-43B0C1DFEA73}" type="pres">
      <dgm:prSet presAssocID="{4778F54E-E7DC-435E-92E4-6EC1F8767D9F}" presName="txTwo" presStyleLbl="node2" presStyleIdx="0" presStyleCnt="2">
        <dgm:presLayoutVars>
          <dgm:chPref val="3"/>
        </dgm:presLayoutVars>
      </dgm:prSet>
      <dgm:spPr/>
    </dgm:pt>
    <dgm:pt modelId="{D38DD92D-E4EF-4BA8-B321-CCB6748D53B1}" type="pres">
      <dgm:prSet presAssocID="{4778F54E-E7DC-435E-92E4-6EC1F8767D9F}" presName="parTransTwo" presStyleCnt="0"/>
      <dgm:spPr/>
    </dgm:pt>
    <dgm:pt modelId="{41EE9036-5AC0-4AFD-8BCD-0118983989C0}" type="pres">
      <dgm:prSet presAssocID="{4778F54E-E7DC-435E-92E4-6EC1F8767D9F}" presName="horzTwo" presStyleCnt="0"/>
      <dgm:spPr/>
    </dgm:pt>
    <dgm:pt modelId="{19F01108-025E-4D5A-8390-D7CEC6CF8B69}" type="pres">
      <dgm:prSet presAssocID="{4B7E5495-E0DC-41D7-BAC4-A420E0E31E66}" presName="vertThree" presStyleCnt="0"/>
      <dgm:spPr/>
    </dgm:pt>
    <dgm:pt modelId="{F6BDE319-1CDA-4653-8592-669AB2F9CBE3}" type="pres">
      <dgm:prSet presAssocID="{4B7E5495-E0DC-41D7-BAC4-A420E0E31E66}" presName="txThree" presStyleLbl="node3" presStyleIdx="0" presStyleCnt="3">
        <dgm:presLayoutVars>
          <dgm:chPref val="3"/>
        </dgm:presLayoutVars>
      </dgm:prSet>
      <dgm:spPr/>
    </dgm:pt>
    <dgm:pt modelId="{87DD9B9A-16A7-433C-98DA-162B9B429292}" type="pres">
      <dgm:prSet presAssocID="{4B7E5495-E0DC-41D7-BAC4-A420E0E31E66}" presName="horzThree" presStyleCnt="0"/>
      <dgm:spPr/>
    </dgm:pt>
    <dgm:pt modelId="{78EAFED8-55AC-430F-B4CB-5DBDF8D6B462}" type="pres">
      <dgm:prSet presAssocID="{03BE2B8C-B193-4807-A47F-3BE22BA14077}" presName="sibSpaceTwo" presStyleCnt="0"/>
      <dgm:spPr/>
    </dgm:pt>
    <dgm:pt modelId="{D22F517A-2690-4F08-81C4-AB0FB9034D35}" type="pres">
      <dgm:prSet presAssocID="{748F7532-8D1B-469B-A097-2DDEA3FD6C6F}" presName="vertTwo" presStyleCnt="0"/>
      <dgm:spPr/>
    </dgm:pt>
    <dgm:pt modelId="{395812A3-C29E-48D0-8062-423A97755D87}" type="pres">
      <dgm:prSet presAssocID="{748F7532-8D1B-469B-A097-2DDEA3FD6C6F}" presName="txTwo" presStyleLbl="node2" presStyleIdx="1" presStyleCnt="2">
        <dgm:presLayoutVars>
          <dgm:chPref val="3"/>
        </dgm:presLayoutVars>
      </dgm:prSet>
      <dgm:spPr/>
    </dgm:pt>
    <dgm:pt modelId="{6AC730F1-A306-40D5-8A90-C57966318323}" type="pres">
      <dgm:prSet presAssocID="{748F7532-8D1B-469B-A097-2DDEA3FD6C6F}" presName="parTransTwo" presStyleCnt="0"/>
      <dgm:spPr/>
    </dgm:pt>
    <dgm:pt modelId="{2438FC3A-8E7B-4667-B734-F52A8B1977AD}" type="pres">
      <dgm:prSet presAssocID="{748F7532-8D1B-469B-A097-2DDEA3FD6C6F}" presName="horzTwo" presStyleCnt="0"/>
      <dgm:spPr/>
    </dgm:pt>
    <dgm:pt modelId="{FEF6B040-9440-46CC-9615-2653F5BD2E96}" type="pres">
      <dgm:prSet presAssocID="{60A9871B-7F48-4AF7-9BB4-A45280CCC4DB}" presName="vertThree" presStyleCnt="0"/>
      <dgm:spPr/>
    </dgm:pt>
    <dgm:pt modelId="{06BBAA67-572C-489E-BF87-E2604B13E81E}" type="pres">
      <dgm:prSet presAssocID="{60A9871B-7F48-4AF7-9BB4-A45280CCC4DB}" presName="txThree" presStyleLbl="node3" presStyleIdx="1" presStyleCnt="3">
        <dgm:presLayoutVars>
          <dgm:chPref val="3"/>
        </dgm:presLayoutVars>
      </dgm:prSet>
      <dgm:spPr/>
    </dgm:pt>
    <dgm:pt modelId="{3B788E53-2D48-4D2A-AEBB-48A4EB443E14}" type="pres">
      <dgm:prSet presAssocID="{60A9871B-7F48-4AF7-9BB4-A45280CCC4DB}" presName="horzThree" presStyleCnt="0"/>
      <dgm:spPr/>
    </dgm:pt>
    <dgm:pt modelId="{5212A534-0DBE-4557-A9AC-F96104037324}" type="pres">
      <dgm:prSet presAssocID="{7702B24D-7AB1-4CD7-9C9E-CD5265A8FCFE}" presName="sibSpaceThree" presStyleCnt="0"/>
      <dgm:spPr/>
    </dgm:pt>
    <dgm:pt modelId="{F084349A-7771-4A21-9D12-8C03C8251E25}" type="pres">
      <dgm:prSet presAssocID="{9140C41F-8E86-4257-A0F6-ECB8643BB5D7}" presName="vertThree" presStyleCnt="0"/>
      <dgm:spPr/>
    </dgm:pt>
    <dgm:pt modelId="{97E552A2-466A-475C-8C5D-C9736C6C1F1C}" type="pres">
      <dgm:prSet presAssocID="{9140C41F-8E86-4257-A0F6-ECB8643BB5D7}" presName="txThree" presStyleLbl="node3" presStyleIdx="2" presStyleCnt="3">
        <dgm:presLayoutVars>
          <dgm:chPref val="3"/>
        </dgm:presLayoutVars>
      </dgm:prSet>
      <dgm:spPr/>
    </dgm:pt>
    <dgm:pt modelId="{37D0447D-3B6E-43AB-B0F1-C8227E478F4D}" type="pres">
      <dgm:prSet presAssocID="{9140C41F-8E86-4257-A0F6-ECB8643BB5D7}" presName="horzThree" presStyleCnt="0"/>
      <dgm:spPr/>
    </dgm:pt>
  </dgm:ptLst>
  <dgm:cxnLst>
    <dgm:cxn modelId="{73B15707-5419-4A27-A00C-52AD10DE459E}" type="presOf" srcId="{4778F54E-E7DC-435E-92E4-6EC1F8767D9F}" destId="{29D60581-C970-4268-A3D2-43B0C1DFEA73}" srcOrd="0" destOrd="0" presId="urn:microsoft.com/office/officeart/2005/8/layout/hierarchy4"/>
    <dgm:cxn modelId="{E1479629-1F83-47E0-BC96-75366FB62CDE}" srcId="{748F7532-8D1B-469B-A097-2DDEA3FD6C6F}" destId="{9140C41F-8E86-4257-A0F6-ECB8643BB5D7}" srcOrd="1" destOrd="0" parTransId="{C2858F75-F7DB-4C7F-B869-415A228844B4}" sibTransId="{BB6D1E58-F4E4-4CB6-B882-010E685E45D5}"/>
    <dgm:cxn modelId="{F2CDD42F-B8AE-4065-A7C4-A5D9D8626A03}" type="presOf" srcId="{4B7E5495-E0DC-41D7-BAC4-A420E0E31E66}" destId="{F6BDE319-1CDA-4653-8592-669AB2F9CBE3}" srcOrd="0" destOrd="0" presId="urn:microsoft.com/office/officeart/2005/8/layout/hierarchy4"/>
    <dgm:cxn modelId="{30B4BE5C-0A15-44B9-8BE8-B2D00A84E791}" srcId="{39BCC1C4-E775-4ACF-9408-98951EB9EA4B}" destId="{EF96B714-60EF-4D2E-A7FE-F9850E0A2054}" srcOrd="0" destOrd="0" parTransId="{BBC2B029-E9DD-47A8-829E-61D5D08005F1}" sibTransId="{D0531BDC-8C7E-4E6E-B648-DA2C00D14BAF}"/>
    <dgm:cxn modelId="{08B3114F-9078-4613-A47B-53AC76C0E6DC}" type="presOf" srcId="{60A9871B-7F48-4AF7-9BB4-A45280CCC4DB}" destId="{06BBAA67-572C-489E-BF87-E2604B13E81E}" srcOrd="0" destOrd="0" presId="urn:microsoft.com/office/officeart/2005/8/layout/hierarchy4"/>
    <dgm:cxn modelId="{AC31B86F-AF55-4FF0-A98F-5DE7CDC1DB27}" type="presOf" srcId="{748F7532-8D1B-469B-A097-2DDEA3FD6C6F}" destId="{395812A3-C29E-48D0-8062-423A97755D87}" srcOrd="0" destOrd="0" presId="urn:microsoft.com/office/officeart/2005/8/layout/hierarchy4"/>
    <dgm:cxn modelId="{A7B0AD53-D898-43EE-8CBD-9B1E25D53685}" srcId="{00541394-D0D3-4806-9F09-69A9B735EF5D}" destId="{4778F54E-E7DC-435E-92E4-6EC1F8767D9F}" srcOrd="0" destOrd="0" parTransId="{381B8E39-D5CA-4D96-A6FF-0166CAA424C2}" sibTransId="{03BE2B8C-B193-4807-A47F-3BE22BA14077}"/>
    <dgm:cxn modelId="{16115877-631B-4BFF-AB28-459BBEB6D1EA}" type="presOf" srcId="{00541394-D0D3-4806-9F09-69A9B735EF5D}" destId="{084C47B1-6F13-4500-AFA6-CF22D27C0970}" srcOrd="0" destOrd="0" presId="urn:microsoft.com/office/officeart/2005/8/layout/hierarchy4"/>
    <dgm:cxn modelId="{83134183-1776-4E61-916E-2EECB20CC15B}" type="presOf" srcId="{EF96B714-60EF-4D2E-A7FE-F9850E0A2054}" destId="{7232FB6C-CA1C-4D4D-A7AE-6F5003143547}" srcOrd="0" destOrd="0" presId="urn:microsoft.com/office/officeart/2005/8/layout/hierarchy4"/>
    <dgm:cxn modelId="{DF1E5A86-B1EE-4009-B8C9-146C3673916E}" srcId="{748F7532-8D1B-469B-A097-2DDEA3FD6C6F}" destId="{60A9871B-7F48-4AF7-9BB4-A45280CCC4DB}" srcOrd="0" destOrd="0" parTransId="{F4A17EBF-418B-4781-9FA1-4142236DFAF9}" sibTransId="{7702B24D-7AB1-4CD7-9C9E-CD5265A8FCFE}"/>
    <dgm:cxn modelId="{F5DDE895-354A-4090-AA0B-4A8E33F76534}" srcId="{39BCC1C4-E775-4ACF-9408-98951EB9EA4B}" destId="{7401DFAE-82C2-4447-8916-6C509F43A4A4}" srcOrd="1" destOrd="0" parTransId="{0DDEFDC2-9778-4622-86EE-DD019E3C4182}" sibTransId="{A59643D4-7E69-4B95-9581-A5ACEF7C780C}"/>
    <dgm:cxn modelId="{ED66209B-6C2D-426D-9F40-9E462D4A84D0}" srcId="{4778F54E-E7DC-435E-92E4-6EC1F8767D9F}" destId="{4B7E5495-E0DC-41D7-BAC4-A420E0E31E66}" srcOrd="0" destOrd="0" parTransId="{57A3BDDD-A352-4948-9454-ED2AFB5FF554}" sibTransId="{0AB12597-7E68-441D-BEE1-6D3AF9F0489F}"/>
    <dgm:cxn modelId="{CEE7DBA4-D155-4D3A-891E-C309B9FBCCEA}" type="presOf" srcId="{39BCC1C4-E775-4ACF-9408-98951EB9EA4B}" destId="{10068393-64CE-426C-919A-F6F81546E0B6}" srcOrd="0" destOrd="0" presId="urn:microsoft.com/office/officeart/2005/8/layout/hierarchy4"/>
    <dgm:cxn modelId="{899950A8-7D65-4682-BDC1-746290ACA311}" srcId="{39BCC1C4-E775-4ACF-9408-98951EB9EA4B}" destId="{00541394-D0D3-4806-9F09-69A9B735EF5D}" srcOrd="2" destOrd="0" parTransId="{7297230B-158F-4D99-A55E-916922A6B1B9}" sibTransId="{9269DD51-F8EF-4802-80B9-0615EA2C644C}"/>
    <dgm:cxn modelId="{5135AFC2-CB3C-44B6-A9D8-B2110D79756E}" type="presOf" srcId="{7401DFAE-82C2-4447-8916-6C509F43A4A4}" destId="{1ACB95E3-D003-4E21-943D-18FD8C557248}" srcOrd="0" destOrd="0" presId="urn:microsoft.com/office/officeart/2005/8/layout/hierarchy4"/>
    <dgm:cxn modelId="{4CF349D6-9117-45DB-9F2C-98067B22D78E}" srcId="{00541394-D0D3-4806-9F09-69A9B735EF5D}" destId="{748F7532-8D1B-469B-A097-2DDEA3FD6C6F}" srcOrd="1" destOrd="0" parTransId="{17789A7F-492E-4783-9E3E-34D410E649DE}" sibTransId="{F6570EAF-FD48-4862-8B57-4825FAD3C716}"/>
    <dgm:cxn modelId="{AC4EE4F4-2F2D-446D-B88F-C41C7CC59D59}" type="presOf" srcId="{9140C41F-8E86-4257-A0F6-ECB8643BB5D7}" destId="{97E552A2-466A-475C-8C5D-C9736C6C1F1C}" srcOrd="0" destOrd="0" presId="urn:microsoft.com/office/officeart/2005/8/layout/hierarchy4"/>
    <dgm:cxn modelId="{AA1D644F-2C2E-4A3B-9810-ED8592963152}" type="presParOf" srcId="{10068393-64CE-426C-919A-F6F81546E0B6}" destId="{B9B73D39-ED8A-473C-859A-B93FC6D3A2BC}" srcOrd="0" destOrd="0" presId="urn:microsoft.com/office/officeart/2005/8/layout/hierarchy4"/>
    <dgm:cxn modelId="{1951F799-0D67-4B6F-89FB-BEE7D4B53146}" type="presParOf" srcId="{B9B73D39-ED8A-473C-859A-B93FC6D3A2BC}" destId="{7232FB6C-CA1C-4D4D-A7AE-6F5003143547}" srcOrd="0" destOrd="0" presId="urn:microsoft.com/office/officeart/2005/8/layout/hierarchy4"/>
    <dgm:cxn modelId="{740368DA-1E8E-4334-A95E-AA1BE2E29831}" type="presParOf" srcId="{B9B73D39-ED8A-473C-859A-B93FC6D3A2BC}" destId="{6F83382C-4509-4948-8762-EC9CE581604F}" srcOrd="1" destOrd="0" presId="urn:microsoft.com/office/officeart/2005/8/layout/hierarchy4"/>
    <dgm:cxn modelId="{C22F1563-9A23-49D5-8E37-56E8361A8EDC}" type="presParOf" srcId="{10068393-64CE-426C-919A-F6F81546E0B6}" destId="{50B70A57-D53D-4329-9C68-18E636E3EB9D}" srcOrd="1" destOrd="0" presId="urn:microsoft.com/office/officeart/2005/8/layout/hierarchy4"/>
    <dgm:cxn modelId="{EB6AAA0F-C6EB-44EF-BD51-8B29A676F110}" type="presParOf" srcId="{10068393-64CE-426C-919A-F6F81546E0B6}" destId="{7CF300E3-76D3-4B24-AABF-06E59679BC1A}" srcOrd="2" destOrd="0" presId="urn:microsoft.com/office/officeart/2005/8/layout/hierarchy4"/>
    <dgm:cxn modelId="{05E4DEF7-0AED-4173-87B0-2377BE403E72}" type="presParOf" srcId="{7CF300E3-76D3-4B24-AABF-06E59679BC1A}" destId="{1ACB95E3-D003-4E21-943D-18FD8C557248}" srcOrd="0" destOrd="0" presId="urn:microsoft.com/office/officeart/2005/8/layout/hierarchy4"/>
    <dgm:cxn modelId="{971FDFD2-B772-49BF-978F-7D1B4A3E542D}" type="presParOf" srcId="{7CF300E3-76D3-4B24-AABF-06E59679BC1A}" destId="{49CB6238-FA86-491F-96CF-9D2335F632A7}" srcOrd="1" destOrd="0" presId="urn:microsoft.com/office/officeart/2005/8/layout/hierarchy4"/>
    <dgm:cxn modelId="{4D2428F0-B0CE-44B1-8958-4DAB204BD170}" type="presParOf" srcId="{10068393-64CE-426C-919A-F6F81546E0B6}" destId="{4EEB767C-63AF-4708-B741-E1FABC00A76C}" srcOrd="3" destOrd="0" presId="urn:microsoft.com/office/officeart/2005/8/layout/hierarchy4"/>
    <dgm:cxn modelId="{4E2D3CCA-82C4-42B7-8609-CA6AEC39E9FF}" type="presParOf" srcId="{10068393-64CE-426C-919A-F6F81546E0B6}" destId="{ED4243FD-4443-4ACC-9EF3-453A21C104D0}" srcOrd="4" destOrd="0" presId="urn:microsoft.com/office/officeart/2005/8/layout/hierarchy4"/>
    <dgm:cxn modelId="{B17081A7-3284-4331-B99A-E1E25A114BF9}" type="presParOf" srcId="{ED4243FD-4443-4ACC-9EF3-453A21C104D0}" destId="{084C47B1-6F13-4500-AFA6-CF22D27C0970}" srcOrd="0" destOrd="0" presId="urn:microsoft.com/office/officeart/2005/8/layout/hierarchy4"/>
    <dgm:cxn modelId="{1924219C-A161-4595-A63F-7DADDDC8B06D}" type="presParOf" srcId="{ED4243FD-4443-4ACC-9EF3-453A21C104D0}" destId="{A1F85C8D-9DF6-45DB-A5B9-4635D9EC43FD}" srcOrd="1" destOrd="0" presId="urn:microsoft.com/office/officeart/2005/8/layout/hierarchy4"/>
    <dgm:cxn modelId="{7572D1BD-42FE-448B-B980-78C1E8261E14}" type="presParOf" srcId="{ED4243FD-4443-4ACC-9EF3-453A21C104D0}" destId="{FEB91777-080D-4860-B51B-F865DB23BA75}" srcOrd="2" destOrd="0" presId="urn:microsoft.com/office/officeart/2005/8/layout/hierarchy4"/>
    <dgm:cxn modelId="{4D122977-FA8C-47AD-B261-56BFE81DD7F8}" type="presParOf" srcId="{FEB91777-080D-4860-B51B-F865DB23BA75}" destId="{1AF9811D-763F-46E0-9548-51B753C98217}" srcOrd="0" destOrd="0" presId="urn:microsoft.com/office/officeart/2005/8/layout/hierarchy4"/>
    <dgm:cxn modelId="{6096D02D-43D7-4E53-A2B9-7875458946E9}" type="presParOf" srcId="{1AF9811D-763F-46E0-9548-51B753C98217}" destId="{29D60581-C970-4268-A3D2-43B0C1DFEA73}" srcOrd="0" destOrd="0" presId="urn:microsoft.com/office/officeart/2005/8/layout/hierarchy4"/>
    <dgm:cxn modelId="{411EA15A-B9C5-4500-997E-FB00EE364A08}" type="presParOf" srcId="{1AF9811D-763F-46E0-9548-51B753C98217}" destId="{D38DD92D-E4EF-4BA8-B321-CCB6748D53B1}" srcOrd="1" destOrd="0" presId="urn:microsoft.com/office/officeart/2005/8/layout/hierarchy4"/>
    <dgm:cxn modelId="{49A7E74E-AB01-46C7-B5F1-3E3398FFBFE2}" type="presParOf" srcId="{1AF9811D-763F-46E0-9548-51B753C98217}" destId="{41EE9036-5AC0-4AFD-8BCD-0118983989C0}" srcOrd="2" destOrd="0" presId="urn:microsoft.com/office/officeart/2005/8/layout/hierarchy4"/>
    <dgm:cxn modelId="{48D19D0E-EADE-42E5-BAA1-BBCD1F199205}" type="presParOf" srcId="{41EE9036-5AC0-4AFD-8BCD-0118983989C0}" destId="{19F01108-025E-4D5A-8390-D7CEC6CF8B69}" srcOrd="0" destOrd="0" presId="urn:microsoft.com/office/officeart/2005/8/layout/hierarchy4"/>
    <dgm:cxn modelId="{FB8EBE00-7085-4ED4-A1DE-33E1BAA47AD8}" type="presParOf" srcId="{19F01108-025E-4D5A-8390-D7CEC6CF8B69}" destId="{F6BDE319-1CDA-4653-8592-669AB2F9CBE3}" srcOrd="0" destOrd="0" presId="urn:microsoft.com/office/officeart/2005/8/layout/hierarchy4"/>
    <dgm:cxn modelId="{667C7FC7-70FE-476B-B153-7B327FABD413}" type="presParOf" srcId="{19F01108-025E-4D5A-8390-D7CEC6CF8B69}" destId="{87DD9B9A-16A7-433C-98DA-162B9B429292}" srcOrd="1" destOrd="0" presId="urn:microsoft.com/office/officeart/2005/8/layout/hierarchy4"/>
    <dgm:cxn modelId="{91E8F0C2-7C0D-4B6D-94FE-F719B5756BBF}" type="presParOf" srcId="{FEB91777-080D-4860-B51B-F865DB23BA75}" destId="{78EAFED8-55AC-430F-B4CB-5DBDF8D6B462}" srcOrd="1" destOrd="0" presId="urn:microsoft.com/office/officeart/2005/8/layout/hierarchy4"/>
    <dgm:cxn modelId="{89D9A59D-13B3-4903-A67C-F3CFAF27E50E}" type="presParOf" srcId="{FEB91777-080D-4860-B51B-F865DB23BA75}" destId="{D22F517A-2690-4F08-81C4-AB0FB9034D35}" srcOrd="2" destOrd="0" presId="urn:microsoft.com/office/officeart/2005/8/layout/hierarchy4"/>
    <dgm:cxn modelId="{44C28288-1D40-4BAB-B327-0D267A4BD7CD}" type="presParOf" srcId="{D22F517A-2690-4F08-81C4-AB0FB9034D35}" destId="{395812A3-C29E-48D0-8062-423A97755D87}" srcOrd="0" destOrd="0" presId="urn:microsoft.com/office/officeart/2005/8/layout/hierarchy4"/>
    <dgm:cxn modelId="{FC78793A-0BAE-49F4-ACCA-6D4A5887AB80}" type="presParOf" srcId="{D22F517A-2690-4F08-81C4-AB0FB9034D35}" destId="{6AC730F1-A306-40D5-8A90-C57966318323}" srcOrd="1" destOrd="0" presId="urn:microsoft.com/office/officeart/2005/8/layout/hierarchy4"/>
    <dgm:cxn modelId="{01416CFC-728C-4F13-9151-1EE26C992BF4}" type="presParOf" srcId="{D22F517A-2690-4F08-81C4-AB0FB9034D35}" destId="{2438FC3A-8E7B-4667-B734-F52A8B1977AD}" srcOrd="2" destOrd="0" presId="urn:microsoft.com/office/officeart/2005/8/layout/hierarchy4"/>
    <dgm:cxn modelId="{6E0D04B1-A342-4DC7-9937-0F858771D00F}" type="presParOf" srcId="{2438FC3A-8E7B-4667-B734-F52A8B1977AD}" destId="{FEF6B040-9440-46CC-9615-2653F5BD2E96}" srcOrd="0" destOrd="0" presId="urn:microsoft.com/office/officeart/2005/8/layout/hierarchy4"/>
    <dgm:cxn modelId="{2CD39389-451A-411E-9AF2-805D02CB11CB}" type="presParOf" srcId="{FEF6B040-9440-46CC-9615-2653F5BD2E96}" destId="{06BBAA67-572C-489E-BF87-E2604B13E81E}" srcOrd="0" destOrd="0" presId="urn:microsoft.com/office/officeart/2005/8/layout/hierarchy4"/>
    <dgm:cxn modelId="{89A83497-80E8-4AB6-B02A-0D5F89291B75}" type="presParOf" srcId="{FEF6B040-9440-46CC-9615-2653F5BD2E96}" destId="{3B788E53-2D48-4D2A-AEBB-48A4EB443E14}" srcOrd="1" destOrd="0" presId="urn:microsoft.com/office/officeart/2005/8/layout/hierarchy4"/>
    <dgm:cxn modelId="{AA9257F3-F7C7-4C6D-8875-C0E80A2269A7}" type="presParOf" srcId="{2438FC3A-8E7B-4667-B734-F52A8B1977AD}" destId="{5212A534-0DBE-4557-A9AC-F96104037324}" srcOrd="1" destOrd="0" presId="urn:microsoft.com/office/officeart/2005/8/layout/hierarchy4"/>
    <dgm:cxn modelId="{719F19AF-2624-4996-827C-2D07E11EC9C9}" type="presParOf" srcId="{2438FC3A-8E7B-4667-B734-F52A8B1977AD}" destId="{F084349A-7771-4A21-9D12-8C03C8251E25}" srcOrd="2" destOrd="0" presId="urn:microsoft.com/office/officeart/2005/8/layout/hierarchy4"/>
    <dgm:cxn modelId="{8DCE5BB3-DD1C-489D-B20A-CE450F9B3098}" type="presParOf" srcId="{F084349A-7771-4A21-9D12-8C03C8251E25}" destId="{97E552A2-466A-475C-8C5D-C9736C6C1F1C}" srcOrd="0" destOrd="0" presId="urn:microsoft.com/office/officeart/2005/8/layout/hierarchy4"/>
    <dgm:cxn modelId="{E63BA424-0A13-4B90-809C-A58989789610}" type="presParOf" srcId="{F084349A-7771-4A21-9D12-8C03C8251E25}" destId="{37D0447D-3B6E-43AB-B0F1-C8227E478F4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D0AEBBC5-FFA7-44CF-9A35-E9726FF205FD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BF5B030-4208-444A-86D5-92C551BBC3A4}">
      <dgm:prSet phldrT="[Texto]"/>
      <dgm:spPr/>
      <dgm:t>
        <a:bodyPr/>
        <a:lstStyle/>
        <a:p>
          <a:r>
            <a:rPr lang="pt-BR" dirty="0"/>
            <a:t>Sem redução de 2 diluições por 6 meses</a:t>
          </a:r>
        </a:p>
      </dgm:t>
    </dgm:pt>
    <dgm:pt modelId="{62095BA4-2D66-4CF1-97C6-72F1D5C73129}" type="parTrans" cxnId="{E06280BF-260E-4000-AC9C-3E5D588F797D}">
      <dgm:prSet/>
      <dgm:spPr/>
      <dgm:t>
        <a:bodyPr/>
        <a:lstStyle/>
        <a:p>
          <a:endParaRPr lang="pt-BR"/>
        </a:p>
      </dgm:t>
    </dgm:pt>
    <dgm:pt modelId="{F763F85C-139F-4E1F-8EB4-42F70913161B}" type="sibTrans" cxnId="{E06280BF-260E-4000-AC9C-3E5D588F797D}">
      <dgm:prSet/>
      <dgm:spPr/>
      <dgm:t>
        <a:bodyPr/>
        <a:lstStyle/>
        <a:p>
          <a:endParaRPr lang="pt-BR"/>
        </a:p>
      </dgm:t>
    </dgm:pt>
    <dgm:pt modelId="{842B9081-C06C-41A7-A03A-894F8E3B7CD0}">
      <dgm:prSet phldrT="[Texto]"/>
      <dgm:spPr/>
      <dgm:t>
        <a:bodyPr/>
        <a:lstStyle/>
        <a:p>
          <a:r>
            <a:rPr lang="pt-BR" dirty="0"/>
            <a:t>Retratamento</a:t>
          </a:r>
        </a:p>
      </dgm:t>
    </dgm:pt>
    <dgm:pt modelId="{EE660368-C2BB-4F03-8AE2-5C88E6212F00}" type="parTrans" cxnId="{DB5A3807-0B57-4D9C-9D72-DD0F398F48DF}">
      <dgm:prSet/>
      <dgm:spPr/>
      <dgm:t>
        <a:bodyPr/>
        <a:lstStyle/>
        <a:p>
          <a:endParaRPr lang="pt-BR"/>
        </a:p>
      </dgm:t>
    </dgm:pt>
    <dgm:pt modelId="{4F77121E-BED7-48E4-A868-8D1AA78F46AB}" type="sibTrans" cxnId="{DB5A3807-0B57-4D9C-9D72-DD0F398F48DF}">
      <dgm:prSet/>
      <dgm:spPr/>
      <dgm:t>
        <a:bodyPr/>
        <a:lstStyle/>
        <a:p>
          <a:endParaRPr lang="pt-BR"/>
        </a:p>
      </dgm:t>
    </dgm:pt>
    <dgm:pt modelId="{59C4BB8C-1464-490A-BB04-4FE5435DC3E0}">
      <dgm:prSet phldrT="[Texto]"/>
      <dgm:spPr/>
      <dgm:t>
        <a:bodyPr/>
        <a:lstStyle/>
        <a:p>
          <a:r>
            <a:rPr lang="pt-BR" dirty="0"/>
            <a:t>Encaminhar PNAR</a:t>
          </a:r>
        </a:p>
      </dgm:t>
    </dgm:pt>
    <dgm:pt modelId="{1F7AFA0C-1A77-494F-BC65-D9E3156358C0}" type="parTrans" cxnId="{5D2947BD-1E8E-4551-A282-AEC01CA463CD}">
      <dgm:prSet/>
      <dgm:spPr/>
      <dgm:t>
        <a:bodyPr/>
        <a:lstStyle/>
        <a:p>
          <a:endParaRPr lang="pt-BR"/>
        </a:p>
      </dgm:t>
    </dgm:pt>
    <dgm:pt modelId="{09FFAED3-8722-4E8D-8A83-905635678044}" type="sibTrans" cxnId="{5D2947BD-1E8E-4551-A282-AEC01CA463CD}">
      <dgm:prSet/>
      <dgm:spPr/>
      <dgm:t>
        <a:bodyPr/>
        <a:lstStyle/>
        <a:p>
          <a:endParaRPr lang="pt-BR"/>
        </a:p>
      </dgm:t>
    </dgm:pt>
    <dgm:pt modelId="{020E237F-D41A-4CD5-A987-7281C1BFE10F}">
      <dgm:prSet phldrT="[Texto]"/>
      <dgm:spPr/>
      <dgm:t>
        <a:bodyPr/>
        <a:lstStyle/>
        <a:p>
          <a:r>
            <a:rPr lang="pt-BR" dirty="0"/>
            <a:t>Declínio de 2 diluições em 3 meses ou 4 diluições em 6 meses</a:t>
          </a:r>
        </a:p>
      </dgm:t>
    </dgm:pt>
    <dgm:pt modelId="{277D3530-010F-4609-8C07-82BB3DA8106D}" type="parTrans" cxnId="{9B9B9AA3-53B7-4674-891A-DDA9AC954FA1}">
      <dgm:prSet/>
      <dgm:spPr/>
      <dgm:t>
        <a:bodyPr/>
        <a:lstStyle/>
        <a:p>
          <a:endParaRPr lang="pt-BR"/>
        </a:p>
      </dgm:t>
    </dgm:pt>
    <dgm:pt modelId="{EB77046D-CA0B-4D1E-B1C9-33E68D6F9D50}" type="sibTrans" cxnId="{9B9B9AA3-53B7-4674-891A-DDA9AC954FA1}">
      <dgm:prSet/>
      <dgm:spPr/>
      <dgm:t>
        <a:bodyPr/>
        <a:lstStyle/>
        <a:p>
          <a:endParaRPr lang="pt-BR"/>
        </a:p>
      </dgm:t>
    </dgm:pt>
    <dgm:pt modelId="{785A8F61-7B69-4FC1-819F-C163475DEE33}">
      <dgm:prSet phldrT="[Texto]"/>
      <dgm:spPr/>
      <dgm:t>
        <a:bodyPr/>
        <a:lstStyle/>
        <a:p>
          <a:r>
            <a:rPr lang="pt-BR" dirty="0"/>
            <a:t>Cura</a:t>
          </a:r>
        </a:p>
      </dgm:t>
    </dgm:pt>
    <dgm:pt modelId="{B2D30822-8AE1-4401-A1C9-D634F639651E}" type="parTrans" cxnId="{E3FB00E2-10C9-420B-A226-C7B0D1FBBCF5}">
      <dgm:prSet/>
      <dgm:spPr/>
      <dgm:t>
        <a:bodyPr/>
        <a:lstStyle/>
        <a:p>
          <a:endParaRPr lang="pt-BR"/>
        </a:p>
      </dgm:t>
    </dgm:pt>
    <dgm:pt modelId="{21BD2162-9502-4948-A644-369C06DA11F0}" type="sibTrans" cxnId="{E3FB00E2-10C9-420B-A226-C7B0D1FBBCF5}">
      <dgm:prSet/>
      <dgm:spPr/>
      <dgm:t>
        <a:bodyPr/>
        <a:lstStyle/>
        <a:p>
          <a:endParaRPr lang="pt-BR"/>
        </a:p>
      </dgm:t>
    </dgm:pt>
    <dgm:pt modelId="{A8D7FDD3-AE5B-4ACF-9EAF-81D40B17E02D}" type="pres">
      <dgm:prSet presAssocID="{D0AEBBC5-FFA7-44CF-9A35-E9726FF205F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3D90713-EDFA-495B-B1A0-5E3D2868AF28}" type="pres">
      <dgm:prSet presAssocID="{0BF5B030-4208-444A-86D5-92C551BBC3A4}" presName="vertOne" presStyleCnt="0"/>
      <dgm:spPr/>
    </dgm:pt>
    <dgm:pt modelId="{A0E885C4-6207-42AE-8281-36D294AEFE03}" type="pres">
      <dgm:prSet presAssocID="{0BF5B030-4208-444A-86D5-92C551BBC3A4}" presName="txOne" presStyleLbl="node0" presStyleIdx="0" presStyleCnt="2">
        <dgm:presLayoutVars>
          <dgm:chPref val="3"/>
        </dgm:presLayoutVars>
      </dgm:prSet>
      <dgm:spPr/>
    </dgm:pt>
    <dgm:pt modelId="{B9F7D1EF-32AF-46E3-BED6-6F6B98C54E95}" type="pres">
      <dgm:prSet presAssocID="{0BF5B030-4208-444A-86D5-92C551BBC3A4}" presName="parTransOne" presStyleCnt="0"/>
      <dgm:spPr/>
    </dgm:pt>
    <dgm:pt modelId="{7DC1181B-FB9D-43DC-B08E-7DEB6D8E6F74}" type="pres">
      <dgm:prSet presAssocID="{0BF5B030-4208-444A-86D5-92C551BBC3A4}" presName="horzOne" presStyleCnt="0"/>
      <dgm:spPr/>
    </dgm:pt>
    <dgm:pt modelId="{97CD2FB7-8C3E-4775-943A-C91A024D13FC}" type="pres">
      <dgm:prSet presAssocID="{842B9081-C06C-41A7-A03A-894F8E3B7CD0}" presName="vertTwo" presStyleCnt="0"/>
      <dgm:spPr/>
    </dgm:pt>
    <dgm:pt modelId="{D563BBFD-0EDC-4B77-956A-E4722FDA7AE9}" type="pres">
      <dgm:prSet presAssocID="{842B9081-C06C-41A7-A03A-894F8E3B7CD0}" presName="txTwo" presStyleLbl="node2" presStyleIdx="0" presStyleCnt="3">
        <dgm:presLayoutVars>
          <dgm:chPref val="3"/>
        </dgm:presLayoutVars>
      </dgm:prSet>
      <dgm:spPr/>
    </dgm:pt>
    <dgm:pt modelId="{91ED9736-9BE3-40BE-91C4-AC34ED696804}" type="pres">
      <dgm:prSet presAssocID="{842B9081-C06C-41A7-A03A-894F8E3B7CD0}" presName="horzTwo" presStyleCnt="0"/>
      <dgm:spPr/>
    </dgm:pt>
    <dgm:pt modelId="{6CF63D4A-35E8-49C9-8687-188949FA92BF}" type="pres">
      <dgm:prSet presAssocID="{4F77121E-BED7-48E4-A868-8D1AA78F46AB}" presName="sibSpaceTwo" presStyleCnt="0"/>
      <dgm:spPr/>
    </dgm:pt>
    <dgm:pt modelId="{A10C32B0-81AA-411E-BBDD-C3B27E2F62F3}" type="pres">
      <dgm:prSet presAssocID="{59C4BB8C-1464-490A-BB04-4FE5435DC3E0}" presName="vertTwo" presStyleCnt="0"/>
      <dgm:spPr/>
    </dgm:pt>
    <dgm:pt modelId="{7AC7CB4A-6520-43AB-BF83-7263C5BBD125}" type="pres">
      <dgm:prSet presAssocID="{59C4BB8C-1464-490A-BB04-4FE5435DC3E0}" presName="txTwo" presStyleLbl="node2" presStyleIdx="1" presStyleCnt="3">
        <dgm:presLayoutVars>
          <dgm:chPref val="3"/>
        </dgm:presLayoutVars>
      </dgm:prSet>
      <dgm:spPr/>
    </dgm:pt>
    <dgm:pt modelId="{D5BDAE21-4AFA-4781-945D-447EC55B350C}" type="pres">
      <dgm:prSet presAssocID="{59C4BB8C-1464-490A-BB04-4FE5435DC3E0}" presName="horzTwo" presStyleCnt="0"/>
      <dgm:spPr/>
    </dgm:pt>
    <dgm:pt modelId="{876353BA-E9E3-43EF-8BB3-CFBAF3A9730C}" type="pres">
      <dgm:prSet presAssocID="{F763F85C-139F-4E1F-8EB4-42F70913161B}" presName="sibSpaceOne" presStyleCnt="0"/>
      <dgm:spPr/>
    </dgm:pt>
    <dgm:pt modelId="{9BD8518D-266B-4F6D-9092-93564F398DAB}" type="pres">
      <dgm:prSet presAssocID="{020E237F-D41A-4CD5-A987-7281C1BFE10F}" presName="vertOne" presStyleCnt="0"/>
      <dgm:spPr/>
    </dgm:pt>
    <dgm:pt modelId="{48E529DB-EB90-42E1-9DD8-8DCEE808AC22}" type="pres">
      <dgm:prSet presAssocID="{020E237F-D41A-4CD5-A987-7281C1BFE10F}" presName="txOne" presStyleLbl="node0" presStyleIdx="1" presStyleCnt="2">
        <dgm:presLayoutVars>
          <dgm:chPref val="3"/>
        </dgm:presLayoutVars>
      </dgm:prSet>
      <dgm:spPr/>
    </dgm:pt>
    <dgm:pt modelId="{32547A15-3A1B-408C-B093-E7E4B40B7A93}" type="pres">
      <dgm:prSet presAssocID="{020E237F-D41A-4CD5-A987-7281C1BFE10F}" presName="parTransOne" presStyleCnt="0"/>
      <dgm:spPr/>
    </dgm:pt>
    <dgm:pt modelId="{518EB619-57D0-466E-AB0E-751DA9CA8665}" type="pres">
      <dgm:prSet presAssocID="{020E237F-D41A-4CD5-A987-7281C1BFE10F}" presName="horzOne" presStyleCnt="0"/>
      <dgm:spPr/>
    </dgm:pt>
    <dgm:pt modelId="{CF6BBB84-B81A-4427-9868-733D5DE83996}" type="pres">
      <dgm:prSet presAssocID="{785A8F61-7B69-4FC1-819F-C163475DEE33}" presName="vertTwo" presStyleCnt="0"/>
      <dgm:spPr/>
    </dgm:pt>
    <dgm:pt modelId="{1281B797-B1A7-4497-9BB6-74EA6994D0FA}" type="pres">
      <dgm:prSet presAssocID="{785A8F61-7B69-4FC1-819F-C163475DEE33}" presName="txTwo" presStyleLbl="node2" presStyleIdx="2" presStyleCnt="3">
        <dgm:presLayoutVars>
          <dgm:chPref val="3"/>
        </dgm:presLayoutVars>
      </dgm:prSet>
      <dgm:spPr/>
    </dgm:pt>
    <dgm:pt modelId="{59C94C38-94AA-4EAA-8EA6-9810EC0FDD19}" type="pres">
      <dgm:prSet presAssocID="{785A8F61-7B69-4FC1-819F-C163475DEE33}" presName="horzTwo" presStyleCnt="0"/>
      <dgm:spPr/>
    </dgm:pt>
  </dgm:ptLst>
  <dgm:cxnLst>
    <dgm:cxn modelId="{E884D306-D0CA-43BF-BF5A-1A7D7B0F1FCD}" type="presOf" srcId="{020E237F-D41A-4CD5-A987-7281C1BFE10F}" destId="{48E529DB-EB90-42E1-9DD8-8DCEE808AC22}" srcOrd="0" destOrd="0" presId="urn:microsoft.com/office/officeart/2005/8/layout/hierarchy4"/>
    <dgm:cxn modelId="{DB5A3807-0B57-4D9C-9D72-DD0F398F48DF}" srcId="{0BF5B030-4208-444A-86D5-92C551BBC3A4}" destId="{842B9081-C06C-41A7-A03A-894F8E3B7CD0}" srcOrd="0" destOrd="0" parTransId="{EE660368-C2BB-4F03-8AE2-5C88E6212F00}" sibTransId="{4F77121E-BED7-48E4-A868-8D1AA78F46AB}"/>
    <dgm:cxn modelId="{89E20563-5D93-4FFE-B0E8-A9DD16E418C8}" type="presOf" srcId="{842B9081-C06C-41A7-A03A-894F8E3B7CD0}" destId="{D563BBFD-0EDC-4B77-956A-E4722FDA7AE9}" srcOrd="0" destOrd="0" presId="urn:microsoft.com/office/officeart/2005/8/layout/hierarchy4"/>
    <dgm:cxn modelId="{138FB672-C586-401F-B5DE-975A6F38249D}" type="presOf" srcId="{785A8F61-7B69-4FC1-819F-C163475DEE33}" destId="{1281B797-B1A7-4497-9BB6-74EA6994D0FA}" srcOrd="0" destOrd="0" presId="urn:microsoft.com/office/officeart/2005/8/layout/hierarchy4"/>
    <dgm:cxn modelId="{F8531D78-6080-4375-A5D8-6666DC0393BA}" type="presOf" srcId="{59C4BB8C-1464-490A-BB04-4FE5435DC3E0}" destId="{7AC7CB4A-6520-43AB-BF83-7263C5BBD125}" srcOrd="0" destOrd="0" presId="urn:microsoft.com/office/officeart/2005/8/layout/hierarchy4"/>
    <dgm:cxn modelId="{9B9B9AA3-53B7-4674-891A-DDA9AC954FA1}" srcId="{D0AEBBC5-FFA7-44CF-9A35-E9726FF205FD}" destId="{020E237F-D41A-4CD5-A987-7281C1BFE10F}" srcOrd="1" destOrd="0" parTransId="{277D3530-010F-4609-8C07-82BB3DA8106D}" sibTransId="{EB77046D-CA0B-4D1E-B1C9-33E68D6F9D50}"/>
    <dgm:cxn modelId="{5D2947BD-1E8E-4551-A282-AEC01CA463CD}" srcId="{0BF5B030-4208-444A-86D5-92C551BBC3A4}" destId="{59C4BB8C-1464-490A-BB04-4FE5435DC3E0}" srcOrd="1" destOrd="0" parTransId="{1F7AFA0C-1A77-494F-BC65-D9E3156358C0}" sibTransId="{09FFAED3-8722-4E8D-8A83-905635678044}"/>
    <dgm:cxn modelId="{E06280BF-260E-4000-AC9C-3E5D588F797D}" srcId="{D0AEBBC5-FFA7-44CF-9A35-E9726FF205FD}" destId="{0BF5B030-4208-444A-86D5-92C551BBC3A4}" srcOrd="0" destOrd="0" parTransId="{62095BA4-2D66-4CF1-97C6-72F1D5C73129}" sibTransId="{F763F85C-139F-4E1F-8EB4-42F70913161B}"/>
    <dgm:cxn modelId="{E3FB00E2-10C9-420B-A226-C7B0D1FBBCF5}" srcId="{020E237F-D41A-4CD5-A987-7281C1BFE10F}" destId="{785A8F61-7B69-4FC1-819F-C163475DEE33}" srcOrd="0" destOrd="0" parTransId="{B2D30822-8AE1-4401-A1C9-D634F639651E}" sibTransId="{21BD2162-9502-4948-A644-369C06DA11F0}"/>
    <dgm:cxn modelId="{7CF105E5-69BF-48DB-AC29-8299148D6E81}" type="presOf" srcId="{D0AEBBC5-FFA7-44CF-9A35-E9726FF205FD}" destId="{A8D7FDD3-AE5B-4ACF-9EAF-81D40B17E02D}" srcOrd="0" destOrd="0" presId="urn:microsoft.com/office/officeart/2005/8/layout/hierarchy4"/>
    <dgm:cxn modelId="{1EA9C3F5-D360-4B00-8966-555BFAD185F4}" type="presOf" srcId="{0BF5B030-4208-444A-86D5-92C551BBC3A4}" destId="{A0E885C4-6207-42AE-8281-36D294AEFE03}" srcOrd="0" destOrd="0" presId="urn:microsoft.com/office/officeart/2005/8/layout/hierarchy4"/>
    <dgm:cxn modelId="{8AF1C4F5-F07F-4F0D-BC69-8591B87417EF}" type="presParOf" srcId="{A8D7FDD3-AE5B-4ACF-9EAF-81D40B17E02D}" destId="{E3D90713-EDFA-495B-B1A0-5E3D2868AF28}" srcOrd="0" destOrd="0" presId="urn:microsoft.com/office/officeart/2005/8/layout/hierarchy4"/>
    <dgm:cxn modelId="{3068B3D1-986D-4D08-A4E3-8746A80F7FB3}" type="presParOf" srcId="{E3D90713-EDFA-495B-B1A0-5E3D2868AF28}" destId="{A0E885C4-6207-42AE-8281-36D294AEFE03}" srcOrd="0" destOrd="0" presId="urn:microsoft.com/office/officeart/2005/8/layout/hierarchy4"/>
    <dgm:cxn modelId="{11C511B5-17BA-490F-8A17-F8668B0EC09B}" type="presParOf" srcId="{E3D90713-EDFA-495B-B1A0-5E3D2868AF28}" destId="{B9F7D1EF-32AF-46E3-BED6-6F6B98C54E95}" srcOrd="1" destOrd="0" presId="urn:microsoft.com/office/officeart/2005/8/layout/hierarchy4"/>
    <dgm:cxn modelId="{31F6A390-C72E-4F90-B6FC-F37938BCD8D3}" type="presParOf" srcId="{E3D90713-EDFA-495B-B1A0-5E3D2868AF28}" destId="{7DC1181B-FB9D-43DC-B08E-7DEB6D8E6F74}" srcOrd="2" destOrd="0" presId="urn:microsoft.com/office/officeart/2005/8/layout/hierarchy4"/>
    <dgm:cxn modelId="{71EFF243-4978-48A4-8E31-0C7F49272E7E}" type="presParOf" srcId="{7DC1181B-FB9D-43DC-B08E-7DEB6D8E6F74}" destId="{97CD2FB7-8C3E-4775-943A-C91A024D13FC}" srcOrd="0" destOrd="0" presId="urn:microsoft.com/office/officeart/2005/8/layout/hierarchy4"/>
    <dgm:cxn modelId="{9EF9A2B2-2F80-44D4-B885-1DE77C400A8D}" type="presParOf" srcId="{97CD2FB7-8C3E-4775-943A-C91A024D13FC}" destId="{D563BBFD-0EDC-4B77-956A-E4722FDA7AE9}" srcOrd="0" destOrd="0" presId="urn:microsoft.com/office/officeart/2005/8/layout/hierarchy4"/>
    <dgm:cxn modelId="{4B395FA8-AB2F-4D14-8B09-072E9E1550E7}" type="presParOf" srcId="{97CD2FB7-8C3E-4775-943A-C91A024D13FC}" destId="{91ED9736-9BE3-40BE-91C4-AC34ED696804}" srcOrd="1" destOrd="0" presId="urn:microsoft.com/office/officeart/2005/8/layout/hierarchy4"/>
    <dgm:cxn modelId="{01737BDF-2202-4E2F-8DA2-C490813A12AC}" type="presParOf" srcId="{7DC1181B-FB9D-43DC-B08E-7DEB6D8E6F74}" destId="{6CF63D4A-35E8-49C9-8687-188949FA92BF}" srcOrd="1" destOrd="0" presId="urn:microsoft.com/office/officeart/2005/8/layout/hierarchy4"/>
    <dgm:cxn modelId="{62D30419-177C-494E-8B4C-A724D17477EA}" type="presParOf" srcId="{7DC1181B-FB9D-43DC-B08E-7DEB6D8E6F74}" destId="{A10C32B0-81AA-411E-BBDD-C3B27E2F62F3}" srcOrd="2" destOrd="0" presId="urn:microsoft.com/office/officeart/2005/8/layout/hierarchy4"/>
    <dgm:cxn modelId="{85FFF76D-44D1-4D3C-A60B-D2D300476F7C}" type="presParOf" srcId="{A10C32B0-81AA-411E-BBDD-C3B27E2F62F3}" destId="{7AC7CB4A-6520-43AB-BF83-7263C5BBD125}" srcOrd="0" destOrd="0" presId="urn:microsoft.com/office/officeart/2005/8/layout/hierarchy4"/>
    <dgm:cxn modelId="{A641126E-A7A8-4234-9FA0-78CACAAE2AC4}" type="presParOf" srcId="{A10C32B0-81AA-411E-BBDD-C3B27E2F62F3}" destId="{D5BDAE21-4AFA-4781-945D-447EC55B350C}" srcOrd="1" destOrd="0" presId="urn:microsoft.com/office/officeart/2005/8/layout/hierarchy4"/>
    <dgm:cxn modelId="{D4D50EC3-9529-42A6-9E2F-7300AD44F83A}" type="presParOf" srcId="{A8D7FDD3-AE5B-4ACF-9EAF-81D40B17E02D}" destId="{876353BA-E9E3-43EF-8BB3-CFBAF3A9730C}" srcOrd="1" destOrd="0" presId="urn:microsoft.com/office/officeart/2005/8/layout/hierarchy4"/>
    <dgm:cxn modelId="{C0AA7CC3-3BC7-4FCE-8916-85A8DA118D13}" type="presParOf" srcId="{A8D7FDD3-AE5B-4ACF-9EAF-81D40B17E02D}" destId="{9BD8518D-266B-4F6D-9092-93564F398DAB}" srcOrd="2" destOrd="0" presId="urn:microsoft.com/office/officeart/2005/8/layout/hierarchy4"/>
    <dgm:cxn modelId="{26893125-1A86-4375-AEAE-16FE2783ACA8}" type="presParOf" srcId="{9BD8518D-266B-4F6D-9092-93564F398DAB}" destId="{48E529DB-EB90-42E1-9DD8-8DCEE808AC22}" srcOrd="0" destOrd="0" presId="urn:microsoft.com/office/officeart/2005/8/layout/hierarchy4"/>
    <dgm:cxn modelId="{6A4A3D82-A598-4CFF-ABE7-7BF530CBB86D}" type="presParOf" srcId="{9BD8518D-266B-4F6D-9092-93564F398DAB}" destId="{32547A15-3A1B-408C-B093-E7E4B40B7A93}" srcOrd="1" destOrd="0" presId="urn:microsoft.com/office/officeart/2005/8/layout/hierarchy4"/>
    <dgm:cxn modelId="{8E6A00A2-703E-44F6-BDD7-4F34BE2C254B}" type="presParOf" srcId="{9BD8518D-266B-4F6D-9092-93564F398DAB}" destId="{518EB619-57D0-466E-AB0E-751DA9CA8665}" srcOrd="2" destOrd="0" presId="urn:microsoft.com/office/officeart/2005/8/layout/hierarchy4"/>
    <dgm:cxn modelId="{D7609CB7-9E0F-4087-843F-90F32DD6F500}" type="presParOf" srcId="{518EB619-57D0-466E-AB0E-751DA9CA8665}" destId="{CF6BBB84-B81A-4427-9868-733D5DE83996}" srcOrd="0" destOrd="0" presId="urn:microsoft.com/office/officeart/2005/8/layout/hierarchy4"/>
    <dgm:cxn modelId="{C8D99564-DED7-46CB-AFA3-B49ED64E3997}" type="presParOf" srcId="{CF6BBB84-B81A-4427-9868-733D5DE83996}" destId="{1281B797-B1A7-4497-9BB6-74EA6994D0FA}" srcOrd="0" destOrd="0" presId="urn:microsoft.com/office/officeart/2005/8/layout/hierarchy4"/>
    <dgm:cxn modelId="{1AF4DA01-11B0-4F56-9D28-82227EF8687F}" type="presParOf" srcId="{CF6BBB84-B81A-4427-9868-733D5DE83996}" destId="{59C94C38-94AA-4EAA-8EA6-9810EC0FDD1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A2D752D0-74CA-4BA2-9B14-1DFC828FDAE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55090CF-110C-4BA7-8B0D-DAC72B0CD424}">
      <dgm:prSet phldrT="[Texto]"/>
      <dgm:spPr/>
      <dgm:t>
        <a:bodyPr/>
        <a:lstStyle/>
        <a:p>
          <a:r>
            <a:rPr lang="pt-BR" dirty="0"/>
            <a:t>Declínio de 2 diluições em 6 meses</a:t>
          </a:r>
        </a:p>
      </dgm:t>
    </dgm:pt>
    <dgm:pt modelId="{AF1F645D-5FA7-4867-801D-2861C281E3A8}" type="parTrans" cxnId="{21D3CD66-3062-4747-AAE4-494F88386778}">
      <dgm:prSet/>
      <dgm:spPr/>
      <dgm:t>
        <a:bodyPr/>
        <a:lstStyle/>
        <a:p>
          <a:endParaRPr lang="pt-BR"/>
        </a:p>
      </dgm:t>
    </dgm:pt>
    <dgm:pt modelId="{AD58501F-2A98-47FD-9C06-69F83B49FCB7}" type="sibTrans" cxnId="{21D3CD66-3062-4747-AAE4-494F88386778}">
      <dgm:prSet/>
      <dgm:spPr/>
      <dgm:t>
        <a:bodyPr/>
        <a:lstStyle/>
        <a:p>
          <a:endParaRPr lang="pt-BR"/>
        </a:p>
      </dgm:t>
    </dgm:pt>
    <dgm:pt modelId="{3785762F-3CCB-4143-8179-81CF7D3EFA32}">
      <dgm:prSet phldrT="[Texto]"/>
      <dgm:spPr/>
      <dgm:t>
        <a:bodyPr/>
        <a:lstStyle/>
        <a:p>
          <a:r>
            <a:rPr lang="pt-BR" dirty="0"/>
            <a:t>Acompanhar por 1 ano</a:t>
          </a:r>
        </a:p>
      </dgm:t>
    </dgm:pt>
    <dgm:pt modelId="{E403F9D0-7B5D-4337-A8A7-9BED0FC03C27}" type="parTrans" cxnId="{727C34F7-CA54-4C23-B20F-86CA7DC018AA}">
      <dgm:prSet/>
      <dgm:spPr/>
      <dgm:t>
        <a:bodyPr/>
        <a:lstStyle/>
        <a:p>
          <a:endParaRPr lang="pt-BR"/>
        </a:p>
      </dgm:t>
    </dgm:pt>
    <dgm:pt modelId="{3ED6158A-1772-40AD-B1BC-797164794F30}" type="sibTrans" cxnId="{727C34F7-CA54-4C23-B20F-86CA7DC018AA}">
      <dgm:prSet/>
      <dgm:spPr/>
      <dgm:t>
        <a:bodyPr/>
        <a:lstStyle/>
        <a:p>
          <a:endParaRPr lang="pt-BR"/>
        </a:p>
      </dgm:t>
    </dgm:pt>
    <dgm:pt modelId="{4FE060DC-F66B-47ED-B3D6-11186A805F08}">
      <dgm:prSet phldrT="[Texto]"/>
      <dgm:spPr/>
      <dgm:t>
        <a:bodyPr/>
        <a:lstStyle/>
        <a:p>
          <a:r>
            <a:rPr lang="pt-BR" dirty="0"/>
            <a:t>História de anafilaxia a benzilpenicilina</a:t>
          </a:r>
        </a:p>
      </dgm:t>
    </dgm:pt>
    <dgm:pt modelId="{F4CA007C-459F-4E38-95BC-79C988E880A8}" type="parTrans" cxnId="{B3BD9825-FBA2-4192-BD9B-C01C19A1F557}">
      <dgm:prSet/>
      <dgm:spPr/>
      <dgm:t>
        <a:bodyPr/>
        <a:lstStyle/>
        <a:p>
          <a:endParaRPr lang="pt-BR"/>
        </a:p>
      </dgm:t>
    </dgm:pt>
    <dgm:pt modelId="{57C34CF6-29A6-42B5-B21A-F1EE623ABA1B}" type="sibTrans" cxnId="{B3BD9825-FBA2-4192-BD9B-C01C19A1F557}">
      <dgm:prSet/>
      <dgm:spPr/>
      <dgm:t>
        <a:bodyPr/>
        <a:lstStyle/>
        <a:p>
          <a:endParaRPr lang="pt-BR"/>
        </a:p>
      </dgm:t>
    </dgm:pt>
    <dgm:pt modelId="{7D7B0176-DA3B-48B3-9094-1711134D5970}">
      <dgm:prSet phldrT="[Texto]"/>
      <dgm:spPr/>
      <dgm:t>
        <a:bodyPr/>
        <a:lstStyle/>
        <a:p>
          <a:r>
            <a:rPr lang="pt-BR" dirty="0"/>
            <a:t>Encaminhar PNAR</a:t>
          </a:r>
        </a:p>
      </dgm:t>
    </dgm:pt>
    <dgm:pt modelId="{AB06E7FE-B728-4804-9795-52674866036C}" type="parTrans" cxnId="{E702A0FD-A107-44DB-8DA0-6F47E8EC0F63}">
      <dgm:prSet/>
      <dgm:spPr/>
      <dgm:t>
        <a:bodyPr/>
        <a:lstStyle/>
        <a:p>
          <a:endParaRPr lang="pt-BR"/>
        </a:p>
      </dgm:t>
    </dgm:pt>
    <dgm:pt modelId="{793515FE-AB7B-4049-AD0E-C120CC3DA0B0}" type="sibTrans" cxnId="{E702A0FD-A107-44DB-8DA0-6F47E8EC0F63}">
      <dgm:prSet/>
      <dgm:spPr/>
      <dgm:t>
        <a:bodyPr/>
        <a:lstStyle/>
        <a:p>
          <a:endParaRPr lang="pt-BR"/>
        </a:p>
      </dgm:t>
    </dgm:pt>
    <dgm:pt modelId="{399E8F8C-FC13-443B-833A-1CC7E6EA02DA}">
      <dgm:prSet phldrT="[Texto]"/>
      <dgm:spPr/>
      <dgm:t>
        <a:bodyPr/>
        <a:lstStyle/>
        <a:p>
          <a:r>
            <a:rPr lang="pt-BR" dirty="0"/>
            <a:t>Atraso no tratamento</a:t>
          </a:r>
        </a:p>
      </dgm:t>
    </dgm:pt>
    <dgm:pt modelId="{3A7B8A41-C8E7-4170-8AB9-80DDF0E2ABD2}" type="parTrans" cxnId="{7E9DE0EB-9043-4562-990E-5790618FB76A}">
      <dgm:prSet/>
      <dgm:spPr/>
    </dgm:pt>
    <dgm:pt modelId="{96D4BC41-0B82-4941-A243-5441A690A614}" type="sibTrans" cxnId="{7E9DE0EB-9043-4562-990E-5790618FB76A}">
      <dgm:prSet/>
      <dgm:spPr/>
    </dgm:pt>
    <dgm:pt modelId="{14BA099E-69BF-4F43-A1F4-C641A152E4BA}">
      <dgm:prSet phldrT="[Texto]"/>
      <dgm:spPr/>
      <dgm:t>
        <a:bodyPr/>
        <a:lstStyle/>
        <a:p>
          <a:r>
            <a:rPr lang="pt-BR" dirty="0"/>
            <a:t>Repetir o tratamento</a:t>
          </a:r>
        </a:p>
      </dgm:t>
    </dgm:pt>
    <dgm:pt modelId="{DFFF529F-6EE5-4581-8D33-8EC85B93885E}" type="parTrans" cxnId="{F996EF1E-2E4F-407A-B912-A8223B138C6C}">
      <dgm:prSet/>
      <dgm:spPr/>
    </dgm:pt>
    <dgm:pt modelId="{8EAD9897-CACD-4607-9C48-C5EDFEE7119D}" type="sibTrans" cxnId="{F996EF1E-2E4F-407A-B912-A8223B138C6C}">
      <dgm:prSet/>
      <dgm:spPr/>
    </dgm:pt>
    <dgm:pt modelId="{9705A5F0-4087-457E-8DF0-9E1938F863FB}">
      <dgm:prSet phldrT="[Texto]"/>
      <dgm:spPr/>
      <dgm:t>
        <a:bodyPr/>
        <a:lstStyle/>
        <a:p>
          <a:r>
            <a:rPr lang="pt-BR" dirty="0"/>
            <a:t>Registrar todo tratamento no cartão</a:t>
          </a:r>
        </a:p>
      </dgm:t>
    </dgm:pt>
    <dgm:pt modelId="{36C21595-482F-41AE-8D61-D06485C747CF}" type="parTrans" cxnId="{9D0BE2F3-8A3A-4D63-8AA1-258E9716A5C6}">
      <dgm:prSet/>
      <dgm:spPr/>
    </dgm:pt>
    <dgm:pt modelId="{B1894418-84D2-48D1-9AA7-D75885BBA057}" type="sibTrans" cxnId="{9D0BE2F3-8A3A-4D63-8AA1-258E9716A5C6}">
      <dgm:prSet/>
      <dgm:spPr/>
    </dgm:pt>
    <dgm:pt modelId="{0D3EB193-C963-4C42-BA73-E9437448FCCA}" type="pres">
      <dgm:prSet presAssocID="{A2D752D0-74CA-4BA2-9B14-1DFC828FDAEA}" presName="linear" presStyleCnt="0">
        <dgm:presLayoutVars>
          <dgm:animLvl val="lvl"/>
          <dgm:resizeHandles val="exact"/>
        </dgm:presLayoutVars>
      </dgm:prSet>
      <dgm:spPr/>
    </dgm:pt>
    <dgm:pt modelId="{ED73A677-73DB-467C-AF02-BF41414039A8}" type="pres">
      <dgm:prSet presAssocID="{555090CF-110C-4BA7-8B0D-DAC72B0CD42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1D33F36-77C3-48DD-AA28-BE23E010C7D1}" type="pres">
      <dgm:prSet presAssocID="{555090CF-110C-4BA7-8B0D-DAC72B0CD424}" presName="childText" presStyleLbl="revTx" presStyleIdx="0" presStyleCnt="3">
        <dgm:presLayoutVars>
          <dgm:bulletEnabled val="1"/>
        </dgm:presLayoutVars>
      </dgm:prSet>
      <dgm:spPr/>
    </dgm:pt>
    <dgm:pt modelId="{FD501427-B22B-4F07-85BA-371577B8C272}" type="pres">
      <dgm:prSet presAssocID="{4FE060DC-F66B-47ED-B3D6-11186A805F0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76F41F6-8127-45EF-89B5-A28BB493FDA4}" type="pres">
      <dgm:prSet presAssocID="{4FE060DC-F66B-47ED-B3D6-11186A805F08}" presName="childText" presStyleLbl="revTx" presStyleIdx="1" presStyleCnt="3">
        <dgm:presLayoutVars>
          <dgm:bulletEnabled val="1"/>
        </dgm:presLayoutVars>
      </dgm:prSet>
      <dgm:spPr/>
    </dgm:pt>
    <dgm:pt modelId="{3A7F118A-84C8-4F0D-8940-0FFBBB092C65}" type="pres">
      <dgm:prSet presAssocID="{399E8F8C-FC13-443B-833A-1CC7E6EA02D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E4166AA-66B7-4BD3-B9F6-4EA27404FC9E}" type="pres">
      <dgm:prSet presAssocID="{399E8F8C-FC13-443B-833A-1CC7E6EA02DA}" presName="childText" presStyleLbl="revTx" presStyleIdx="2" presStyleCnt="3">
        <dgm:presLayoutVars>
          <dgm:bulletEnabled val="1"/>
        </dgm:presLayoutVars>
      </dgm:prSet>
      <dgm:spPr/>
    </dgm:pt>
    <dgm:pt modelId="{6DABEA24-1553-46D4-A74F-B46236ADD248}" type="pres">
      <dgm:prSet presAssocID="{9705A5F0-4087-457E-8DF0-9E1938F863F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996EF1E-2E4F-407A-B912-A8223B138C6C}" srcId="{399E8F8C-FC13-443B-833A-1CC7E6EA02DA}" destId="{14BA099E-69BF-4F43-A1F4-C641A152E4BA}" srcOrd="0" destOrd="0" parTransId="{DFFF529F-6EE5-4581-8D33-8EC85B93885E}" sibTransId="{8EAD9897-CACD-4607-9C48-C5EDFEE7119D}"/>
    <dgm:cxn modelId="{6399F021-B481-4C9A-834C-745C5A2F292F}" type="presOf" srcId="{3785762F-3CCB-4143-8179-81CF7D3EFA32}" destId="{81D33F36-77C3-48DD-AA28-BE23E010C7D1}" srcOrd="0" destOrd="0" presId="urn:microsoft.com/office/officeart/2005/8/layout/vList2"/>
    <dgm:cxn modelId="{B3BD9825-FBA2-4192-BD9B-C01C19A1F557}" srcId="{A2D752D0-74CA-4BA2-9B14-1DFC828FDAEA}" destId="{4FE060DC-F66B-47ED-B3D6-11186A805F08}" srcOrd="1" destOrd="0" parTransId="{F4CA007C-459F-4E38-95BC-79C988E880A8}" sibTransId="{57C34CF6-29A6-42B5-B21A-F1EE623ABA1B}"/>
    <dgm:cxn modelId="{88DA0942-3F77-4DC4-901E-07F7D2D454FD}" type="presOf" srcId="{14BA099E-69BF-4F43-A1F4-C641A152E4BA}" destId="{DE4166AA-66B7-4BD3-B9F6-4EA27404FC9E}" srcOrd="0" destOrd="0" presId="urn:microsoft.com/office/officeart/2005/8/layout/vList2"/>
    <dgm:cxn modelId="{D37A7C62-A908-4651-BEB0-D675BBCE7683}" type="presOf" srcId="{7D7B0176-DA3B-48B3-9094-1711134D5970}" destId="{E76F41F6-8127-45EF-89B5-A28BB493FDA4}" srcOrd="0" destOrd="0" presId="urn:microsoft.com/office/officeart/2005/8/layout/vList2"/>
    <dgm:cxn modelId="{21D3CD66-3062-4747-AAE4-494F88386778}" srcId="{A2D752D0-74CA-4BA2-9B14-1DFC828FDAEA}" destId="{555090CF-110C-4BA7-8B0D-DAC72B0CD424}" srcOrd="0" destOrd="0" parTransId="{AF1F645D-5FA7-4867-801D-2861C281E3A8}" sibTransId="{AD58501F-2A98-47FD-9C06-69F83B49FCB7}"/>
    <dgm:cxn modelId="{1349BD88-1CE2-42D4-A852-C4341AF9DF44}" type="presOf" srcId="{A2D752D0-74CA-4BA2-9B14-1DFC828FDAEA}" destId="{0D3EB193-C963-4C42-BA73-E9437448FCCA}" srcOrd="0" destOrd="0" presId="urn:microsoft.com/office/officeart/2005/8/layout/vList2"/>
    <dgm:cxn modelId="{1AE81EA6-756A-43E1-9990-925E777B303B}" type="presOf" srcId="{9705A5F0-4087-457E-8DF0-9E1938F863FB}" destId="{6DABEA24-1553-46D4-A74F-B46236ADD248}" srcOrd="0" destOrd="0" presId="urn:microsoft.com/office/officeart/2005/8/layout/vList2"/>
    <dgm:cxn modelId="{834539DF-6E98-4913-BC7C-5147893301EA}" type="presOf" srcId="{4FE060DC-F66B-47ED-B3D6-11186A805F08}" destId="{FD501427-B22B-4F07-85BA-371577B8C272}" srcOrd="0" destOrd="0" presId="urn:microsoft.com/office/officeart/2005/8/layout/vList2"/>
    <dgm:cxn modelId="{05CEE9E0-2239-4ED1-93F0-F6B9E83DDCD9}" type="presOf" srcId="{399E8F8C-FC13-443B-833A-1CC7E6EA02DA}" destId="{3A7F118A-84C8-4F0D-8940-0FFBBB092C65}" srcOrd="0" destOrd="0" presId="urn:microsoft.com/office/officeart/2005/8/layout/vList2"/>
    <dgm:cxn modelId="{7E9DE0EB-9043-4562-990E-5790618FB76A}" srcId="{A2D752D0-74CA-4BA2-9B14-1DFC828FDAEA}" destId="{399E8F8C-FC13-443B-833A-1CC7E6EA02DA}" srcOrd="2" destOrd="0" parTransId="{3A7B8A41-C8E7-4170-8AB9-80DDF0E2ABD2}" sibTransId="{96D4BC41-0B82-4941-A243-5441A690A614}"/>
    <dgm:cxn modelId="{A2D7DDED-F433-40AD-9B58-ACE9F67EC416}" type="presOf" srcId="{555090CF-110C-4BA7-8B0D-DAC72B0CD424}" destId="{ED73A677-73DB-467C-AF02-BF41414039A8}" srcOrd="0" destOrd="0" presId="urn:microsoft.com/office/officeart/2005/8/layout/vList2"/>
    <dgm:cxn modelId="{9D0BE2F3-8A3A-4D63-8AA1-258E9716A5C6}" srcId="{A2D752D0-74CA-4BA2-9B14-1DFC828FDAEA}" destId="{9705A5F0-4087-457E-8DF0-9E1938F863FB}" srcOrd="3" destOrd="0" parTransId="{36C21595-482F-41AE-8D61-D06485C747CF}" sibTransId="{B1894418-84D2-48D1-9AA7-D75885BBA057}"/>
    <dgm:cxn modelId="{727C34F7-CA54-4C23-B20F-86CA7DC018AA}" srcId="{555090CF-110C-4BA7-8B0D-DAC72B0CD424}" destId="{3785762F-3CCB-4143-8179-81CF7D3EFA32}" srcOrd="0" destOrd="0" parTransId="{E403F9D0-7B5D-4337-A8A7-9BED0FC03C27}" sibTransId="{3ED6158A-1772-40AD-B1BC-797164794F30}"/>
    <dgm:cxn modelId="{E702A0FD-A107-44DB-8DA0-6F47E8EC0F63}" srcId="{4FE060DC-F66B-47ED-B3D6-11186A805F08}" destId="{7D7B0176-DA3B-48B3-9094-1711134D5970}" srcOrd="0" destOrd="0" parTransId="{AB06E7FE-B728-4804-9795-52674866036C}" sibTransId="{793515FE-AB7B-4049-AD0E-C120CC3DA0B0}"/>
    <dgm:cxn modelId="{1091B0D8-D681-4BC1-8143-F4832B0E7686}" type="presParOf" srcId="{0D3EB193-C963-4C42-BA73-E9437448FCCA}" destId="{ED73A677-73DB-467C-AF02-BF41414039A8}" srcOrd="0" destOrd="0" presId="urn:microsoft.com/office/officeart/2005/8/layout/vList2"/>
    <dgm:cxn modelId="{E03162B4-EB05-4C3E-A030-6B219BDDBAA0}" type="presParOf" srcId="{0D3EB193-C963-4C42-BA73-E9437448FCCA}" destId="{81D33F36-77C3-48DD-AA28-BE23E010C7D1}" srcOrd="1" destOrd="0" presId="urn:microsoft.com/office/officeart/2005/8/layout/vList2"/>
    <dgm:cxn modelId="{D9C106EA-CC18-4882-A164-D9599B018CE3}" type="presParOf" srcId="{0D3EB193-C963-4C42-BA73-E9437448FCCA}" destId="{FD501427-B22B-4F07-85BA-371577B8C272}" srcOrd="2" destOrd="0" presId="urn:microsoft.com/office/officeart/2005/8/layout/vList2"/>
    <dgm:cxn modelId="{FB62CEE1-5373-47BD-9DCB-4B3CFE06A1C0}" type="presParOf" srcId="{0D3EB193-C963-4C42-BA73-E9437448FCCA}" destId="{E76F41F6-8127-45EF-89B5-A28BB493FDA4}" srcOrd="3" destOrd="0" presId="urn:microsoft.com/office/officeart/2005/8/layout/vList2"/>
    <dgm:cxn modelId="{363E0D4F-2D17-43AC-BA96-C45DEBE25337}" type="presParOf" srcId="{0D3EB193-C963-4C42-BA73-E9437448FCCA}" destId="{3A7F118A-84C8-4F0D-8940-0FFBBB092C65}" srcOrd="4" destOrd="0" presId="urn:microsoft.com/office/officeart/2005/8/layout/vList2"/>
    <dgm:cxn modelId="{9739CB18-625A-420C-A352-AECF9F407343}" type="presParOf" srcId="{0D3EB193-C963-4C42-BA73-E9437448FCCA}" destId="{DE4166AA-66B7-4BD3-B9F6-4EA27404FC9E}" srcOrd="5" destOrd="0" presId="urn:microsoft.com/office/officeart/2005/8/layout/vList2"/>
    <dgm:cxn modelId="{75D8C7D2-909D-4114-BA46-BEAB31D0EEAB}" type="presParOf" srcId="{0D3EB193-C963-4C42-BA73-E9437448FCCA}" destId="{6DABEA24-1553-46D4-A74F-B46236ADD24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53058E88-4F79-4202-B428-1D54280DBC30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1798342-E946-4E30-BF34-10017589CC00}">
      <dgm:prSet phldrT="[Texto]"/>
      <dgm:spPr/>
      <dgm:t>
        <a:bodyPr/>
        <a:lstStyle/>
        <a:p>
          <a:r>
            <a:rPr lang="pt-BR" dirty="0" err="1"/>
            <a:t>Anti</a:t>
          </a:r>
          <a:r>
            <a:rPr lang="pt-BR" dirty="0"/>
            <a:t> </a:t>
          </a:r>
          <a:r>
            <a:rPr lang="pt-BR" dirty="0" err="1"/>
            <a:t>Hbs</a:t>
          </a:r>
          <a:r>
            <a:rPr lang="pt-BR" dirty="0"/>
            <a:t> positivo</a:t>
          </a:r>
        </a:p>
      </dgm:t>
    </dgm:pt>
    <dgm:pt modelId="{3177F636-F49C-4BC5-B5CC-1796EB1E8667}" type="parTrans" cxnId="{67D4ACD9-795F-45B9-B069-92B4B0ABFFA4}">
      <dgm:prSet/>
      <dgm:spPr/>
      <dgm:t>
        <a:bodyPr/>
        <a:lstStyle/>
        <a:p>
          <a:endParaRPr lang="pt-BR"/>
        </a:p>
      </dgm:t>
    </dgm:pt>
    <dgm:pt modelId="{9A4ABA52-3421-4353-9D85-E93FBE128385}" type="sibTrans" cxnId="{67D4ACD9-795F-45B9-B069-92B4B0ABFFA4}">
      <dgm:prSet/>
      <dgm:spPr/>
      <dgm:t>
        <a:bodyPr/>
        <a:lstStyle/>
        <a:p>
          <a:endParaRPr lang="pt-BR"/>
        </a:p>
      </dgm:t>
    </dgm:pt>
    <dgm:pt modelId="{95D16F56-7D67-4040-B777-C54C5493C713}">
      <dgm:prSet phldrT="[Texto]"/>
      <dgm:spPr/>
      <dgm:t>
        <a:bodyPr/>
        <a:lstStyle/>
        <a:p>
          <a:r>
            <a:rPr lang="pt-BR" dirty="0" err="1"/>
            <a:t>Anti</a:t>
          </a:r>
          <a:r>
            <a:rPr lang="pt-BR" dirty="0"/>
            <a:t> </a:t>
          </a:r>
          <a:r>
            <a:rPr lang="pt-BR" dirty="0" err="1"/>
            <a:t>Hbs</a:t>
          </a:r>
          <a:r>
            <a:rPr lang="pt-BR" dirty="0"/>
            <a:t> negativo</a:t>
          </a:r>
        </a:p>
      </dgm:t>
    </dgm:pt>
    <dgm:pt modelId="{A61371AF-D3A9-46A9-9679-865235DB3004}" type="parTrans" cxnId="{73EC9947-E699-4A3C-9312-37D9AA349A47}">
      <dgm:prSet/>
      <dgm:spPr/>
      <dgm:t>
        <a:bodyPr/>
        <a:lstStyle/>
        <a:p>
          <a:endParaRPr lang="pt-BR"/>
        </a:p>
      </dgm:t>
    </dgm:pt>
    <dgm:pt modelId="{5517E54A-D057-4C37-AF8A-860BF9C43E6A}" type="sibTrans" cxnId="{73EC9947-E699-4A3C-9312-37D9AA349A47}">
      <dgm:prSet/>
      <dgm:spPr/>
      <dgm:t>
        <a:bodyPr/>
        <a:lstStyle/>
        <a:p>
          <a:endParaRPr lang="pt-BR"/>
        </a:p>
      </dgm:t>
    </dgm:pt>
    <dgm:pt modelId="{DC36086E-CCBD-4D36-B78E-823B8DC1E21F}">
      <dgm:prSet phldrT="[Texto]"/>
      <dgm:spPr/>
      <dgm:t>
        <a:bodyPr/>
        <a:lstStyle/>
        <a:p>
          <a:r>
            <a:rPr lang="pt-BR" dirty="0"/>
            <a:t>PNAR </a:t>
          </a:r>
        </a:p>
      </dgm:t>
    </dgm:pt>
    <dgm:pt modelId="{8C4F1EE0-D11A-4E86-BB48-204BAFCB2702}" type="parTrans" cxnId="{991BF408-24E5-46E8-993B-83FF7F4F1156}">
      <dgm:prSet/>
      <dgm:spPr/>
      <dgm:t>
        <a:bodyPr/>
        <a:lstStyle/>
        <a:p>
          <a:endParaRPr lang="pt-BR"/>
        </a:p>
      </dgm:t>
    </dgm:pt>
    <dgm:pt modelId="{4EC130E2-E5B7-4C25-A39B-525E41320434}" type="sibTrans" cxnId="{991BF408-24E5-46E8-993B-83FF7F4F1156}">
      <dgm:prSet/>
      <dgm:spPr/>
      <dgm:t>
        <a:bodyPr/>
        <a:lstStyle/>
        <a:p>
          <a:endParaRPr lang="pt-BR"/>
        </a:p>
      </dgm:t>
    </dgm:pt>
    <dgm:pt modelId="{03779FD7-FBB3-49B5-8A31-ECBB35E8CA4C}">
      <dgm:prSet phldrT="[Texto]"/>
      <dgm:spPr/>
      <dgm:t>
        <a:bodyPr/>
        <a:lstStyle/>
        <a:p>
          <a:r>
            <a:rPr lang="pt-BR" dirty="0"/>
            <a:t>Repetir HbsAg após a 24ª sem</a:t>
          </a:r>
        </a:p>
      </dgm:t>
    </dgm:pt>
    <dgm:pt modelId="{08DB6146-B1E3-436C-B437-082D9E2A02A9}" type="parTrans" cxnId="{BBCF41C3-A2FF-4281-B799-A3CD0FB3A6DB}">
      <dgm:prSet/>
      <dgm:spPr/>
      <dgm:t>
        <a:bodyPr/>
        <a:lstStyle/>
        <a:p>
          <a:endParaRPr lang="pt-BR"/>
        </a:p>
      </dgm:t>
    </dgm:pt>
    <dgm:pt modelId="{4E47A480-055D-4B57-8062-F639AA15BB26}" type="sibTrans" cxnId="{BBCF41C3-A2FF-4281-B799-A3CD0FB3A6DB}">
      <dgm:prSet/>
      <dgm:spPr/>
      <dgm:t>
        <a:bodyPr/>
        <a:lstStyle/>
        <a:p>
          <a:endParaRPr lang="pt-BR"/>
        </a:p>
      </dgm:t>
    </dgm:pt>
    <dgm:pt modelId="{80BE56CE-6DEC-4E5A-8C7D-1BBD46335000}">
      <dgm:prSet phldrT="[Texto]"/>
      <dgm:spPr/>
      <dgm:t>
        <a:bodyPr/>
        <a:lstStyle/>
        <a:p>
          <a:r>
            <a:rPr lang="pt-BR" dirty="0"/>
            <a:t>Negativo: pré-natal APS</a:t>
          </a:r>
        </a:p>
      </dgm:t>
    </dgm:pt>
    <dgm:pt modelId="{C38EF5F3-5F5A-4F19-A874-2A36DE009921}" type="parTrans" cxnId="{81FB42C9-FF72-4431-99E9-9AC5F8D6685E}">
      <dgm:prSet/>
      <dgm:spPr/>
      <dgm:t>
        <a:bodyPr/>
        <a:lstStyle/>
        <a:p>
          <a:endParaRPr lang="pt-BR"/>
        </a:p>
      </dgm:t>
    </dgm:pt>
    <dgm:pt modelId="{705B99A6-21DE-4561-8FC0-9E2D0F5ABFA4}" type="sibTrans" cxnId="{81FB42C9-FF72-4431-99E9-9AC5F8D6685E}">
      <dgm:prSet/>
      <dgm:spPr/>
      <dgm:t>
        <a:bodyPr/>
        <a:lstStyle/>
        <a:p>
          <a:endParaRPr lang="pt-BR"/>
        </a:p>
      </dgm:t>
    </dgm:pt>
    <dgm:pt modelId="{13A470FB-255D-477D-BD07-1251F137F9AB}">
      <dgm:prSet phldrT="[Texto]"/>
      <dgm:spPr/>
      <dgm:t>
        <a:bodyPr/>
        <a:lstStyle/>
        <a:p>
          <a:r>
            <a:rPr lang="pt-BR" dirty="0"/>
            <a:t>Positivo: PNAR</a:t>
          </a:r>
        </a:p>
      </dgm:t>
    </dgm:pt>
    <dgm:pt modelId="{3401F1F3-A64F-4519-AC8D-7D2A11702612}" type="parTrans" cxnId="{2FF51433-5C85-412D-A1D3-0EAED8AAAF8B}">
      <dgm:prSet/>
      <dgm:spPr/>
      <dgm:t>
        <a:bodyPr/>
        <a:lstStyle/>
        <a:p>
          <a:endParaRPr lang="pt-BR"/>
        </a:p>
      </dgm:t>
    </dgm:pt>
    <dgm:pt modelId="{6C8C52EE-E120-4210-8DBB-174F6F8D83F3}" type="sibTrans" cxnId="{2FF51433-5C85-412D-A1D3-0EAED8AAAF8B}">
      <dgm:prSet/>
      <dgm:spPr/>
      <dgm:t>
        <a:bodyPr/>
        <a:lstStyle/>
        <a:p>
          <a:endParaRPr lang="pt-BR"/>
        </a:p>
      </dgm:t>
    </dgm:pt>
    <dgm:pt modelId="{E66EE2D8-6E2C-4CCE-BD8B-F2BBFF7DD7FB}" type="pres">
      <dgm:prSet presAssocID="{53058E88-4F79-4202-B428-1D54280DBC3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28E0CE6-005B-4030-9B60-8663598D15CD}" type="pres">
      <dgm:prSet presAssocID="{D1798342-E946-4E30-BF34-10017589CC00}" presName="vertOne" presStyleCnt="0"/>
      <dgm:spPr/>
    </dgm:pt>
    <dgm:pt modelId="{FE7F704F-46BC-4659-8A9D-9270B6EE9E71}" type="pres">
      <dgm:prSet presAssocID="{D1798342-E946-4E30-BF34-10017589CC00}" presName="txOne" presStyleLbl="node0" presStyleIdx="0" presStyleCnt="2">
        <dgm:presLayoutVars>
          <dgm:chPref val="3"/>
        </dgm:presLayoutVars>
      </dgm:prSet>
      <dgm:spPr/>
    </dgm:pt>
    <dgm:pt modelId="{7B44AF25-AD6B-4E8E-BA8B-DA01FCA30BF3}" type="pres">
      <dgm:prSet presAssocID="{D1798342-E946-4E30-BF34-10017589CC00}" presName="parTransOne" presStyleCnt="0"/>
      <dgm:spPr/>
    </dgm:pt>
    <dgm:pt modelId="{BD4B345D-5DD4-438B-BA47-A8228116E3F5}" type="pres">
      <dgm:prSet presAssocID="{D1798342-E946-4E30-BF34-10017589CC00}" presName="horzOne" presStyleCnt="0"/>
      <dgm:spPr/>
    </dgm:pt>
    <dgm:pt modelId="{73840DAB-8588-4B45-B88B-79EDBD3095B5}" type="pres">
      <dgm:prSet presAssocID="{03779FD7-FBB3-49B5-8A31-ECBB35E8CA4C}" presName="vertTwo" presStyleCnt="0"/>
      <dgm:spPr/>
    </dgm:pt>
    <dgm:pt modelId="{17936C2B-18A2-47FB-A769-A33BCA639426}" type="pres">
      <dgm:prSet presAssocID="{03779FD7-FBB3-49B5-8A31-ECBB35E8CA4C}" presName="txTwo" presStyleLbl="node2" presStyleIdx="0" presStyleCnt="2">
        <dgm:presLayoutVars>
          <dgm:chPref val="3"/>
        </dgm:presLayoutVars>
      </dgm:prSet>
      <dgm:spPr/>
    </dgm:pt>
    <dgm:pt modelId="{D8553809-DA70-4052-B569-AC7EA9C420B7}" type="pres">
      <dgm:prSet presAssocID="{03779FD7-FBB3-49B5-8A31-ECBB35E8CA4C}" presName="parTransTwo" presStyleCnt="0"/>
      <dgm:spPr/>
    </dgm:pt>
    <dgm:pt modelId="{CEDF06DA-1595-4307-85C2-576C99F0915C}" type="pres">
      <dgm:prSet presAssocID="{03779FD7-FBB3-49B5-8A31-ECBB35E8CA4C}" presName="horzTwo" presStyleCnt="0"/>
      <dgm:spPr/>
    </dgm:pt>
    <dgm:pt modelId="{C36022D7-9A3A-4825-8E14-A7B8670174A5}" type="pres">
      <dgm:prSet presAssocID="{80BE56CE-6DEC-4E5A-8C7D-1BBD46335000}" presName="vertThree" presStyleCnt="0"/>
      <dgm:spPr/>
    </dgm:pt>
    <dgm:pt modelId="{1470A8B7-C6DE-4368-8FA2-328FAC1C8116}" type="pres">
      <dgm:prSet presAssocID="{80BE56CE-6DEC-4E5A-8C7D-1BBD46335000}" presName="txThree" presStyleLbl="node3" presStyleIdx="0" presStyleCnt="2">
        <dgm:presLayoutVars>
          <dgm:chPref val="3"/>
        </dgm:presLayoutVars>
      </dgm:prSet>
      <dgm:spPr/>
    </dgm:pt>
    <dgm:pt modelId="{B50516E4-B42A-4810-8EE3-499059BAA46F}" type="pres">
      <dgm:prSet presAssocID="{80BE56CE-6DEC-4E5A-8C7D-1BBD46335000}" presName="horzThree" presStyleCnt="0"/>
      <dgm:spPr/>
    </dgm:pt>
    <dgm:pt modelId="{633747D2-0082-498F-A850-9F7BA695A0DA}" type="pres">
      <dgm:prSet presAssocID="{705B99A6-21DE-4561-8FC0-9E2D0F5ABFA4}" presName="sibSpaceThree" presStyleCnt="0"/>
      <dgm:spPr/>
    </dgm:pt>
    <dgm:pt modelId="{DBBB74CE-4298-40C4-92A4-253DE1F4BFDF}" type="pres">
      <dgm:prSet presAssocID="{13A470FB-255D-477D-BD07-1251F137F9AB}" presName="vertThree" presStyleCnt="0"/>
      <dgm:spPr/>
    </dgm:pt>
    <dgm:pt modelId="{09B810B9-0A1A-4E8B-ACB2-FFE14EA74C17}" type="pres">
      <dgm:prSet presAssocID="{13A470FB-255D-477D-BD07-1251F137F9AB}" presName="txThree" presStyleLbl="node3" presStyleIdx="1" presStyleCnt="2">
        <dgm:presLayoutVars>
          <dgm:chPref val="3"/>
        </dgm:presLayoutVars>
      </dgm:prSet>
      <dgm:spPr/>
    </dgm:pt>
    <dgm:pt modelId="{30DEA145-C7CD-4A7E-B216-C9A5F8D1ECD0}" type="pres">
      <dgm:prSet presAssocID="{13A470FB-255D-477D-BD07-1251F137F9AB}" presName="horzThree" presStyleCnt="0"/>
      <dgm:spPr/>
    </dgm:pt>
    <dgm:pt modelId="{020F0CC5-1213-4EE8-B1E8-597497373E7A}" type="pres">
      <dgm:prSet presAssocID="{9A4ABA52-3421-4353-9D85-E93FBE128385}" presName="sibSpaceOne" presStyleCnt="0"/>
      <dgm:spPr/>
    </dgm:pt>
    <dgm:pt modelId="{04C1EA49-67B7-4E64-B0B2-E1811ADE27CE}" type="pres">
      <dgm:prSet presAssocID="{95D16F56-7D67-4040-B777-C54C5493C713}" presName="vertOne" presStyleCnt="0"/>
      <dgm:spPr/>
    </dgm:pt>
    <dgm:pt modelId="{81AA3C51-3FF0-4CF1-B777-2EB87CB701B6}" type="pres">
      <dgm:prSet presAssocID="{95D16F56-7D67-4040-B777-C54C5493C713}" presName="txOne" presStyleLbl="node0" presStyleIdx="1" presStyleCnt="2">
        <dgm:presLayoutVars>
          <dgm:chPref val="3"/>
        </dgm:presLayoutVars>
      </dgm:prSet>
      <dgm:spPr/>
    </dgm:pt>
    <dgm:pt modelId="{6A829010-CCC2-4F4B-9139-143D973316EC}" type="pres">
      <dgm:prSet presAssocID="{95D16F56-7D67-4040-B777-C54C5493C713}" presName="parTransOne" presStyleCnt="0"/>
      <dgm:spPr/>
    </dgm:pt>
    <dgm:pt modelId="{DBB16275-58C9-4332-8237-EE3EB57FA3DE}" type="pres">
      <dgm:prSet presAssocID="{95D16F56-7D67-4040-B777-C54C5493C713}" presName="horzOne" presStyleCnt="0"/>
      <dgm:spPr/>
    </dgm:pt>
    <dgm:pt modelId="{EAB30AC4-49AE-4263-83ED-1E042998A5A1}" type="pres">
      <dgm:prSet presAssocID="{DC36086E-CCBD-4D36-B78E-823B8DC1E21F}" presName="vertTwo" presStyleCnt="0"/>
      <dgm:spPr/>
    </dgm:pt>
    <dgm:pt modelId="{B4FB0B45-9BE2-4B69-B792-4D1B8023997B}" type="pres">
      <dgm:prSet presAssocID="{DC36086E-CCBD-4D36-B78E-823B8DC1E21F}" presName="txTwo" presStyleLbl="node2" presStyleIdx="1" presStyleCnt="2">
        <dgm:presLayoutVars>
          <dgm:chPref val="3"/>
        </dgm:presLayoutVars>
      </dgm:prSet>
      <dgm:spPr/>
    </dgm:pt>
    <dgm:pt modelId="{6A1C5DED-89B9-4540-BB3F-F2A2FF36C640}" type="pres">
      <dgm:prSet presAssocID="{DC36086E-CCBD-4D36-B78E-823B8DC1E21F}" presName="horzTwo" presStyleCnt="0"/>
      <dgm:spPr/>
    </dgm:pt>
  </dgm:ptLst>
  <dgm:cxnLst>
    <dgm:cxn modelId="{991BF408-24E5-46E8-993B-83FF7F4F1156}" srcId="{95D16F56-7D67-4040-B777-C54C5493C713}" destId="{DC36086E-CCBD-4D36-B78E-823B8DC1E21F}" srcOrd="0" destOrd="0" parTransId="{8C4F1EE0-D11A-4E86-BB48-204BAFCB2702}" sibTransId="{4EC130E2-E5B7-4C25-A39B-525E41320434}"/>
    <dgm:cxn modelId="{2FF51433-5C85-412D-A1D3-0EAED8AAAF8B}" srcId="{03779FD7-FBB3-49B5-8A31-ECBB35E8CA4C}" destId="{13A470FB-255D-477D-BD07-1251F137F9AB}" srcOrd="1" destOrd="0" parTransId="{3401F1F3-A64F-4519-AC8D-7D2A11702612}" sibTransId="{6C8C52EE-E120-4210-8DBB-174F6F8D83F3}"/>
    <dgm:cxn modelId="{E983F645-9937-4074-A612-FA534E112CC0}" type="presOf" srcId="{D1798342-E946-4E30-BF34-10017589CC00}" destId="{FE7F704F-46BC-4659-8A9D-9270B6EE9E71}" srcOrd="0" destOrd="0" presId="urn:microsoft.com/office/officeart/2005/8/layout/hierarchy4"/>
    <dgm:cxn modelId="{73EC9947-E699-4A3C-9312-37D9AA349A47}" srcId="{53058E88-4F79-4202-B428-1D54280DBC30}" destId="{95D16F56-7D67-4040-B777-C54C5493C713}" srcOrd="1" destOrd="0" parTransId="{A61371AF-D3A9-46A9-9679-865235DB3004}" sibTransId="{5517E54A-D057-4C37-AF8A-860BF9C43E6A}"/>
    <dgm:cxn modelId="{BFC2486C-F4E6-4EDC-B696-2317E34CDD12}" type="presOf" srcId="{03779FD7-FBB3-49B5-8A31-ECBB35E8CA4C}" destId="{17936C2B-18A2-47FB-A769-A33BCA639426}" srcOrd="0" destOrd="0" presId="urn:microsoft.com/office/officeart/2005/8/layout/hierarchy4"/>
    <dgm:cxn modelId="{61E88674-38AA-41F3-911C-F2D00D7D3B37}" type="presOf" srcId="{DC36086E-CCBD-4D36-B78E-823B8DC1E21F}" destId="{B4FB0B45-9BE2-4B69-B792-4D1B8023997B}" srcOrd="0" destOrd="0" presId="urn:microsoft.com/office/officeart/2005/8/layout/hierarchy4"/>
    <dgm:cxn modelId="{491CF8BA-0337-4267-B524-FAC7AD1ACA00}" type="presOf" srcId="{95D16F56-7D67-4040-B777-C54C5493C713}" destId="{81AA3C51-3FF0-4CF1-B777-2EB87CB701B6}" srcOrd="0" destOrd="0" presId="urn:microsoft.com/office/officeart/2005/8/layout/hierarchy4"/>
    <dgm:cxn modelId="{5D2C19C0-CC0E-4E8F-BAE7-058EA611EFD2}" type="presOf" srcId="{13A470FB-255D-477D-BD07-1251F137F9AB}" destId="{09B810B9-0A1A-4E8B-ACB2-FFE14EA74C17}" srcOrd="0" destOrd="0" presId="urn:microsoft.com/office/officeart/2005/8/layout/hierarchy4"/>
    <dgm:cxn modelId="{1365D1C0-CB53-4508-A1AC-3B0907904284}" type="presOf" srcId="{80BE56CE-6DEC-4E5A-8C7D-1BBD46335000}" destId="{1470A8B7-C6DE-4368-8FA2-328FAC1C8116}" srcOrd="0" destOrd="0" presId="urn:microsoft.com/office/officeart/2005/8/layout/hierarchy4"/>
    <dgm:cxn modelId="{BBCF41C3-A2FF-4281-B799-A3CD0FB3A6DB}" srcId="{D1798342-E946-4E30-BF34-10017589CC00}" destId="{03779FD7-FBB3-49B5-8A31-ECBB35E8CA4C}" srcOrd="0" destOrd="0" parTransId="{08DB6146-B1E3-436C-B437-082D9E2A02A9}" sibTransId="{4E47A480-055D-4B57-8062-F639AA15BB26}"/>
    <dgm:cxn modelId="{DB8D59C6-81D5-4F42-8211-5C745D5CDF15}" type="presOf" srcId="{53058E88-4F79-4202-B428-1D54280DBC30}" destId="{E66EE2D8-6E2C-4CCE-BD8B-F2BBFF7DD7FB}" srcOrd="0" destOrd="0" presId="urn:microsoft.com/office/officeart/2005/8/layout/hierarchy4"/>
    <dgm:cxn modelId="{81FB42C9-FF72-4431-99E9-9AC5F8D6685E}" srcId="{03779FD7-FBB3-49B5-8A31-ECBB35E8CA4C}" destId="{80BE56CE-6DEC-4E5A-8C7D-1BBD46335000}" srcOrd="0" destOrd="0" parTransId="{C38EF5F3-5F5A-4F19-A874-2A36DE009921}" sibTransId="{705B99A6-21DE-4561-8FC0-9E2D0F5ABFA4}"/>
    <dgm:cxn modelId="{67D4ACD9-795F-45B9-B069-92B4B0ABFFA4}" srcId="{53058E88-4F79-4202-B428-1D54280DBC30}" destId="{D1798342-E946-4E30-BF34-10017589CC00}" srcOrd="0" destOrd="0" parTransId="{3177F636-F49C-4BC5-B5CC-1796EB1E8667}" sibTransId="{9A4ABA52-3421-4353-9D85-E93FBE128385}"/>
    <dgm:cxn modelId="{4B16099C-159D-41B6-9EA4-C63DF20908FE}" type="presParOf" srcId="{E66EE2D8-6E2C-4CCE-BD8B-F2BBFF7DD7FB}" destId="{B28E0CE6-005B-4030-9B60-8663598D15CD}" srcOrd="0" destOrd="0" presId="urn:microsoft.com/office/officeart/2005/8/layout/hierarchy4"/>
    <dgm:cxn modelId="{BAF3B2F7-8AD2-40FA-AEB5-1435A7AC2C1B}" type="presParOf" srcId="{B28E0CE6-005B-4030-9B60-8663598D15CD}" destId="{FE7F704F-46BC-4659-8A9D-9270B6EE9E71}" srcOrd="0" destOrd="0" presId="urn:microsoft.com/office/officeart/2005/8/layout/hierarchy4"/>
    <dgm:cxn modelId="{351CF4EE-9354-41D9-A1C3-FEF27895754E}" type="presParOf" srcId="{B28E0CE6-005B-4030-9B60-8663598D15CD}" destId="{7B44AF25-AD6B-4E8E-BA8B-DA01FCA30BF3}" srcOrd="1" destOrd="0" presId="urn:microsoft.com/office/officeart/2005/8/layout/hierarchy4"/>
    <dgm:cxn modelId="{ADD6BC98-B942-45B7-805D-99E5CD11809E}" type="presParOf" srcId="{B28E0CE6-005B-4030-9B60-8663598D15CD}" destId="{BD4B345D-5DD4-438B-BA47-A8228116E3F5}" srcOrd="2" destOrd="0" presId="urn:microsoft.com/office/officeart/2005/8/layout/hierarchy4"/>
    <dgm:cxn modelId="{0ECF2A12-79CD-434E-9E63-7A3C58753E2E}" type="presParOf" srcId="{BD4B345D-5DD4-438B-BA47-A8228116E3F5}" destId="{73840DAB-8588-4B45-B88B-79EDBD3095B5}" srcOrd="0" destOrd="0" presId="urn:microsoft.com/office/officeart/2005/8/layout/hierarchy4"/>
    <dgm:cxn modelId="{475584CC-FB16-42F3-8764-5705BF949DB8}" type="presParOf" srcId="{73840DAB-8588-4B45-B88B-79EDBD3095B5}" destId="{17936C2B-18A2-47FB-A769-A33BCA639426}" srcOrd="0" destOrd="0" presId="urn:microsoft.com/office/officeart/2005/8/layout/hierarchy4"/>
    <dgm:cxn modelId="{D6203A26-27E1-4B88-A751-96E3DF77FB90}" type="presParOf" srcId="{73840DAB-8588-4B45-B88B-79EDBD3095B5}" destId="{D8553809-DA70-4052-B569-AC7EA9C420B7}" srcOrd="1" destOrd="0" presId="urn:microsoft.com/office/officeart/2005/8/layout/hierarchy4"/>
    <dgm:cxn modelId="{A29B872D-0BB1-4D98-A5DA-47D9E36339A4}" type="presParOf" srcId="{73840DAB-8588-4B45-B88B-79EDBD3095B5}" destId="{CEDF06DA-1595-4307-85C2-576C99F0915C}" srcOrd="2" destOrd="0" presId="urn:microsoft.com/office/officeart/2005/8/layout/hierarchy4"/>
    <dgm:cxn modelId="{900FD795-0F71-42BE-AFF2-C75BE9CDD0C4}" type="presParOf" srcId="{CEDF06DA-1595-4307-85C2-576C99F0915C}" destId="{C36022D7-9A3A-4825-8E14-A7B8670174A5}" srcOrd="0" destOrd="0" presId="urn:microsoft.com/office/officeart/2005/8/layout/hierarchy4"/>
    <dgm:cxn modelId="{766D0411-CAE3-4288-9692-FD008B8E279C}" type="presParOf" srcId="{C36022D7-9A3A-4825-8E14-A7B8670174A5}" destId="{1470A8B7-C6DE-4368-8FA2-328FAC1C8116}" srcOrd="0" destOrd="0" presId="urn:microsoft.com/office/officeart/2005/8/layout/hierarchy4"/>
    <dgm:cxn modelId="{6F7AE695-BD2D-4015-966F-A561258EFFA0}" type="presParOf" srcId="{C36022D7-9A3A-4825-8E14-A7B8670174A5}" destId="{B50516E4-B42A-4810-8EE3-499059BAA46F}" srcOrd="1" destOrd="0" presId="urn:microsoft.com/office/officeart/2005/8/layout/hierarchy4"/>
    <dgm:cxn modelId="{FA9D9229-56F9-4C10-B6C3-8D7546757869}" type="presParOf" srcId="{CEDF06DA-1595-4307-85C2-576C99F0915C}" destId="{633747D2-0082-498F-A850-9F7BA695A0DA}" srcOrd="1" destOrd="0" presId="urn:microsoft.com/office/officeart/2005/8/layout/hierarchy4"/>
    <dgm:cxn modelId="{1A5FA433-5D7A-4608-9790-E3967D9D0A87}" type="presParOf" srcId="{CEDF06DA-1595-4307-85C2-576C99F0915C}" destId="{DBBB74CE-4298-40C4-92A4-253DE1F4BFDF}" srcOrd="2" destOrd="0" presId="urn:microsoft.com/office/officeart/2005/8/layout/hierarchy4"/>
    <dgm:cxn modelId="{806F10E5-A07D-4F90-95F2-B9F55A5520B7}" type="presParOf" srcId="{DBBB74CE-4298-40C4-92A4-253DE1F4BFDF}" destId="{09B810B9-0A1A-4E8B-ACB2-FFE14EA74C17}" srcOrd="0" destOrd="0" presId="urn:microsoft.com/office/officeart/2005/8/layout/hierarchy4"/>
    <dgm:cxn modelId="{FFE218D8-F00F-41B3-9BE1-FCD0C05455F5}" type="presParOf" srcId="{DBBB74CE-4298-40C4-92A4-253DE1F4BFDF}" destId="{30DEA145-C7CD-4A7E-B216-C9A5F8D1ECD0}" srcOrd="1" destOrd="0" presId="urn:microsoft.com/office/officeart/2005/8/layout/hierarchy4"/>
    <dgm:cxn modelId="{E7539ABF-575A-4F4F-92CE-DE5ABF778393}" type="presParOf" srcId="{E66EE2D8-6E2C-4CCE-BD8B-F2BBFF7DD7FB}" destId="{020F0CC5-1213-4EE8-B1E8-597497373E7A}" srcOrd="1" destOrd="0" presId="urn:microsoft.com/office/officeart/2005/8/layout/hierarchy4"/>
    <dgm:cxn modelId="{DCC69763-FCD0-426B-800B-4CA89DF841F6}" type="presParOf" srcId="{E66EE2D8-6E2C-4CCE-BD8B-F2BBFF7DD7FB}" destId="{04C1EA49-67B7-4E64-B0B2-E1811ADE27CE}" srcOrd="2" destOrd="0" presId="urn:microsoft.com/office/officeart/2005/8/layout/hierarchy4"/>
    <dgm:cxn modelId="{574755A0-5058-4AE4-8257-F19FBA8DCB60}" type="presParOf" srcId="{04C1EA49-67B7-4E64-B0B2-E1811ADE27CE}" destId="{81AA3C51-3FF0-4CF1-B777-2EB87CB701B6}" srcOrd="0" destOrd="0" presId="urn:microsoft.com/office/officeart/2005/8/layout/hierarchy4"/>
    <dgm:cxn modelId="{A77B7BCD-F044-4154-9592-672D5C70F4DE}" type="presParOf" srcId="{04C1EA49-67B7-4E64-B0B2-E1811ADE27CE}" destId="{6A829010-CCC2-4F4B-9139-143D973316EC}" srcOrd="1" destOrd="0" presId="urn:microsoft.com/office/officeart/2005/8/layout/hierarchy4"/>
    <dgm:cxn modelId="{2215A7D0-BAA0-473C-A437-8989593A6343}" type="presParOf" srcId="{04C1EA49-67B7-4E64-B0B2-E1811ADE27CE}" destId="{DBB16275-58C9-4332-8237-EE3EB57FA3DE}" srcOrd="2" destOrd="0" presId="urn:microsoft.com/office/officeart/2005/8/layout/hierarchy4"/>
    <dgm:cxn modelId="{B6D0F70A-7693-48AC-9BC1-23A7DFCDF0E2}" type="presParOf" srcId="{DBB16275-58C9-4332-8237-EE3EB57FA3DE}" destId="{EAB30AC4-49AE-4263-83ED-1E042998A5A1}" srcOrd="0" destOrd="0" presId="urn:microsoft.com/office/officeart/2005/8/layout/hierarchy4"/>
    <dgm:cxn modelId="{DB4BE74E-0EEF-492B-B7D9-9C8FAF027FCE}" type="presParOf" srcId="{EAB30AC4-49AE-4263-83ED-1E042998A5A1}" destId="{B4FB0B45-9BE2-4B69-B792-4D1B8023997B}" srcOrd="0" destOrd="0" presId="urn:microsoft.com/office/officeart/2005/8/layout/hierarchy4"/>
    <dgm:cxn modelId="{2B404167-908F-42CA-9844-A22254AC7CC3}" type="presParOf" srcId="{EAB30AC4-49AE-4263-83ED-1E042998A5A1}" destId="{6A1C5DED-89B9-4540-BB3F-F2A2FF36C64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3C9C1567-85E6-497F-80FD-0A13A81669C6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459441E-531F-492F-973A-C249448EF610}">
      <dgm:prSet phldrT="[Texto]"/>
      <dgm:spPr/>
      <dgm:t>
        <a:bodyPr/>
        <a:lstStyle/>
        <a:p>
          <a:r>
            <a:rPr lang="pt-BR" dirty="0"/>
            <a:t>Repetir teste</a:t>
          </a:r>
        </a:p>
      </dgm:t>
    </dgm:pt>
    <dgm:pt modelId="{E1694C18-7B56-4C33-83E6-61DAE2409783}" type="parTrans" cxnId="{4BB546CD-E557-414F-8B03-49E04E693911}">
      <dgm:prSet/>
      <dgm:spPr/>
      <dgm:t>
        <a:bodyPr/>
        <a:lstStyle/>
        <a:p>
          <a:endParaRPr lang="pt-BR"/>
        </a:p>
      </dgm:t>
    </dgm:pt>
    <dgm:pt modelId="{BB74C8E9-57FA-4D06-8D74-BDF4C64B0D12}" type="sibTrans" cxnId="{4BB546CD-E557-414F-8B03-49E04E693911}">
      <dgm:prSet/>
      <dgm:spPr/>
      <dgm:t>
        <a:bodyPr/>
        <a:lstStyle/>
        <a:p>
          <a:endParaRPr lang="pt-BR"/>
        </a:p>
      </dgm:t>
    </dgm:pt>
    <dgm:pt modelId="{233C7EDE-2EA2-45B9-ADA5-B5AA89FCB9F2}">
      <dgm:prSet phldrT="[Texto]"/>
      <dgm:spPr/>
      <dgm:t>
        <a:bodyPr/>
        <a:lstStyle/>
        <a:p>
          <a:r>
            <a:rPr lang="pt-BR" dirty="0"/>
            <a:t>Reagente</a:t>
          </a:r>
        </a:p>
      </dgm:t>
    </dgm:pt>
    <dgm:pt modelId="{4FD4B445-BE4E-4FB9-9B16-8DEB17596E8A}" type="parTrans" cxnId="{2BDA9FC4-4784-4645-9B42-98C161C40B12}">
      <dgm:prSet/>
      <dgm:spPr/>
      <dgm:t>
        <a:bodyPr/>
        <a:lstStyle/>
        <a:p>
          <a:endParaRPr lang="pt-BR"/>
        </a:p>
      </dgm:t>
    </dgm:pt>
    <dgm:pt modelId="{7CF010DF-40AD-48C2-8875-2C88D91B89C3}" type="sibTrans" cxnId="{2BDA9FC4-4784-4645-9B42-98C161C40B12}">
      <dgm:prSet/>
      <dgm:spPr/>
      <dgm:t>
        <a:bodyPr/>
        <a:lstStyle/>
        <a:p>
          <a:endParaRPr lang="pt-BR"/>
        </a:p>
      </dgm:t>
    </dgm:pt>
    <dgm:pt modelId="{70313A71-43F9-4CC0-94EE-BFE5142140F4}">
      <dgm:prSet phldrT="[Texto]"/>
      <dgm:spPr/>
      <dgm:t>
        <a:bodyPr/>
        <a:lstStyle/>
        <a:p>
          <a:r>
            <a:rPr lang="pt-BR" dirty="0"/>
            <a:t>Confirmar HIV e encaminhar para quimioprofilaxia</a:t>
          </a:r>
        </a:p>
      </dgm:t>
    </dgm:pt>
    <dgm:pt modelId="{E824805E-1839-4ACC-BA4B-480C3FB39A67}" type="parTrans" cxnId="{71382D15-FDFB-4ABF-BF8E-0C10880869C8}">
      <dgm:prSet/>
      <dgm:spPr/>
      <dgm:t>
        <a:bodyPr/>
        <a:lstStyle/>
        <a:p>
          <a:endParaRPr lang="pt-BR"/>
        </a:p>
      </dgm:t>
    </dgm:pt>
    <dgm:pt modelId="{07763DDF-5CB6-4D59-A127-34243EC5CE68}" type="sibTrans" cxnId="{71382D15-FDFB-4ABF-BF8E-0C10880869C8}">
      <dgm:prSet/>
      <dgm:spPr/>
      <dgm:t>
        <a:bodyPr/>
        <a:lstStyle/>
        <a:p>
          <a:endParaRPr lang="pt-BR"/>
        </a:p>
      </dgm:t>
    </dgm:pt>
    <dgm:pt modelId="{4B28689A-AB10-4B83-99D3-A87B5CACA9A3}">
      <dgm:prSet phldrT="[Texto]"/>
      <dgm:spPr/>
      <dgm:t>
        <a:bodyPr/>
        <a:lstStyle/>
        <a:p>
          <a:r>
            <a:rPr lang="pt-BR" dirty="0"/>
            <a:t>Não Reagente</a:t>
          </a:r>
        </a:p>
      </dgm:t>
    </dgm:pt>
    <dgm:pt modelId="{ABAC0D42-739E-4D84-B19E-2C55F2748BE5}" type="parTrans" cxnId="{90FFF845-A021-422C-B95E-462000C4D14D}">
      <dgm:prSet/>
      <dgm:spPr/>
      <dgm:t>
        <a:bodyPr/>
        <a:lstStyle/>
        <a:p>
          <a:endParaRPr lang="pt-BR"/>
        </a:p>
      </dgm:t>
    </dgm:pt>
    <dgm:pt modelId="{ADDD00E4-150C-4D5D-AA3B-E29F2E95F370}" type="sibTrans" cxnId="{90FFF845-A021-422C-B95E-462000C4D14D}">
      <dgm:prSet/>
      <dgm:spPr/>
      <dgm:t>
        <a:bodyPr/>
        <a:lstStyle/>
        <a:p>
          <a:endParaRPr lang="pt-BR"/>
        </a:p>
      </dgm:t>
    </dgm:pt>
    <dgm:pt modelId="{971845F7-FBDA-44BE-8AA3-E0319A09FA62}">
      <dgm:prSet phldrT="[Texto]"/>
      <dgm:spPr/>
      <dgm:t>
        <a:bodyPr/>
        <a:lstStyle/>
        <a:p>
          <a:r>
            <a:rPr lang="pt-BR" dirty="0"/>
            <a:t>Inconclusivo</a:t>
          </a:r>
        </a:p>
      </dgm:t>
    </dgm:pt>
    <dgm:pt modelId="{1C0C6823-9B02-4778-BF05-C2B4228949C5}" type="parTrans" cxnId="{FC67577F-4C3A-45AD-A791-70E357CB7106}">
      <dgm:prSet/>
      <dgm:spPr/>
      <dgm:t>
        <a:bodyPr/>
        <a:lstStyle/>
        <a:p>
          <a:endParaRPr lang="pt-BR"/>
        </a:p>
      </dgm:t>
    </dgm:pt>
    <dgm:pt modelId="{624AA874-A04F-4257-A49E-B92146864745}" type="sibTrans" cxnId="{FC67577F-4C3A-45AD-A791-70E357CB7106}">
      <dgm:prSet/>
      <dgm:spPr/>
      <dgm:t>
        <a:bodyPr/>
        <a:lstStyle/>
        <a:p>
          <a:endParaRPr lang="pt-BR"/>
        </a:p>
      </dgm:t>
    </dgm:pt>
    <dgm:pt modelId="{30A6246F-DCD5-4035-BA0A-F6D91E5A1EA0}">
      <dgm:prSet phldrT="[Texto]"/>
      <dgm:spPr/>
      <dgm:t>
        <a:bodyPr/>
        <a:lstStyle/>
        <a:p>
          <a:r>
            <a:rPr lang="pt-BR" dirty="0"/>
            <a:t>Realizar sorologia para HIV</a:t>
          </a:r>
        </a:p>
      </dgm:t>
    </dgm:pt>
    <dgm:pt modelId="{F7354109-C6BA-4419-AA39-DAE6065FECFA}" type="parTrans" cxnId="{79E547C1-49D0-445F-A6C6-ABC36B4DF36D}">
      <dgm:prSet/>
      <dgm:spPr/>
      <dgm:t>
        <a:bodyPr/>
        <a:lstStyle/>
        <a:p>
          <a:endParaRPr lang="pt-BR"/>
        </a:p>
      </dgm:t>
    </dgm:pt>
    <dgm:pt modelId="{AB402BD2-A4E1-4262-AF4D-D0876AEFCE30}" type="sibTrans" cxnId="{79E547C1-49D0-445F-A6C6-ABC36B4DF36D}">
      <dgm:prSet/>
      <dgm:spPr/>
      <dgm:t>
        <a:bodyPr/>
        <a:lstStyle/>
        <a:p>
          <a:endParaRPr lang="pt-BR"/>
        </a:p>
      </dgm:t>
    </dgm:pt>
    <dgm:pt modelId="{AE23C184-DF29-4039-B710-5DCD3C5564EE}">
      <dgm:prSet phldrT="[Texto]"/>
      <dgm:spPr/>
      <dgm:t>
        <a:bodyPr/>
        <a:lstStyle/>
        <a:p>
          <a:r>
            <a:rPr lang="pt-BR" dirty="0"/>
            <a:t>Conduzir a gestante como positiva</a:t>
          </a:r>
        </a:p>
      </dgm:t>
    </dgm:pt>
    <dgm:pt modelId="{1C6ED764-1895-4522-AB9E-ED69B8CF18AE}" type="parTrans" cxnId="{6671F22B-0892-40F9-B119-D33E8410E694}">
      <dgm:prSet/>
      <dgm:spPr/>
      <dgm:t>
        <a:bodyPr/>
        <a:lstStyle/>
        <a:p>
          <a:endParaRPr lang="pt-BR"/>
        </a:p>
      </dgm:t>
    </dgm:pt>
    <dgm:pt modelId="{DE56C2E2-A568-4F0F-8C45-7C105402D147}" type="sibTrans" cxnId="{6671F22B-0892-40F9-B119-D33E8410E694}">
      <dgm:prSet/>
      <dgm:spPr/>
      <dgm:t>
        <a:bodyPr/>
        <a:lstStyle/>
        <a:p>
          <a:endParaRPr lang="pt-BR"/>
        </a:p>
      </dgm:t>
    </dgm:pt>
    <dgm:pt modelId="{B1AFF952-EFCC-4E95-9422-606531D16413}" type="pres">
      <dgm:prSet presAssocID="{3C9C1567-85E6-497F-80FD-0A13A81669C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ED54DAE-9386-4CA8-8EFB-F9C781F186F6}" type="pres">
      <dgm:prSet presAssocID="{6459441E-531F-492F-973A-C249448EF610}" presName="vertOne" presStyleCnt="0"/>
      <dgm:spPr/>
    </dgm:pt>
    <dgm:pt modelId="{71C665E9-6B67-4EAA-8F45-E76009DD0662}" type="pres">
      <dgm:prSet presAssocID="{6459441E-531F-492F-973A-C249448EF610}" presName="txOne" presStyleLbl="node0" presStyleIdx="0" presStyleCnt="2">
        <dgm:presLayoutVars>
          <dgm:chPref val="3"/>
        </dgm:presLayoutVars>
      </dgm:prSet>
      <dgm:spPr/>
    </dgm:pt>
    <dgm:pt modelId="{3947C07B-4792-41F3-ADFA-27A0AA488502}" type="pres">
      <dgm:prSet presAssocID="{6459441E-531F-492F-973A-C249448EF610}" presName="parTransOne" presStyleCnt="0"/>
      <dgm:spPr/>
    </dgm:pt>
    <dgm:pt modelId="{60116D28-9871-4ED1-AE2C-6C73A5CAC4EF}" type="pres">
      <dgm:prSet presAssocID="{6459441E-531F-492F-973A-C249448EF610}" presName="horzOne" presStyleCnt="0"/>
      <dgm:spPr/>
    </dgm:pt>
    <dgm:pt modelId="{0EC01636-6589-4A1D-9C77-2912EB7234B1}" type="pres">
      <dgm:prSet presAssocID="{233C7EDE-2EA2-45B9-ADA5-B5AA89FCB9F2}" presName="vertTwo" presStyleCnt="0"/>
      <dgm:spPr/>
    </dgm:pt>
    <dgm:pt modelId="{E9219B7B-4FFD-4732-860E-8E3CD58C789D}" type="pres">
      <dgm:prSet presAssocID="{233C7EDE-2EA2-45B9-ADA5-B5AA89FCB9F2}" presName="txTwo" presStyleLbl="node2" presStyleIdx="0" presStyleCnt="2">
        <dgm:presLayoutVars>
          <dgm:chPref val="3"/>
        </dgm:presLayoutVars>
      </dgm:prSet>
      <dgm:spPr/>
    </dgm:pt>
    <dgm:pt modelId="{82FFB633-F87E-4C1A-8702-D8B7CF37526B}" type="pres">
      <dgm:prSet presAssocID="{233C7EDE-2EA2-45B9-ADA5-B5AA89FCB9F2}" presName="parTransTwo" presStyleCnt="0"/>
      <dgm:spPr/>
    </dgm:pt>
    <dgm:pt modelId="{2D049D98-7617-4C01-B363-6B7E510D6120}" type="pres">
      <dgm:prSet presAssocID="{233C7EDE-2EA2-45B9-ADA5-B5AA89FCB9F2}" presName="horzTwo" presStyleCnt="0"/>
      <dgm:spPr/>
    </dgm:pt>
    <dgm:pt modelId="{9836258B-3249-4718-B863-0AC88B54C820}" type="pres">
      <dgm:prSet presAssocID="{70313A71-43F9-4CC0-94EE-BFE5142140F4}" presName="vertThree" presStyleCnt="0"/>
      <dgm:spPr/>
    </dgm:pt>
    <dgm:pt modelId="{A8509085-566B-437A-A29E-6DE3C9098261}" type="pres">
      <dgm:prSet presAssocID="{70313A71-43F9-4CC0-94EE-BFE5142140F4}" presName="txThree" presStyleLbl="node3" presStyleIdx="0" presStyleCnt="3">
        <dgm:presLayoutVars>
          <dgm:chPref val="3"/>
        </dgm:presLayoutVars>
      </dgm:prSet>
      <dgm:spPr/>
    </dgm:pt>
    <dgm:pt modelId="{4A97A304-DD27-4AEF-B00E-93C31594A940}" type="pres">
      <dgm:prSet presAssocID="{70313A71-43F9-4CC0-94EE-BFE5142140F4}" presName="horzThree" presStyleCnt="0"/>
      <dgm:spPr/>
    </dgm:pt>
    <dgm:pt modelId="{C86E7856-2CBE-4D23-A894-0E9BA65151B8}" type="pres">
      <dgm:prSet presAssocID="{BB74C8E9-57FA-4D06-8D74-BDF4C64B0D12}" presName="sibSpaceOne" presStyleCnt="0"/>
      <dgm:spPr/>
    </dgm:pt>
    <dgm:pt modelId="{9DD4B91F-F4E3-465A-B931-4D80468CB4D2}" type="pres">
      <dgm:prSet presAssocID="{4B28689A-AB10-4B83-99D3-A87B5CACA9A3}" presName="vertOne" presStyleCnt="0"/>
      <dgm:spPr/>
    </dgm:pt>
    <dgm:pt modelId="{7CFC19BB-F09E-416A-B49E-F87F6669CF19}" type="pres">
      <dgm:prSet presAssocID="{4B28689A-AB10-4B83-99D3-A87B5CACA9A3}" presName="txOne" presStyleLbl="node0" presStyleIdx="1" presStyleCnt="2">
        <dgm:presLayoutVars>
          <dgm:chPref val="3"/>
        </dgm:presLayoutVars>
      </dgm:prSet>
      <dgm:spPr/>
    </dgm:pt>
    <dgm:pt modelId="{0B153F0E-51FE-4524-A481-E5546ACEA6B7}" type="pres">
      <dgm:prSet presAssocID="{4B28689A-AB10-4B83-99D3-A87B5CACA9A3}" presName="parTransOne" presStyleCnt="0"/>
      <dgm:spPr/>
    </dgm:pt>
    <dgm:pt modelId="{AF755C95-5A3E-41DD-A9DD-8E775BCA1C7A}" type="pres">
      <dgm:prSet presAssocID="{4B28689A-AB10-4B83-99D3-A87B5CACA9A3}" presName="horzOne" presStyleCnt="0"/>
      <dgm:spPr/>
    </dgm:pt>
    <dgm:pt modelId="{6530EE56-EB63-4D96-870F-84DD672C5F92}" type="pres">
      <dgm:prSet presAssocID="{971845F7-FBDA-44BE-8AA3-E0319A09FA62}" presName="vertTwo" presStyleCnt="0"/>
      <dgm:spPr/>
    </dgm:pt>
    <dgm:pt modelId="{E2A07A1D-FB49-40F5-BFDE-9CA95E143A48}" type="pres">
      <dgm:prSet presAssocID="{971845F7-FBDA-44BE-8AA3-E0319A09FA62}" presName="txTwo" presStyleLbl="node2" presStyleIdx="1" presStyleCnt="2">
        <dgm:presLayoutVars>
          <dgm:chPref val="3"/>
        </dgm:presLayoutVars>
      </dgm:prSet>
      <dgm:spPr/>
    </dgm:pt>
    <dgm:pt modelId="{003FA534-8C72-4E78-940B-A4C05BF30912}" type="pres">
      <dgm:prSet presAssocID="{971845F7-FBDA-44BE-8AA3-E0319A09FA62}" presName="parTransTwo" presStyleCnt="0"/>
      <dgm:spPr/>
    </dgm:pt>
    <dgm:pt modelId="{17FC24E1-378A-4247-9719-8D5DC0698528}" type="pres">
      <dgm:prSet presAssocID="{971845F7-FBDA-44BE-8AA3-E0319A09FA62}" presName="horzTwo" presStyleCnt="0"/>
      <dgm:spPr/>
    </dgm:pt>
    <dgm:pt modelId="{4CE32C77-C14A-45A8-9655-3FAF9DB8ABF6}" type="pres">
      <dgm:prSet presAssocID="{30A6246F-DCD5-4035-BA0A-F6D91E5A1EA0}" presName="vertThree" presStyleCnt="0"/>
      <dgm:spPr/>
    </dgm:pt>
    <dgm:pt modelId="{73161EA8-BCE5-4C45-9F82-B8E79D119EE6}" type="pres">
      <dgm:prSet presAssocID="{30A6246F-DCD5-4035-BA0A-F6D91E5A1EA0}" presName="txThree" presStyleLbl="node3" presStyleIdx="1" presStyleCnt="3">
        <dgm:presLayoutVars>
          <dgm:chPref val="3"/>
        </dgm:presLayoutVars>
      </dgm:prSet>
      <dgm:spPr/>
    </dgm:pt>
    <dgm:pt modelId="{E16FC398-83B7-4E31-B417-489B00E69A36}" type="pres">
      <dgm:prSet presAssocID="{30A6246F-DCD5-4035-BA0A-F6D91E5A1EA0}" presName="horzThree" presStyleCnt="0"/>
      <dgm:spPr/>
    </dgm:pt>
    <dgm:pt modelId="{889F6B99-CE2E-4CB2-9FD5-40643FC34543}" type="pres">
      <dgm:prSet presAssocID="{AB402BD2-A4E1-4262-AF4D-D0876AEFCE30}" presName="sibSpaceThree" presStyleCnt="0"/>
      <dgm:spPr/>
    </dgm:pt>
    <dgm:pt modelId="{E11DC6DA-ECCB-47F6-8CC6-4FAB59C2B584}" type="pres">
      <dgm:prSet presAssocID="{AE23C184-DF29-4039-B710-5DCD3C5564EE}" presName="vertThree" presStyleCnt="0"/>
      <dgm:spPr/>
    </dgm:pt>
    <dgm:pt modelId="{025FA8AC-60D6-450F-B6A0-A20B84CCCA36}" type="pres">
      <dgm:prSet presAssocID="{AE23C184-DF29-4039-B710-5DCD3C5564EE}" presName="txThree" presStyleLbl="node3" presStyleIdx="2" presStyleCnt="3">
        <dgm:presLayoutVars>
          <dgm:chPref val="3"/>
        </dgm:presLayoutVars>
      </dgm:prSet>
      <dgm:spPr/>
    </dgm:pt>
    <dgm:pt modelId="{796A28F1-EFA4-4436-8EC9-61101B33B1E3}" type="pres">
      <dgm:prSet presAssocID="{AE23C184-DF29-4039-B710-5DCD3C5564EE}" presName="horzThree" presStyleCnt="0"/>
      <dgm:spPr/>
    </dgm:pt>
  </dgm:ptLst>
  <dgm:cxnLst>
    <dgm:cxn modelId="{71382D15-FDFB-4ABF-BF8E-0C10880869C8}" srcId="{233C7EDE-2EA2-45B9-ADA5-B5AA89FCB9F2}" destId="{70313A71-43F9-4CC0-94EE-BFE5142140F4}" srcOrd="0" destOrd="0" parTransId="{E824805E-1839-4ACC-BA4B-480C3FB39A67}" sibTransId="{07763DDF-5CB6-4D59-A127-34243EC5CE68}"/>
    <dgm:cxn modelId="{9CF64115-3B7F-4F32-B3C4-B6791C9D81F0}" type="presOf" srcId="{3C9C1567-85E6-497F-80FD-0A13A81669C6}" destId="{B1AFF952-EFCC-4E95-9422-606531D16413}" srcOrd="0" destOrd="0" presId="urn:microsoft.com/office/officeart/2005/8/layout/hierarchy4"/>
    <dgm:cxn modelId="{6671F22B-0892-40F9-B119-D33E8410E694}" srcId="{971845F7-FBDA-44BE-8AA3-E0319A09FA62}" destId="{AE23C184-DF29-4039-B710-5DCD3C5564EE}" srcOrd="1" destOrd="0" parTransId="{1C6ED764-1895-4522-AB9E-ED69B8CF18AE}" sibTransId="{DE56C2E2-A568-4F0F-8C45-7C105402D147}"/>
    <dgm:cxn modelId="{9DDF6F5B-56CA-45DE-B88D-846CA8AE1EA2}" type="presOf" srcId="{AE23C184-DF29-4039-B710-5DCD3C5564EE}" destId="{025FA8AC-60D6-450F-B6A0-A20B84CCCA36}" srcOrd="0" destOrd="0" presId="urn:microsoft.com/office/officeart/2005/8/layout/hierarchy4"/>
    <dgm:cxn modelId="{90FFF845-A021-422C-B95E-462000C4D14D}" srcId="{3C9C1567-85E6-497F-80FD-0A13A81669C6}" destId="{4B28689A-AB10-4B83-99D3-A87B5CACA9A3}" srcOrd="1" destOrd="0" parTransId="{ABAC0D42-739E-4D84-B19E-2C55F2748BE5}" sibTransId="{ADDD00E4-150C-4D5D-AA3B-E29F2E95F370}"/>
    <dgm:cxn modelId="{CD8B0A58-16A0-4F5C-8670-67B9E7778C7F}" type="presOf" srcId="{30A6246F-DCD5-4035-BA0A-F6D91E5A1EA0}" destId="{73161EA8-BCE5-4C45-9F82-B8E79D119EE6}" srcOrd="0" destOrd="0" presId="urn:microsoft.com/office/officeart/2005/8/layout/hierarchy4"/>
    <dgm:cxn modelId="{FC67577F-4C3A-45AD-A791-70E357CB7106}" srcId="{4B28689A-AB10-4B83-99D3-A87B5CACA9A3}" destId="{971845F7-FBDA-44BE-8AA3-E0319A09FA62}" srcOrd="0" destOrd="0" parTransId="{1C0C6823-9B02-4778-BF05-C2B4228949C5}" sibTransId="{624AA874-A04F-4257-A49E-B92146864745}"/>
    <dgm:cxn modelId="{509B0782-5104-4739-B77D-8F631FE3FF7F}" type="presOf" srcId="{971845F7-FBDA-44BE-8AA3-E0319A09FA62}" destId="{E2A07A1D-FB49-40F5-BFDE-9CA95E143A48}" srcOrd="0" destOrd="0" presId="urn:microsoft.com/office/officeart/2005/8/layout/hierarchy4"/>
    <dgm:cxn modelId="{1A7BA0A6-C744-44FF-AE4E-05F8838BED04}" type="presOf" srcId="{233C7EDE-2EA2-45B9-ADA5-B5AA89FCB9F2}" destId="{E9219B7B-4FFD-4732-860E-8E3CD58C789D}" srcOrd="0" destOrd="0" presId="urn:microsoft.com/office/officeart/2005/8/layout/hierarchy4"/>
    <dgm:cxn modelId="{D7EA16AE-20D7-486C-9AB6-6E538042F51F}" type="presOf" srcId="{6459441E-531F-492F-973A-C249448EF610}" destId="{71C665E9-6B67-4EAA-8F45-E76009DD0662}" srcOrd="0" destOrd="0" presId="urn:microsoft.com/office/officeart/2005/8/layout/hierarchy4"/>
    <dgm:cxn modelId="{79E547C1-49D0-445F-A6C6-ABC36B4DF36D}" srcId="{971845F7-FBDA-44BE-8AA3-E0319A09FA62}" destId="{30A6246F-DCD5-4035-BA0A-F6D91E5A1EA0}" srcOrd="0" destOrd="0" parTransId="{F7354109-C6BA-4419-AA39-DAE6065FECFA}" sibTransId="{AB402BD2-A4E1-4262-AF4D-D0876AEFCE30}"/>
    <dgm:cxn modelId="{2BDA9FC4-4784-4645-9B42-98C161C40B12}" srcId="{6459441E-531F-492F-973A-C249448EF610}" destId="{233C7EDE-2EA2-45B9-ADA5-B5AA89FCB9F2}" srcOrd="0" destOrd="0" parTransId="{4FD4B445-BE4E-4FB9-9B16-8DEB17596E8A}" sibTransId="{7CF010DF-40AD-48C2-8875-2C88D91B89C3}"/>
    <dgm:cxn modelId="{FC0658CC-BB8B-4D64-A6C8-42B077B5612A}" type="presOf" srcId="{70313A71-43F9-4CC0-94EE-BFE5142140F4}" destId="{A8509085-566B-437A-A29E-6DE3C9098261}" srcOrd="0" destOrd="0" presId="urn:microsoft.com/office/officeart/2005/8/layout/hierarchy4"/>
    <dgm:cxn modelId="{4BB546CD-E557-414F-8B03-49E04E693911}" srcId="{3C9C1567-85E6-497F-80FD-0A13A81669C6}" destId="{6459441E-531F-492F-973A-C249448EF610}" srcOrd="0" destOrd="0" parTransId="{E1694C18-7B56-4C33-83E6-61DAE2409783}" sibTransId="{BB74C8E9-57FA-4D06-8D74-BDF4C64B0D12}"/>
    <dgm:cxn modelId="{1F5C0FD8-BF45-45BF-AD55-45B7A44B5234}" type="presOf" srcId="{4B28689A-AB10-4B83-99D3-A87B5CACA9A3}" destId="{7CFC19BB-F09E-416A-B49E-F87F6669CF19}" srcOrd="0" destOrd="0" presId="urn:microsoft.com/office/officeart/2005/8/layout/hierarchy4"/>
    <dgm:cxn modelId="{D855AF5C-7174-4603-84F9-2B89AF9DD2FE}" type="presParOf" srcId="{B1AFF952-EFCC-4E95-9422-606531D16413}" destId="{3ED54DAE-9386-4CA8-8EFB-F9C781F186F6}" srcOrd="0" destOrd="0" presId="urn:microsoft.com/office/officeart/2005/8/layout/hierarchy4"/>
    <dgm:cxn modelId="{A4D332CB-928D-4E9C-9742-6E314760B034}" type="presParOf" srcId="{3ED54DAE-9386-4CA8-8EFB-F9C781F186F6}" destId="{71C665E9-6B67-4EAA-8F45-E76009DD0662}" srcOrd="0" destOrd="0" presId="urn:microsoft.com/office/officeart/2005/8/layout/hierarchy4"/>
    <dgm:cxn modelId="{2F5EC2E9-B73A-48D2-A24C-81389BC00DEC}" type="presParOf" srcId="{3ED54DAE-9386-4CA8-8EFB-F9C781F186F6}" destId="{3947C07B-4792-41F3-ADFA-27A0AA488502}" srcOrd="1" destOrd="0" presId="urn:microsoft.com/office/officeart/2005/8/layout/hierarchy4"/>
    <dgm:cxn modelId="{9F6F186C-495D-4614-9E76-EFD22263B2F4}" type="presParOf" srcId="{3ED54DAE-9386-4CA8-8EFB-F9C781F186F6}" destId="{60116D28-9871-4ED1-AE2C-6C73A5CAC4EF}" srcOrd="2" destOrd="0" presId="urn:microsoft.com/office/officeart/2005/8/layout/hierarchy4"/>
    <dgm:cxn modelId="{4926F1DC-4040-428F-AB35-642DEF937806}" type="presParOf" srcId="{60116D28-9871-4ED1-AE2C-6C73A5CAC4EF}" destId="{0EC01636-6589-4A1D-9C77-2912EB7234B1}" srcOrd="0" destOrd="0" presId="urn:microsoft.com/office/officeart/2005/8/layout/hierarchy4"/>
    <dgm:cxn modelId="{D79B793D-7B94-45DB-8439-683CA6D4EBC7}" type="presParOf" srcId="{0EC01636-6589-4A1D-9C77-2912EB7234B1}" destId="{E9219B7B-4FFD-4732-860E-8E3CD58C789D}" srcOrd="0" destOrd="0" presId="urn:microsoft.com/office/officeart/2005/8/layout/hierarchy4"/>
    <dgm:cxn modelId="{7C4D29BB-6F5A-4B26-B1C8-C804444649CC}" type="presParOf" srcId="{0EC01636-6589-4A1D-9C77-2912EB7234B1}" destId="{82FFB633-F87E-4C1A-8702-D8B7CF37526B}" srcOrd="1" destOrd="0" presId="urn:microsoft.com/office/officeart/2005/8/layout/hierarchy4"/>
    <dgm:cxn modelId="{2B54864A-111B-4B10-A53F-1D8E97BE9D51}" type="presParOf" srcId="{0EC01636-6589-4A1D-9C77-2912EB7234B1}" destId="{2D049D98-7617-4C01-B363-6B7E510D6120}" srcOrd="2" destOrd="0" presId="urn:microsoft.com/office/officeart/2005/8/layout/hierarchy4"/>
    <dgm:cxn modelId="{6016ED32-E3A0-4954-8B4F-63C56FE71E77}" type="presParOf" srcId="{2D049D98-7617-4C01-B363-6B7E510D6120}" destId="{9836258B-3249-4718-B863-0AC88B54C820}" srcOrd="0" destOrd="0" presId="urn:microsoft.com/office/officeart/2005/8/layout/hierarchy4"/>
    <dgm:cxn modelId="{49087F49-246C-4483-BE0C-47E1ADFAC304}" type="presParOf" srcId="{9836258B-3249-4718-B863-0AC88B54C820}" destId="{A8509085-566B-437A-A29E-6DE3C9098261}" srcOrd="0" destOrd="0" presId="urn:microsoft.com/office/officeart/2005/8/layout/hierarchy4"/>
    <dgm:cxn modelId="{B66985DB-1590-4004-BA7F-2C45C84DC008}" type="presParOf" srcId="{9836258B-3249-4718-B863-0AC88B54C820}" destId="{4A97A304-DD27-4AEF-B00E-93C31594A940}" srcOrd="1" destOrd="0" presId="urn:microsoft.com/office/officeart/2005/8/layout/hierarchy4"/>
    <dgm:cxn modelId="{89BF8390-A360-4D92-936D-9EE1EC5C9DDB}" type="presParOf" srcId="{B1AFF952-EFCC-4E95-9422-606531D16413}" destId="{C86E7856-2CBE-4D23-A894-0E9BA65151B8}" srcOrd="1" destOrd="0" presId="urn:microsoft.com/office/officeart/2005/8/layout/hierarchy4"/>
    <dgm:cxn modelId="{7AC3F72A-CFAC-46A5-916F-9270185A08F8}" type="presParOf" srcId="{B1AFF952-EFCC-4E95-9422-606531D16413}" destId="{9DD4B91F-F4E3-465A-B931-4D80468CB4D2}" srcOrd="2" destOrd="0" presId="urn:microsoft.com/office/officeart/2005/8/layout/hierarchy4"/>
    <dgm:cxn modelId="{1F1B9F66-1125-43BC-B053-44CCEF6449ED}" type="presParOf" srcId="{9DD4B91F-F4E3-465A-B931-4D80468CB4D2}" destId="{7CFC19BB-F09E-416A-B49E-F87F6669CF19}" srcOrd="0" destOrd="0" presId="urn:microsoft.com/office/officeart/2005/8/layout/hierarchy4"/>
    <dgm:cxn modelId="{EDDAEA14-0F54-44F7-B926-764A3893D722}" type="presParOf" srcId="{9DD4B91F-F4E3-465A-B931-4D80468CB4D2}" destId="{0B153F0E-51FE-4524-A481-E5546ACEA6B7}" srcOrd="1" destOrd="0" presId="urn:microsoft.com/office/officeart/2005/8/layout/hierarchy4"/>
    <dgm:cxn modelId="{76801AE4-7B03-4336-B949-DFF86E957804}" type="presParOf" srcId="{9DD4B91F-F4E3-465A-B931-4D80468CB4D2}" destId="{AF755C95-5A3E-41DD-A9DD-8E775BCA1C7A}" srcOrd="2" destOrd="0" presId="urn:microsoft.com/office/officeart/2005/8/layout/hierarchy4"/>
    <dgm:cxn modelId="{DD6D2E9D-AADE-4420-BD6E-C2885B17AE31}" type="presParOf" srcId="{AF755C95-5A3E-41DD-A9DD-8E775BCA1C7A}" destId="{6530EE56-EB63-4D96-870F-84DD672C5F92}" srcOrd="0" destOrd="0" presId="urn:microsoft.com/office/officeart/2005/8/layout/hierarchy4"/>
    <dgm:cxn modelId="{E997980A-2876-4BF9-8B59-63004B8D5B0B}" type="presParOf" srcId="{6530EE56-EB63-4D96-870F-84DD672C5F92}" destId="{E2A07A1D-FB49-40F5-BFDE-9CA95E143A48}" srcOrd="0" destOrd="0" presId="urn:microsoft.com/office/officeart/2005/8/layout/hierarchy4"/>
    <dgm:cxn modelId="{0EB639D2-CEDC-4D9F-AE67-134E8BBE320D}" type="presParOf" srcId="{6530EE56-EB63-4D96-870F-84DD672C5F92}" destId="{003FA534-8C72-4E78-940B-A4C05BF30912}" srcOrd="1" destOrd="0" presId="urn:microsoft.com/office/officeart/2005/8/layout/hierarchy4"/>
    <dgm:cxn modelId="{3EDD1B49-F06F-491F-8E22-2BA3E4F14164}" type="presParOf" srcId="{6530EE56-EB63-4D96-870F-84DD672C5F92}" destId="{17FC24E1-378A-4247-9719-8D5DC0698528}" srcOrd="2" destOrd="0" presId="urn:microsoft.com/office/officeart/2005/8/layout/hierarchy4"/>
    <dgm:cxn modelId="{3D61C997-69A6-4ED1-9477-DEA45CB7FC16}" type="presParOf" srcId="{17FC24E1-378A-4247-9719-8D5DC0698528}" destId="{4CE32C77-C14A-45A8-9655-3FAF9DB8ABF6}" srcOrd="0" destOrd="0" presId="urn:microsoft.com/office/officeart/2005/8/layout/hierarchy4"/>
    <dgm:cxn modelId="{1030F954-211C-450A-B0D3-9DC998057ECC}" type="presParOf" srcId="{4CE32C77-C14A-45A8-9655-3FAF9DB8ABF6}" destId="{73161EA8-BCE5-4C45-9F82-B8E79D119EE6}" srcOrd="0" destOrd="0" presId="urn:microsoft.com/office/officeart/2005/8/layout/hierarchy4"/>
    <dgm:cxn modelId="{313F0B5D-0E5C-499F-B9D9-406DC40788A4}" type="presParOf" srcId="{4CE32C77-C14A-45A8-9655-3FAF9DB8ABF6}" destId="{E16FC398-83B7-4E31-B417-489B00E69A36}" srcOrd="1" destOrd="0" presId="urn:microsoft.com/office/officeart/2005/8/layout/hierarchy4"/>
    <dgm:cxn modelId="{97E4B253-548D-4106-A30B-4C88E87100E7}" type="presParOf" srcId="{17FC24E1-378A-4247-9719-8D5DC0698528}" destId="{889F6B99-CE2E-4CB2-9FD5-40643FC34543}" srcOrd="1" destOrd="0" presId="urn:microsoft.com/office/officeart/2005/8/layout/hierarchy4"/>
    <dgm:cxn modelId="{2597F62C-2EAC-4CD3-BFD0-925595A5A88E}" type="presParOf" srcId="{17FC24E1-378A-4247-9719-8D5DC0698528}" destId="{E11DC6DA-ECCB-47F6-8CC6-4FAB59C2B584}" srcOrd="2" destOrd="0" presId="urn:microsoft.com/office/officeart/2005/8/layout/hierarchy4"/>
    <dgm:cxn modelId="{EF036A35-9BE9-4662-9CD5-9A886BD14CF7}" type="presParOf" srcId="{E11DC6DA-ECCB-47F6-8CC6-4FAB59C2B584}" destId="{025FA8AC-60D6-450F-B6A0-A20B84CCCA36}" srcOrd="0" destOrd="0" presId="urn:microsoft.com/office/officeart/2005/8/layout/hierarchy4"/>
    <dgm:cxn modelId="{197749C4-D9FB-49FF-B381-C0D945CE2BF2}" type="presParOf" srcId="{E11DC6DA-ECCB-47F6-8CC6-4FAB59C2B584}" destId="{796A28F1-EFA4-4436-8EC9-61101B33B1E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20DFA677-B800-4A9B-860A-FED08D0B95B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8925DEA-82E6-43D7-A86A-56B2699F5F96}">
      <dgm:prSet phldrT="[Texto]"/>
      <dgm:spPr/>
      <dgm:t>
        <a:bodyPr/>
        <a:lstStyle/>
        <a:p>
          <a:r>
            <a:rPr lang="pt-BR" dirty="0"/>
            <a:t>Risco habitual sem vulnerabilidade</a:t>
          </a:r>
        </a:p>
      </dgm:t>
    </dgm:pt>
    <dgm:pt modelId="{E145FD3B-11CA-42A2-AD75-3DA8A148BEB9}" type="parTrans" cxnId="{2EA3EFBC-7A4B-4939-A905-E2BB7A8A4E73}">
      <dgm:prSet/>
      <dgm:spPr/>
      <dgm:t>
        <a:bodyPr/>
        <a:lstStyle/>
        <a:p>
          <a:endParaRPr lang="pt-BR"/>
        </a:p>
      </dgm:t>
    </dgm:pt>
    <dgm:pt modelId="{9F23ABB4-E8ED-4232-9204-CAAF3F5D0800}" type="sibTrans" cxnId="{2EA3EFBC-7A4B-4939-A905-E2BB7A8A4E73}">
      <dgm:prSet/>
      <dgm:spPr/>
      <dgm:t>
        <a:bodyPr/>
        <a:lstStyle/>
        <a:p>
          <a:endParaRPr lang="pt-BR"/>
        </a:p>
      </dgm:t>
    </dgm:pt>
    <dgm:pt modelId="{E9F74CB0-38A7-4E09-BB4F-E908C5E03D45}">
      <dgm:prSet phldrT="[Texto]"/>
      <dgm:spPr/>
      <dgm:t>
        <a:bodyPr/>
        <a:lstStyle/>
        <a:p>
          <a:r>
            <a:rPr lang="pt-BR" dirty="0"/>
            <a:t>Risco habitual com vulnerabilidade</a:t>
          </a:r>
        </a:p>
      </dgm:t>
    </dgm:pt>
    <dgm:pt modelId="{BA8C54F0-FAC8-494A-AD2B-1E9153C5639F}" type="parTrans" cxnId="{CF3C1964-0DA0-4C5D-B2DD-5C54134624E9}">
      <dgm:prSet/>
      <dgm:spPr/>
      <dgm:t>
        <a:bodyPr/>
        <a:lstStyle/>
        <a:p>
          <a:endParaRPr lang="pt-BR"/>
        </a:p>
      </dgm:t>
    </dgm:pt>
    <dgm:pt modelId="{94F5C5BB-9E01-4D14-BEB2-E6AB260FBE57}" type="sibTrans" cxnId="{CF3C1964-0DA0-4C5D-B2DD-5C54134624E9}">
      <dgm:prSet/>
      <dgm:spPr/>
      <dgm:t>
        <a:bodyPr/>
        <a:lstStyle/>
        <a:p>
          <a:endParaRPr lang="pt-BR"/>
        </a:p>
      </dgm:t>
    </dgm:pt>
    <dgm:pt modelId="{73947498-6764-4D0B-AD83-9E76DAFE1BAE}">
      <dgm:prSet phldrT="[Texto]"/>
      <dgm:spPr/>
      <dgm:t>
        <a:bodyPr/>
        <a:lstStyle/>
        <a:p>
          <a:r>
            <a:rPr lang="pt-BR" dirty="0"/>
            <a:t>Alto risco</a:t>
          </a:r>
        </a:p>
      </dgm:t>
    </dgm:pt>
    <dgm:pt modelId="{FA7E6482-B3ED-4955-A378-1B3A0F3796C5}" type="parTrans" cxnId="{9F301204-8D13-4EAF-805A-506B6F0F6E8B}">
      <dgm:prSet/>
      <dgm:spPr/>
      <dgm:t>
        <a:bodyPr/>
        <a:lstStyle/>
        <a:p>
          <a:endParaRPr lang="pt-BR"/>
        </a:p>
      </dgm:t>
    </dgm:pt>
    <dgm:pt modelId="{88626BB2-69C2-4024-868F-5ABEEFA0C100}" type="sibTrans" cxnId="{9F301204-8D13-4EAF-805A-506B6F0F6E8B}">
      <dgm:prSet/>
      <dgm:spPr/>
      <dgm:t>
        <a:bodyPr/>
        <a:lstStyle/>
        <a:p>
          <a:endParaRPr lang="pt-BR"/>
        </a:p>
      </dgm:t>
    </dgm:pt>
    <dgm:pt modelId="{2EAA2DC3-9F4A-4EAC-9B92-43C11ACB7FEE}" type="pres">
      <dgm:prSet presAssocID="{20DFA677-B800-4A9B-860A-FED08D0B95B3}" presName="linear" presStyleCnt="0">
        <dgm:presLayoutVars>
          <dgm:animLvl val="lvl"/>
          <dgm:resizeHandles val="exact"/>
        </dgm:presLayoutVars>
      </dgm:prSet>
      <dgm:spPr/>
    </dgm:pt>
    <dgm:pt modelId="{7B2F08EE-83AF-498C-8330-E5726C1AB49A}" type="pres">
      <dgm:prSet presAssocID="{F8925DEA-82E6-43D7-A86A-56B2699F5F9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D3B45E-ACA8-4408-8C05-3E0AF1A82A73}" type="pres">
      <dgm:prSet presAssocID="{9F23ABB4-E8ED-4232-9204-CAAF3F5D0800}" presName="spacer" presStyleCnt="0"/>
      <dgm:spPr/>
    </dgm:pt>
    <dgm:pt modelId="{2363168D-BD82-46AF-9667-1AEF8D537FAC}" type="pres">
      <dgm:prSet presAssocID="{E9F74CB0-38A7-4E09-BB4F-E908C5E03D4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5F42944-0BAF-4D5E-90EB-155428714E92}" type="pres">
      <dgm:prSet presAssocID="{94F5C5BB-9E01-4D14-BEB2-E6AB260FBE57}" presName="spacer" presStyleCnt="0"/>
      <dgm:spPr/>
    </dgm:pt>
    <dgm:pt modelId="{6F3B1D8A-18AF-4A17-85E4-C65416FF334F}" type="pres">
      <dgm:prSet presAssocID="{73947498-6764-4D0B-AD83-9E76DAFE1BA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F301204-8D13-4EAF-805A-506B6F0F6E8B}" srcId="{20DFA677-B800-4A9B-860A-FED08D0B95B3}" destId="{73947498-6764-4D0B-AD83-9E76DAFE1BAE}" srcOrd="2" destOrd="0" parTransId="{FA7E6482-B3ED-4955-A378-1B3A0F3796C5}" sibTransId="{88626BB2-69C2-4024-868F-5ABEEFA0C100}"/>
    <dgm:cxn modelId="{A2DB0326-DC17-4908-A4EC-0C51395DA787}" type="presOf" srcId="{20DFA677-B800-4A9B-860A-FED08D0B95B3}" destId="{2EAA2DC3-9F4A-4EAC-9B92-43C11ACB7FEE}" srcOrd="0" destOrd="0" presId="urn:microsoft.com/office/officeart/2005/8/layout/vList2"/>
    <dgm:cxn modelId="{CF3C1964-0DA0-4C5D-B2DD-5C54134624E9}" srcId="{20DFA677-B800-4A9B-860A-FED08D0B95B3}" destId="{E9F74CB0-38A7-4E09-BB4F-E908C5E03D45}" srcOrd="1" destOrd="0" parTransId="{BA8C54F0-FAC8-494A-AD2B-1E9153C5639F}" sibTransId="{94F5C5BB-9E01-4D14-BEB2-E6AB260FBE57}"/>
    <dgm:cxn modelId="{21A1C983-BCBA-4ADB-92E7-866CDE9335A7}" type="presOf" srcId="{F8925DEA-82E6-43D7-A86A-56B2699F5F96}" destId="{7B2F08EE-83AF-498C-8330-E5726C1AB49A}" srcOrd="0" destOrd="0" presId="urn:microsoft.com/office/officeart/2005/8/layout/vList2"/>
    <dgm:cxn modelId="{2EA3EFBC-7A4B-4939-A905-E2BB7A8A4E73}" srcId="{20DFA677-B800-4A9B-860A-FED08D0B95B3}" destId="{F8925DEA-82E6-43D7-A86A-56B2699F5F96}" srcOrd="0" destOrd="0" parTransId="{E145FD3B-11CA-42A2-AD75-3DA8A148BEB9}" sibTransId="{9F23ABB4-E8ED-4232-9204-CAAF3F5D0800}"/>
    <dgm:cxn modelId="{F04D8AC8-1B7F-4029-8DFA-EB2BBBCD2F18}" type="presOf" srcId="{73947498-6764-4D0B-AD83-9E76DAFE1BAE}" destId="{6F3B1D8A-18AF-4A17-85E4-C65416FF334F}" srcOrd="0" destOrd="0" presId="urn:microsoft.com/office/officeart/2005/8/layout/vList2"/>
    <dgm:cxn modelId="{2C8969F1-CD5D-4D64-9BD9-AFB82BADCD1A}" type="presOf" srcId="{E9F74CB0-38A7-4E09-BB4F-E908C5E03D45}" destId="{2363168D-BD82-46AF-9667-1AEF8D537FAC}" srcOrd="0" destOrd="0" presId="urn:microsoft.com/office/officeart/2005/8/layout/vList2"/>
    <dgm:cxn modelId="{E1CB022F-4708-4C5B-B4F0-5EEA2A1290FB}" type="presParOf" srcId="{2EAA2DC3-9F4A-4EAC-9B92-43C11ACB7FEE}" destId="{7B2F08EE-83AF-498C-8330-E5726C1AB49A}" srcOrd="0" destOrd="0" presId="urn:microsoft.com/office/officeart/2005/8/layout/vList2"/>
    <dgm:cxn modelId="{471B8045-F78B-4575-95A3-0C0A42E79A68}" type="presParOf" srcId="{2EAA2DC3-9F4A-4EAC-9B92-43C11ACB7FEE}" destId="{0FD3B45E-ACA8-4408-8C05-3E0AF1A82A73}" srcOrd="1" destOrd="0" presId="urn:microsoft.com/office/officeart/2005/8/layout/vList2"/>
    <dgm:cxn modelId="{48603822-2262-4129-B7DE-3829EDCE0C00}" type="presParOf" srcId="{2EAA2DC3-9F4A-4EAC-9B92-43C11ACB7FEE}" destId="{2363168D-BD82-46AF-9667-1AEF8D537FAC}" srcOrd="2" destOrd="0" presId="urn:microsoft.com/office/officeart/2005/8/layout/vList2"/>
    <dgm:cxn modelId="{66DC68E0-09D2-4FFB-BA9D-F7FF3F8E9688}" type="presParOf" srcId="{2EAA2DC3-9F4A-4EAC-9B92-43C11ACB7FEE}" destId="{75F42944-0BAF-4D5E-90EB-155428714E92}" srcOrd="3" destOrd="0" presId="urn:microsoft.com/office/officeart/2005/8/layout/vList2"/>
    <dgm:cxn modelId="{F41EA20F-4F14-4AEA-9D1D-EDEE91CDF938}" type="presParOf" srcId="{2EAA2DC3-9F4A-4EAC-9B92-43C11ACB7FEE}" destId="{6F3B1D8A-18AF-4A17-85E4-C65416FF334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BFC5C739-3A61-4E6C-8A16-DDA306915E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B610D79-F8DC-4BDF-B4A8-6AF58C020614}">
      <dgm:prSet phldrT="[Texto]"/>
      <dgm:spPr/>
      <dgm:t>
        <a:bodyPr/>
        <a:lstStyle/>
        <a:p>
          <a:r>
            <a:rPr lang="pt-BR" dirty="0"/>
            <a:t>Idade</a:t>
          </a:r>
        </a:p>
      </dgm:t>
    </dgm:pt>
    <dgm:pt modelId="{822AD3A0-82E0-4E58-88E7-E26FBE55ED03}" type="parTrans" cxnId="{70CC42CB-BE48-4C48-9EE2-A2D469E8915C}">
      <dgm:prSet/>
      <dgm:spPr/>
      <dgm:t>
        <a:bodyPr/>
        <a:lstStyle/>
        <a:p>
          <a:endParaRPr lang="pt-BR"/>
        </a:p>
      </dgm:t>
    </dgm:pt>
    <dgm:pt modelId="{7018FA39-FB2B-49E5-88A2-50E048DF4A94}" type="sibTrans" cxnId="{70CC42CB-BE48-4C48-9EE2-A2D469E8915C}">
      <dgm:prSet/>
      <dgm:spPr/>
      <dgm:t>
        <a:bodyPr/>
        <a:lstStyle/>
        <a:p>
          <a:endParaRPr lang="pt-BR"/>
        </a:p>
      </dgm:t>
    </dgm:pt>
    <dgm:pt modelId="{6612D0FE-B220-4819-BAAF-829F52D5316E}">
      <dgm:prSet phldrT="[Texto]"/>
      <dgm:spPr/>
      <dgm:t>
        <a:bodyPr/>
        <a:lstStyle/>
        <a:p>
          <a:r>
            <a:rPr lang="pt-BR" dirty="0"/>
            <a:t>Gravidez planejada</a:t>
          </a:r>
        </a:p>
      </dgm:t>
    </dgm:pt>
    <dgm:pt modelId="{5123A3F7-707D-46A8-9D57-C48B4A1F2E31}" type="parTrans" cxnId="{2A8BF37D-3DD3-4E05-8871-85C74A4EBB5D}">
      <dgm:prSet/>
      <dgm:spPr/>
      <dgm:t>
        <a:bodyPr/>
        <a:lstStyle/>
        <a:p>
          <a:endParaRPr lang="pt-BR"/>
        </a:p>
      </dgm:t>
    </dgm:pt>
    <dgm:pt modelId="{945AAE94-FAF7-4104-8AE7-95070ADD4487}" type="sibTrans" cxnId="{2A8BF37D-3DD3-4E05-8871-85C74A4EBB5D}">
      <dgm:prSet/>
      <dgm:spPr/>
      <dgm:t>
        <a:bodyPr/>
        <a:lstStyle/>
        <a:p>
          <a:endParaRPr lang="pt-BR"/>
        </a:p>
      </dgm:t>
    </dgm:pt>
    <dgm:pt modelId="{0056EC7D-F60A-4EC2-A7FE-1525445EADD6}" type="pres">
      <dgm:prSet presAssocID="{BFC5C739-3A61-4E6C-8A16-DDA306915E64}" presName="linear" presStyleCnt="0">
        <dgm:presLayoutVars>
          <dgm:animLvl val="lvl"/>
          <dgm:resizeHandles val="exact"/>
        </dgm:presLayoutVars>
      </dgm:prSet>
      <dgm:spPr/>
    </dgm:pt>
    <dgm:pt modelId="{14211B97-891B-46B0-ABBE-BDA8BF1504B5}" type="pres">
      <dgm:prSet presAssocID="{0B610D79-F8DC-4BDF-B4A8-6AF58C02061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A6E8E51-FB38-4EB9-ACD7-317A5CCFCF2F}" type="pres">
      <dgm:prSet presAssocID="{7018FA39-FB2B-49E5-88A2-50E048DF4A94}" presName="spacer" presStyleCnt="0"/>
      <dgm:spPr/>
    </dgm:pt>
    <dgm:pt modelId="{FD00CDF1-622F-4824-9501-BEC7103938A7}" type="pres">
      <dgm:prSet presAssocID="{6612D0FE-B220-4819-BAAF-829F52D5316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3EEEA31-EEE0-4987-9B70-978681182085}" type="presOf" srcId="{6612D0FE-B220-4819-BAAF-829F52D5316E}" destId="{FD00CDF1-622F-4824-9501-BEC7103938A7}" srcOrd="0" destOrd="0" presId="urn:microsoft.com/office/officeart/2005/8/layout/vList2"/>
    <dgm:cxn modelId="{D8516B70-FC96-4692-903D-89547FB6F9B7}" type="presOf" srcId="{BFC5C739-3A61-4E6C-8A16-DDA306915E64}" destId="{0056EC7D-F60A-4EC2-A7FE-1525445EADD6}" srcOrd="0" destOrd="0" presId="urn:microsoft.com/office/officeart/2005/8/layout/vList2"/>
    <dgm:cxn modelId="{2A8BF37D-3DD3-4E05-8871-85C74A4EBB5D}" srcId="{BFC5C739-3A61-4E6C-8A16-DDA306915E64}" destId="{6612D0FE-B220-4819-BAAF-829F52D5316E}" srcOrd="1" destOrd="0" parTransId="{5123A3F7-707D-46A8-9D57-C48B4A1F2E31}" sibTransId="{945AAE94-FAF7-4104-8AE7-95070ADD4487}"/>
    <dgm:cxn modelId="{727C418C-B5FD-492F-9045-E7F57E1732D8}" type="presOf" srcId="{0B610D79-F8DC-4BDF-B4A8-6AF58C020614}" destId="{14211B97-891B-46B0-ABBE-BDA8BF1504B5}" srcOrd="0" destOrd="0" presId="urn:microsoft.com/office/officeart/2005/8/layout/vList2"/>
    <dgm:cxn modelId="{70CC42CB-BE48-4C48-9EE2-A2D469E8915C}" srcId="{BFC5C739-3A61-4E6C-8A16-DDA306915E64}" destId="{0B610D79-F8DC-4BDF-B4A8-6AF58C020614}" srcOrd="0" destOrd="0" parTransId="{822AD3A0-82E0-4E58-88E7-E26FBE55ED03}" sibTransId="{7018FA39-FB2B-49E5-88A2-50E048DF4A94}"/>
    <dgm:cxn modelId="{B5A476C3-9753-4213-9CBF-980E0FA8FD83}" type="presParOf" srcId="{0056EC7D-F60A-4EC2-A7FE-1525445EADD6}" destId="{14211B97-891B-46B0-ABBE-BDA8BF1504B5}" srcOrd="0" destOrd="0" presId="urn:microsoft.com/office/officeart/2005/8/layout/vList2"/>
    <dgm:cxn modelId="{883FC54A-9855-4309-94AF-2F08A386C5DA}" type="presParOf" srcId="{0056EC7D-F60A-4EC2-A7FE-1525445EADD6}" destId="{6A6E8E51-FB38-4EB9-ACD7-317A5CCFCF2F}" srcOrd="1" destOrd="0" presId="urn:microsoft.com/office/officeart/2005/8/layout/vList2"/>
    <dgm:cxn modelId="{68BBE388-49CE-4821-BEF7-EB5AE08B5D68}" type="presParOf" srcId="{0056EC7D-F60A-4EC2-A7FE-1525445EADD6}" destId="{FD00CDF1-622F-4824-9501-BEC7103938A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EF07A58A-5301-4292-AA73-A482F7478D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AA0AC59-140D-46F2-BA4C-19FC3707CA0C}">
      <dgm:prSet phldrT="[Texto]"/>
      <dgm:spPr/>
      <dgm:t>
        <a:bodyPr/>
        <a:lstStyle/>
        <a:p>
          <a:r>
            <a:rPr lang="pt-BR" dirty="0"/>
            <a:t>Idade</a:t>
          </a:r>
        </a:p>
      </dgm:t>
    </dgm:pt>
    <dgm:pt modelId="{65808FC4-841D-4DD7-A0D8-0483250B5E9C}" type="parTrans" cxnId="{72103205-9370-4D11-851B-0DAC273164D7}">
      <dgm:prSet/>
      <dgm:spPr/>
      <dgm:t>
        <a:bodyPr/>
        <a:lstStyle/>
        <a:p>
          <a:endParaRPr lang="pt-BR"/>
        </a:p>
      </dgm:t>
    </dgm:pt>
    <dgm:pt modelId="{D24F5432-3C9C-4BC4-93EB-2CC809461134}" type="sibTrans" cxnId="{72103205-9370-4D11-851B-0DAC273164D7}">
      <dgm:prSet/>
      <dgm:spPr/>
      <dgm:t>
        <a:bodyPr/>
        <a:lstStyle/>
        <a:p>
          <a:endParaRPr lang="pt-BR"/>
        </a:p>
      </dgm:t>
    </dgm:pt>
    <dgm:pt modelId="{788B757C-EAC4-493E-9FEB-990A44D577D5}">
      <dgm:prSet phldrT="[Texto]"/>
      <dgm:spPr/>
      <dgm:t>
        <a:bodyPr/>
        <a:lstStyle/>
        <a:p>
          <a:r>
            <a:rPr lang="pt-BR" dirty="0"/>
            <a:t>Gravidez não planejada</a:t>
          </a:r>
        </a:p>
      </dgm:t>
    </dgm:pt>
    <dgm:pt modelId="{204FA1C9-A44D-4487-B942-7C841A33A0A4}" type="parTrans" cxnId="{AC88161A-F284-4209-A3C3-3DDEB8B699A3}">
      <dgm:prSet/>
      <dgm:spPr/>
      <dgm:t>
        <a:bodyPr/>
        <a:lstStyle/>
        <a:p>
          <a:endParaRPr lang="pt-BR"/>
        </a:p>
      </dgm:t>
    </dgm:pt>
    <dgm:pt modelId="{CB216A37-1CE2-48DC-A79F-8E0E662B75B8}" type="sibTrans" cxnId="{AC88161A-F284-4209-A3C3-3DDEB8B699A3}">
      <dgm:prSet/>
      <dgm:spPr/>
      <dgm:t>
        <a:bodyPr/>
        <a:lstStyle/>
        <a:p>
          <a:endParaRPr lang="pt-BR"/>
        </a:p>
      </dgm:t>
    </dgm:pt>
    <dgm:pt modelId="{3D38D755-1E33-45CE-8DD1-981B9FE86202}">
      <dgm:prSet phldrT="[Texto]"/>
      <dgm:spPr/>
      <dgm:t>
        <a:bodyPr/>
        <a:lstStyle/>
        <a:p>
          <a:r>
            <a:rPr lang="pt-BR" dirty="0"/>
            <a:t>Situação familiar/conjugal</a:t>
          </a:r>
        </a:p>
      </dgm:t>
    </dgm:pt>
    <dgm:pt modelId="{17CB245C-0B62-4CBF-8EC8-153D5F93C905}" type="parTrans" cxnId="{32E1E691-4422-41BC-B949-FF80184A89A3}">
      <dgm:prSet/>
      <dgm:spPr/>
      <dgm:t>
        <a:bodyPr/>
        <a:lstStyle/>
        <a:p>
          <a:endParaRPr lang="pt-BR"/>
        </a:p>
      </dgm:t>
    </dgm:pt>
    <dgm:pt modelId="{EDD1615D-83B6-4E8C-B687-A88BF69E31F6}" type="sibTrans" cxnId="{32E1E691-4422-41BC-B949-FF80184A89A3}">
      <dgm:prSet/>
      <dgm:spPr/>
      <dgm:t>
        <a:bodyPr/>
        <a:lstStyle/>
        <a:p>
          <a:endParaRPr lang="pt-BR"/>
        </a:p>
      </dgm:t>
    </dgm:pt>
    <dgm:pt modelId="{2ABF2CF8-D6E8-4B7E-87CB-433D0F0AC80B}">
      <dgm:prSet phldrT="[Texto]"/>
      <dgm:spPr/>
      <dgm:t>
        <a:bodyPr/>
        <a:lstStyle/>
        <a:p>
          <a:r>
            <a:rPr lang="pt-BR" dirty="0"/>
            <a:t>Ocupação insalubre</a:t>
          </a:r>
        </a:p>
      </dgm:t>
    </dgm:pt>
    <dgm:pt modelId="{E9540753-8E7D-4080-A82B-377C21708C36}" type="parTrans" cxnId="{C97A7D88-2660-4565-AE94-E6A57B524323}">
      <dgm:prSet/>
      <dgm:spPr/>
      <dgm:t>
        <a:bodyPr/>
        <a:lstStyle/>
        <a:p>
          <a:endParaRPr lang="pt-BR"/>
        </a:p>
      </dgm:t>
    </dgm:pt>
    <dgm:pt modelId="{51E432E5-BBCF-4831-BBE5-AF77BCBFF68D}" type="sibTrans" cxnId="{C97A7D88-2660-4565-AE94-E6A57B524323}">
      <dgm:prSet/>
      <dgm:spPr/>
      <dgm:t>
        <a:bodyPr/>
        <a:lstStyle/>
        <a:p>
          <a:endParaRPr lang="pt-BR"/>
        </a:p>
      </dgm:t>
    </dgm:pt>
    <dgm:pt modelId="{5DD97F12-EC2A-4887-8096-233C9C517A2F}">
      <dgm:prSet phldrT="[Texto]"/>
      <dgm:spPr/>
      <dgm:t>
        <a:bodyPr/>
        <a:lstStyle/>
        <a:p>
          <a:r>
            <a:rPr lang="pt-BR" dirty="0"/>
            <a:t>Peso e altura</a:t>
          </a:r>
        </a:p>
      </dgm:t>
    </dgm:pt>
    <dgm:pt modelId="{4CF5CF4D-017C-48AE-B830-7B2310F73289}" type="parTrans" cxnId="{2E518A35-33E3-460A-91D1-E58DD0DBB79A}">
      <dgm:prSet/>
      <dgm:spPr/>
      <dgm:t>
        <a:bodyPr/>
        <a:lstStyle/>
        <a:p>
          <a:endParaRPr lang="pt-BR"/>
        </a:p>
      </dgm:t>
    </dgm:pt>
    <dgm:pt modelId="{F437B734-21C4-4CEB-B837-1551C50160F5}" type="sibTrans" cxnId="{2E518A35-33E3-460A-91D1-E58DD0DBB79A}">
      <dgm:prSet/>
      <dgm:spPr/>
      <dgm:t>
        <a:bodyPr/>
        <a:lstStyle/>
        <a:p>
          <a:endParaRPr lang="pt-BR"/>
        </a:p>
      </dgm:t>
    </dgm:pt>
    <dgm:pt modelId="{182B0AFF-3BFA-4CDF-B19C-0D4DA94CA763}">
      <dgm:prSet phldrT="[Texto]"/>
      <dgm:spPr/>
      <dgm:t>
        <a:bodyPr/>
        <a:lstStyle/>
        <a:p>
          <a:r>
            <a:rPr lang="pt-BR" dirty="0"/>
            <a:t>Escolaridade</a:t>
          </a:r>
        </a:p>
      </dgm:t>
    </dgm:pt>
    <dgm:pt modelId="{20791A9E-6D19-422B-8613-DD6222A9E948}" type="parTrans" cxnId="{7778E376-68B6-497B-A8B4-2E4F78297239}">
      <dgm:prSet/>
      <dgm:spPr/>
      <dgm:t>
        <a:bodyPr/>
        <a:lstStyle/>
        <a:p>
          <a:endParaRPr lang="pt-BR"/>
        </a:p>
      </dgm:t>
    </dgm:pt>
    <dgm:pt modelId="{4D434419-5AA2-4010-A1E8-F8A4DA9877A3}" type="sibTrans" cxnId="{7778E376-68B6-497B-A8B4-2E4F78297239}">
      <dgm:prSet/>
      <dgm:spPr/>
      <dgm:t>
        <a:bodyPr/>
        <a:lstStyle/>
        <a:p>
          <a:endParaRPr lang="pt-BR"/>
        </a:p>
      </dgm:t>
    </dgm:pt>
    <dgm:pt modelId="{586F37DD-E3BB-4764-8D2D-1B65A1A00EBF}">
      <dgm:prSet phldrT="[Texto]"/>
      <dgm:spPr/>
      <dgm:t>
        <a:bodyPr/>
        <a:lstStyle/>
        <a:p>
          <a:r>
            <a:rPr lang="pt-BR" dirty="0"/>
            <a:t>Tabagismo e drogas em remissão</a:t>
          </a:r>
        </a:p>
      </dgm:t>
    </dgm:pt>
    <dgm:pt modelId="{747F49B8-4DD1-40B1-A0FA-94747E701437}" type="parTrans" cxnId="{7504E902-7B30-4F64-8EF3-27B04C506459}">
      <dgm:prSet/>
      <dgm:spPr/>
      <dgm:t>
        <a:bodyPr/>
        <a:lstStyle/>
        <a:p>
          <a:endParaRPr lang="pt-BR"/>
        </a:p>
      </dgm:t>
    </dgm:pt>
    <dgm:pt modelId="{B39BF6F1-AE6A-4B5D-AB6D-1BFBC19A6C77}" type="sibTrans" cxnId="{7504E902-7B30-4F64-8EF3-27B04C506459}">
      <dgm:prSet/>
      <dgm:spPr/>
      <dgm:t>
        <a:bodyPr/>
        <a:lstStyle/>
        <a:p>
          <a:endParaRPr lang="pt-BR"/>
        </a:p>
      </dgm:t>
    </dgm:pt>
    <dgm:pt modelId="{883F27C6-FBE3-478E-AFD9-AAB2A65EC0C6}" type="pres">
      <dgm:prSet presAssocID="{EF07A58A-5301-4292-AA73-A482F7478DB6}" presName="linear" presStyleCnt="0">
        <dgm:presLayoutVars>
          <dgm:animLvl val="lvl"/>
          <dgm:resizeHandles val="exact"/>
        </dgm:presLayoutVars>
      </dgm:prSet>
      <dgm:spPr/>
    </dgm:pt>
    <dgm:pt modelId="{80603144-8937-496B-9988-839C8222253E}" type="pres">
      <dgm:prSet presAssocID="{FAA0AC59-140D-46F2-BA4C-19FC3707CA0C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A43BD5A6-8A6F-41A8-B183-F6C9934B7412}" type="pres">
      <dgm:prSet presAssocID="{D24F5432-3C9C-4BC4-93EB-2CC809461134}" presName="spacer" presStyleCnt="0"/>
      <dgm:spPr/>
    </dgm:pt>
    <dgm:pt modelId="{937272C0-E19A-408C-9C48-8D6A85DFD4E2}" type="pres">
      <dgm:prSet presAssocID="{788B757C-EAC4-493E-9FEB-990A44D577D5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7F7428DD-5AFC-4F12-918B-55E2A16A1314}" type="pres">
      <dgm:prSet presAssocID="{CB216A37-1CE2-48DC-A79F-8E0E662B75B8}" presName="spacer" presStyleCnt="0"/>
      <dgm:spPr/>
    </dgm:pt>
    <dgm:pt modelId="{16826C0F-D7F5-4F23-A83C-1EB199C572FB}" type="pres">
      <dgm:prSet presAssocID="{3D38D755-1E33-45CE-8DD1-981B9FE86202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7C0FF1A2-D98B-42E6-BD13-5C387F9273C9}" type="pres">
      <dgm:prSet presAssocID="{EDD1615D-83B6-4E8C-B687-A88BF69E31F6}" presName="spacer" presStyleCnt="0"/>
      <dgm:spPr/>
    </dgm:pt>
    <dgm:pt modelId="{FD90B6A1-0312-4739-BFA1-3106360E886C}" type="pres">
      <dgm:prSet presAssocID="{2ABF2CF8-D6E8-4B7E-87CB-433D0F0AC80B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AC5AC41B-8B17-4EE0-8993-175EB513B1A6}" type="pres">
      <dgm:prSet presAssocID="{51E432E5-BBCF-4831-BBE5-AF77BCBFF68D}" presName="spacer" presStyleCnt="0"/>
      <dgm:spPr/>
    </dgm:pt>
    <dgm:pt modelId="{56082377-4F24-4BEF-B60F-E3AE8EFF19A0}" type="pres">
      <dgm:prSet presAssocID="{5DD97F12-EC2A-4887-8096-233C9C517A2F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C0B41998-4FBB-471D-B46D-19337D48D2D1}" type="pres">
      <dgm:prSet presAssocID="{F437B734-21C4-4CEB-B837-1551C50160F5}" presName="spacer" presStyleCnt="0"/>
      <dgm:spPr/>
    </dgm:pt>
    <dgm:pt modelId="{546984D5-8341-4638-9C93-1B3CF24163D9}" type="pres">
      <dgm:prSet presAssocID="{182B0AFF-3BFA-4CDF-B19C-0D4DA94CA763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8CA98E6D-6BE6-497E-86D6-765D02F4EE1B}" type="pres">
      <dgm:prSet presAssocID="{4D434419-5AA2-4010-A1E8-F8A4DA9877A3}" presName="spacer" presStyleCnt="0"/>
      <dgm:spPr/>
    </dgm:pt>
    <dgm:pt modelId="{3D78408E-87A0-4E0C-A537-EA3FFAC45A2C}" type="pres">
      <dgm:prSet presAssocID="{586F37DD-E3BB-4764-8D2D-1B65A1A00EBF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7504E902-7B30-4F64-8EF3-27B04C506459}" srcId="{EF07A58A-5301-4292-AA73-A482F7478DB6}" destId="{586F37DD-E3BB-4764-8D2D-1B65A1A00EBF}" srcOrd="6" destOrd="0" parTransId="{747F49B8-4DD1-40B1-A0FA-94747E701437}" sibTransId="{B39BF6F1-AE6A-4B5D-AB6D-1BFBC19A6C77}"/>
    <dgm:cxn modelId="{72103205-9370-4D11-851B-0DAC273164D7}" srcId="{EF07A58A-5301-4292-AA73-A482F7478DB6}" destId="{FAA0AC59-140D-46F2-BA4C-19FC3707CA0C}" srcOrd="0" destOrd="0" parTransId="{65808FC4-841D-4DD7-A0D8-0483250B5E9C}" sibTransId="{D24F5432-3C9C-4BC4-93EB-2CC809461134}"/>
    <dgm:cxn modelId="{AC88161A-F284-4209-A3C3-3DDEB8B699A3}" srcId="{EF07A58A-5301-4292-AA73-A482F7478DB6}" destId="{788B757C-EAC4-493E-9FEB-990A44D577D5}" srcOrd="1" destOrd="0" parTransId="{204FA1C9-A44D-4487-B942-7C841A33A0A4}" sibTransId="{CB216A37-1CE2-48DC-A79F-8E0E662B75B8}"/>
    <dgm:cxn modelId="{2E518A35-33E3-460A-91D1-E58DD0DBB79A}" srcId="{EF07A58A-5301-4292-AA73-A482F7478DB6}" destId="{5DD97F12-EC2A-4887-8096-233C9C517A2F}" srcOrd="4" destOrd="0" parTransId="{4CF5CF4D-017C-48AE-B830-7B2310F73289}" sibTransId="{F437B734-21C4-4CEB-B837-1551C50160F5}"/>
    <dgm:cxn modelId="{B2FCB73A-A759-4E05-9026-B814736C76F5}" type="presOf" srcId="{FAA0AC59-140D-46F2-BA4C-19FC3707CA0C}" destId="{80603144-8937-496B-9988-839C8222253E}" srcOrd="0" destOrd="0" presId="urn:microsoft.com/office/officeart/2005/8/layout/vList2"/>
    <dgm:cxn modelId="{C7DC9240-3BCD-4968-BA96-F0FF664AAC96}" type="presOf" srcId="{788B757C-EAC4-493E-9FEB-990A44D577D5}" destId="{937272C0-E19A-408C-9C48-8D6A85DFD4E2}" srcOrd="0" destOrd="0" presId="urn:microsoft.com/office/officeart/2005/8/layout/vList2"/>
    <dgm:cxn modelId="{F8712344-2002-4B95-A4D6-73EF2EB811B7}" type="presOf" srcId="{5DD97F12-EC2A-4887-8096-233C9C517A2F}" destId="{56082377-4F24-4BEF-B60F-E3AE8EFF19A0}" srcOrd="0" destOrd="0" presId="urn:microsoft.com/office/officeart/2005/8/layout/vList2"/>
    <dgm:cxn modelId="{278AC365-A5DB-4763-845D-9C6EE13C4A10}" type="presOf" srcId="{182B0AFF-3BFA-4CDF-B19C-0D4DA94CA763}" destId="{546984D5-8341-4638-9C93-1B3CF24163D9}" srcOrd="0" destOrd="0" presId="urn:microsoft.com/office/officeart/2005/8/layout/vList2"/>
    <dgm:cxn modelId="{7778E376-68B6-497B-A8B4-2E4F78297239}" srcId="{EF07A58A-5301-4292-AA73-A482F7478DB6}" destId="{182B0AFF-3BFA-4CDF-B19C-0D4DA94CA763}" srcOrd="5" destOrd="0" parTransId="{20791A9E-6D19-422B-8613-DD6222A9E948}" sibTransId="{4D434419-5AA2-4010-A1E8-F8A4DA9877A3}"/>
    <dgm:cxn modelId="{C97A7D88-2660-4565-AE94-E6A57B524323}" srcId="{EF07A58A-5301-4292-AA73-A482F7478DB6}" destId="{2ABF2CF8-D6E8-4B7E-87CB-433D0F0AC80B}" srcOrd="3" destOrd="0" parTransId="{E9540753-8E7D-4080-A82B-377C21708C36}" sibTransId="{51E432E5-BBCF-4831-BBE5-AF77BCBFF68D}"/>
    <dgm:cxn modelId="{32E1E691-4422-41BC-B949-FF80184A89A3}" srcId="{EF07A58A-5301-4292-AA73-A482F7478DB6}" destId="{3D38D755-1E33-45CE-8DD1-981B9FE86202}" srcOrd="2" destOrd="0" parTransId="{17CB245C-0B62-4CBF-8EC8-153D5F93C905}" sibTransId="{EDD1615D-83B6-4E8C-B687-A88BF69E31F6}"/>
    <dgm:cxn modelId="{EE50CFAD-8AC5-4C20-BD3E-A96721587ED7}" type="presOf" srcId="{3D38D755-1E33-45CE-8DD1-981B9FE86202}" destId="{16826C0F-D7F5-4F23-A83C-1EB199C572FB}" srcOrd="0" destOrd="0" presId="urn:microsoft.com/office/officeart/2005/8/layout/vList2"/>
    <dgm:cxn modelId="{44EF25CE-CA05-468B-A1CE-DAA4C94667A2}" type="presOf" srcId="{EF07A58A-5301-4292-AA73-A482F7478DB6}" destId="{883F27C6-FBE3-478E-AFD9-AAB2A65EC0C6}" srcOrd="0" destOrd="0" presId="urn:microsoft.com/office/officeart/2005/8/layout/vList2"/>
    <dgm:cxn modelId="{9355ADE9-9E03-40A8-B2EA-AE9FCB828493}" type="presOf" srcId="{2ABF2CF8-D6E8-4B7E-87CB-433D0F0AC80B}" destId="{FD90B6A1-0312-4739-BFA1-3106360E886C}" srcOrd="0" destOrd="0" presId="urn:microsoft.com/office/officeart/2005/8/layout/vList2"/>
    <dgm:cxn modelId="{0F7C9CFA-4B9B-4E52-A033-E49EF42AB74E}" type="presOf" srcId="{586F37DD-E3BB-4764-8D2D-1B65A1A00EBF}" destId="{3D78408E-87A0-4E0C-A537-EA3FFAC45A2C}" srcOrd="0" destOrd="0" presId="urn:microsoft.com/office/officeart/2005/8/layout/vList2"/>
    <dgm:cxn modelId="{DA616435-EF74-4D4C-8D24-78C872A4C95A}" type="presParOf" srcId="{883F27C6-FBE3-478E-AFD9-AAB2A65EC0C6}" destId="{80603144-8937-496B-9988-839C8222253E}" srcOrd="0" destOrd="0" presId="urn:microsoft.com/office/officeart/2005/8/layout/vList2"/>
    <dgm:cxn modelId="{88EC9E44-9ED9-47C1-B980-526DA1A3FFBD}" type="presParOf" srcId="{883F27C6-FBE3-478E-AFD9-AAB2A65EC0C6}" destId="{A43BD5A6-8A6F-41A8-B183-F6C9934B7412}" srcOrd="1" destOrd="0" presId="urn:microsoft.com/office/officeart/2005/8/layout/vList2"/>
    <dgm:cxn modelId="{29D9FE5C-DB4D-4EE9-9FF3-316F5BE120D6}" type="presParOf" srcId="{883F27C6-FBE3-478E-AFD9-AAB2A65EC0C6}" destId="{937272C0-E19A-408C-9C48-8D6A85DFD4E2}" srcOrd="2" destOrd="0" presId="urn:microsoft.com/office/officeart/2005/8/layout/vList2"/>
    <dgm:cxn modelId="{D3E62B32-F1B7-42ED-B82B-B6F1B8F427DF}" type="presParOf" srcId="{883F27C6-FBE3-478E-AFD9-AAB2A65EC0C6}" destId="{7F7428DD-5AFC-4F12-918B-55E2A16A1314}" srcOrd="3" destOrd="0" presId="urn:microsoft.com/office/officeart/2005/8/layout/vList2"/>
    <dgm:cxn modelId="{42A28FE7-94D9-4069-BB24-7C6ED90B0ED0}" type="presParOf" srcId="{883F27C6-FBE3-478E-AFD9-AAB2A65EC0C6}" destId="{16826C0F-D7F5-4F23-A83C-1EB199C572FB}" srcOrd="4" destOrd="0" presId="urn:microsoft.com/office/officeart/2005/8/layout/vList2"/>
    <dgm:cxn modelId="{F36358DC-7936-4FF1-AC90-C8E15538D504}" type="presParOf" srcId="{883F27C6-FBE3-478E-AFD9-AAB2A65EC0C6}" destId="{7C0FF1A2-D98B-42E6-BD13-5C387F9273C9}" srcOrd="5" destOrd="0" presId="urn:microsoft.com/office/officeart/2005/8/layout/vList2"/>
    <dgm:cxn modelId="{01EF7CB6-A742-4EC7-8962-7FBD93FD1C29}" type="presParOf" srcId="{883F27C6-FBE3-478E-AFD9-AAB2A65EC0C6}" destId="{FD90B6A1-0312-4739-BFA1-3106360E886C}" srcOrd="6" destOrd="0" presId="urn:microsoft.com/office/officeart/2005/8/layout/vList2"/>
    <dgm:cxn modelId="{A4CC5444-B72B-4C01-A63A-572A4C0C3489}" type="presParOf" srcId="{883F27C6-FBE3-478E-AFD9-AAB2A65EC0C6}" destId="{AC5AC41B-8B17-4EE0-8993-175EB513B1A6}" srcOrd="7" destOrd="0" presId="urn:microsoft.com/office/officeart/2005/8/layout/vList2"/>
    <dgm:cxn modelId="{EDAE261A-E502-4C6A-99DF-3AD902CCBA3E}" type="presParOf" srcId="{883F27C6-FBE3-478E-AFD9-AAB2A65EC0C6}" destId="{56082377-4F24-4BEF-B60F-E3AE8EFF19A0}" srcOrd="8" destOrd="0" presId="urn:microsoft.com/office/officeart/2005/8/layout/vList2"/>
    <dgm:cxn modelId="{183275C9-FC23-4192-BF59-7B02CF28C113}" type="presParOf" srcId="{883F27C6-FBE3-478E-AFD9-AAB2A65EC0C6}" destId="{C0B41998-4FBB-471D-B46D-19337D48D2D1}" srcOrd="9" destOrd="0" presId="urn:microsoft.com/office/officeart/2005/8/layout/vList2"/>
    <dgm:cxn modelId="{576A07EF-4579-4C43-8668-0498443A0AAE}" type="presParOf" srcId="{883F27C6-FBE3-478E-AFD9-AAB2A65EC0C6}" destId="{546984D5-8341-4638-9C93-1B3CF24163D9}" srcOrd="10" destOrd="0" presId="urn:microsoft.com/office/officeart/2005/8/layout/vList2"/>
    <dgm:cxn modelId="{F9AEF089-F9B5-4542-96F4-4C18637B7D7C}" type="presParOf" srcId="{883F27C6-FBE3-478E-AFD9-AAB2A65EC0C6}" destId="{8CA98E6D-6BE6-497E-86D6-765D02F4EE1B}" srcOrd="11" destOrd="0" presId="urn:microsoft.com/office/officeart/2005/8/layout/vList2"/>
    <dgm:cxn modelId="{ED3DE168-03F3-4E54-9856-5F88BCDE3AA0}" type="presParOf" srcId="{883F27C6-FBE3-478E-AFD9-AAB2A65EC0C6}" destId="{3D78408E-87A0-4E0C-A537-EA3FFAC45A2C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DFB4BA0D-4034-4E90-B7FF-BC7A0FF632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F26EBB2-30B1-40F7-993C-29BD8A11D7E7}">
      <dgm:prSet phldrT="[Texto]"/>
      <dgm:spPr/>
      <dgm:t>
        <a:bodyPr/>
        <a:lstStyle/>
        <a:p>
          <a:r>
            <a:rPr lang="pt-BR" dirty="0"/>
            <a:t>ITU </a:t>
          </a:r>
        </a:p>
      </dgm:t>
    </dgm:pt>
    <dgm:pt modelId="{4C75A05A-4CF5-4581-83F7-25CC6CE56A28}" type="parTrans" cxnId="{5A15A149-2AFB-4427-9887-EA4ADAC0D2E2}">
      <dgm:prSet/>
      <dgm:spPr/>
      <dgm:t>
        <a:bodyPr/>
        <a:lstStyle/>
        <a:p>
          <a:endParaRPr lang="pt-BR"/>
        </a:p>
      </dgm:t>
    </dgm:pt>
    <dgm:pt modelId="{93A7C4D2-8FD6-452D-B4A5-44D63A432837}" type="sibTrans" cxnId="{5A15A149-2AFB-4427-9887-EA4ADAC0D2E2}">
      <dgm:prSet/>
      <dgm:spPr/>
      <dgm:t>
        <a:bodyPr/>
        <a:lstStyle/>
        <a:p>
          <a:endParaRPr lang="pt-BR"/>
        </a:p>
      </dgm:t>
    </dgm:pt>
    <dgm:pt modelId="{1C8C2AE6-D12B-4EB5-9DE9-D7F6A39C0085}">
      <dgm:prSet phldrT="[Texto]"/>
      <dgm:spPr/>
      <dgm:t>
        <a:bodyPr/>
        <a:lstStyle/>
        <a:p>
          <a:r>
            <a:rPr lang="pt-BR" dirty="0"/>
            <a:t>Hg &gt; 8</a:t>
          </a:r>
        </a:p>
      </dgm:t>
    </dgm:pt>
    <dgm:pt modelId="{2AF36BE7-96E4-40AB-A793-FD522EB4146E}" type="parTrans" cxnId="{1A790250-D187-4687-B737-1DE6590FA729}">
      <dgm:prSet/>
      <dgm:spPr/>
      <dgm:t>
        <a:bodyPr/>
        <a:lstStyle/>
        <a:p>
          <a:endParaRPr lang="pt-BR"/>
        </a:p>
      </dgm:t>
    </dgm:pt>
    <dgm:pt modelId="{DAD7FED6-5A69-4112-8835-5ED1EEC75EA6}" type="sibTrans" cxnId="{1A790250-D187-4687-B737-1DE6590FA729}">
      <dgm:prSet/>
      <dgm:spPr/>
      <dgm:t>
        <a:bodyPr/>
        <a:lstStyle/>
        <a:p>
          <a:endParaRPr lang="pt-BR"/>
        </a:p>
      </dgm:t>
    </dgm:pt>
    <dgm:pt modelId="{FEA7A236-2B1D-4B1C-843D-A5160730B804}">
      <dgm:prSet phldrT="[Texto]"/>
      <dgm:spPr/>
      <dgm:t>
        <a:bodyPr/>
        <a:lstStyle/>
        <a:p>
          <a:r>
            <a:rPr lang="pt-BR" dirty="0"/>
            <a:t>Sífilis </a:t>
          </a:r>
        </a:p>
      </dgm:t>
    </dgm:pt>
    <dgm:pt modelId="{305BABF0-3D61-408D-90CF-2F19568AE2B1}" type="parTrans" cxnId="{509FAFE4-5C03-442B-AAAD-6BCC1CDF12A5}">
      <dgm:prSet/>
      <dgm:spPr/>
      <dgm:t>
        <a:bodyPr/>
        <a:lstStyle/>
        <a:p>
          <a:endParaRPr lang="pt-BR"/>
        </a:p>
      </dgm:t>
    </dgm:pt>
    <dgm:pt modelId="{3B78B61B-DE71-4FC9-8B21-B25F3EA19797}" type="sibTrans" cxnId="{509FAFE4-5C03-442B-AAAD-6BCC1CDF12A5}">
      <dgm:prSet/>
      <dgm:spPr/>
      <dgm:t>
        <a:bodyPr/>
        <a:lstStyle/>
        <a:p>
          <a:endParaRPr lang="pt-BR"/>
        </a:p>
      </dgm:t>
    </dgm:pt>
    <dgm:pt modelId="{70070389-EEC4-4424-A1BB-872D2CE9D254}" type="pres">
      <dgm:prSet presAssocID="{DFB4BA0D-4034-4E90-B7FF-BC7A0FF63294}" presName="linear" presStyleCnt="0">
        <dgm:presLayoutVars>
          <dgm:animLvl val="lvl"/>
          <dgm:resizeHandles val="exact"/>
        </dgm:presLayoutVars>
      </dgm:prSet>
      <dgm:spPr/>
    </dgm:pt>
    <dgm:pt modelId="{30A199FC-81AD-4A3F-9581-81082F66BBF9}" type="pres">
      <dgm:prSet presAssocID="{CF26EBB2-30B1-40F7-993C-29BD8A11D7E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17B4557-2D30-488A-899C-AFCF308A8DD2}" type="pres">
      <dgm:prSet presAssocID="{93A7C4D2-8FD6-452D-B4A5-44D63A432837}" presName="spacer" presStyleCnt="0"/>
      <dgm:spPr/>
    </dgm:pt>
    <dgm:pt modelId="{CA20A5B3-AE64-4218-B010-79BE4A677992}" type="pres">
      <dgm:prSet presAssocID="{1C8C2AE6-D12B-4EB5-9DE9-D7F6A39C008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14CB8CE-86C9-449A-A726-071265A10150}" type="pres">
      <dgm:prSet presAssocID="{DAD7FED6-5A69-4112-8835-5ED1EEC75EA6}" presName="spacer" presStyleCnt="0"/>
      <dgm:spPr/>
    </dgm:pt>
    <dgm:pt modelId="{EF47F8CE-3112-4EE7-B66A-593C59DA7F8F}" type="pres">
      <dgm:prSet presAssocID="{FEA7A236-2B1D-4B1C-843D-A5160730B80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3C43609-8CA1-4BBC-A963-88A437663297}" type="presOf" srcId="{DFB4BA0D-4034-4E90-B7FF-BC7A0FF63294}" destId="{70070389-EEC4-4424-A1BB-872D2CE9D254}" srcOrd="0" destOrd="0" presId="urn:microsoft.com/office/officeart/2005/8/layout/vList2"/>
    <dgm:cxn modelId="{40D5C118-3672-4355-AB9B-1B3BA3EB657E}" type="presOf" srcId="{CF26EBB2-30B1-40F7-993C-29BD8A11D7E7}" destId="{30A199FC-81AD-4A3F-9581-81082F66BBF9}" srcOrd="0" destOrd="0" presId="urn:microsoft.com/office/officeart/2005/8/layout/vList2"/>
    <dgm:cxn modelId="{510F1C35-2F96-4F16-862D-794B1385ADE8}" type="presOf" srcId="{FEA7A236-2B1D-4B1C-843D-A5160730B804}" destId="{EF47F8CE-3112-4EE7-B66A-593C59DA7F8F}" srcOrd="0" destOrd="0" presId="urn:microsoft.com/office/officeart/2005/8/layout/vList2"/>
    <dgm:cxn modelId="{5A15A149-2AFB-4427-9887-EA4ADAC0D2E2}" srcId="{DFB4BA0D-4034-4E90-B7FF-BC7A0FF63294}" destId="{CF26EBB2-30B1-40F7-993C-29BD8A11D7E7}" srcOrd="0" destOrd="0" parTransId="{4C75A05A-4CF5-4581-83F7-25CC6CE56A28}" sibTransId="{93A7C4D2-8FD6-452D-B4A5-44D63A432837}"/>
    <dgm:cxn modelId="{1A790250-D187-4687-B737-1DE6590FA729}" srcId="{DFB4BA0D-4034-4E90-B7FF-BC7A0FF63294}" destId="{1C8C2AE6-D12B-4EB5-9DE9-D7F6A39C0085}" srcOrd="1" destOrd="0" parTransId="{2AF36BE7-96E4-40AB-A793-FD522EB4146E}" sibTransId="{DAD7FED6-5A69-4112-8835-5ED1EEC75EA6}"/>
    <dgm:cxn modelId="{A7115855-556A-4382-B4C5-EDD7BA8E14A6}" type="presOf" srcId="{1C8C2AE6-D12B-4EB5-9DE9-D7F6A39C0085}" destId="{CA20A5B3-AE64-4218-B010-79BE4A677992}" srcOrd="0" destOrd="0" presId="urn:microsoft.com/office/officeart/2005/8/layout/vList2"/>
    <dgm:cxn modelId="{509FAFE4-5C03-442B-AAAD-6BCC1CDF12A5}" srcId="{DFB4BA0D-4034-4E90-B7FF-BC7A0FF63294}" destId="{FEA7A236-2B1D-4B1C-843D-A5160730B804}" srcOrd="2" destOrd="0" parTransId="{305BABF0-3D61-408D-90CF-2F19568AE2B1}" sibTransId="{3B78B61B-DE71-4FC9-8B21-B25F3EA19797}"/>
    <dgm:cxn modelId="{8FF0FA57-EE38-48C1-A006-146471B67AB1}" type="presParOf" srcId="{70070389-EEC4-4424-A1BB-872D2CE9D254}" destId="{30A199FC-81AD-4A3F-9581-81082F66BBF9}" srcOrd="0" destOrd="0" presId="urn:microsoft.com/office/officeart/2005/8/layout/vList2"/>
    <dgm:cxn modelId="{AF589867-F54D-456D-A176-8E434A50077E}" type="presParOf" srcId="{70070389-EEC4-4424-A1BB-872D2CE9D254}" destId="{617B4557-2D30-488A-899C-AFCF308A8DD2}" srcOrd="1" destOrd="0" presId="urn:microsoft.com/office/officeart/2005/8/layout/vList2"/>
    <dgm:cxn modelId="{6AE03828-9ADD-4F1A-BF48-D3A5A36B90CF}" type="presParOf" srcId="{70070389-EEC4-4424-A1BB-872D2CE9D254}" destId="{CA20A5B3-AE64-4218-B010-79BE4A677992}" srcOrd="2" destOrd="0" presId="urn:microsoft.com/office/officeart/2005/8/layout/vList2"/>
    <dgm:cxn modelId="{30B30D62-3C0F-4EFB-9768-2070D4272D60}" type="presParOf" srcId="{70070389-EEC4-4424-A1BB-872D2CE9D254}" destId="{D14CB8CE-86C9-449A-A726-071265A10150}" srcOrd="3" destOrd="0" presId="urn:microsoft.com/office/officeart/2005/8/layout/vList2"/>
    <dgm:cxn modelId="{06BEF5D4-F004-4FED-930D-05B2DCD02810}" type="presParOf" srcId="{70070389-EEC4-4424-A1BB-872D2CE9D254}" destId="{EF47F8CE-3112-4EE7-B66A-593C59DA7F8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B8680E5D-24F6-454B-96F1-242DB42637A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FB244F1-F9EB-46E7-9AD5-6A86EB6E7CD3}">
      <dgm:prSet phldrT="[Texto]" custT="1"/>
      <dgm:spPr/>
      <dgm:t>
        <a:bodyPr/>
        <a:lstStyle/>
        <a:p>
          <a:r>
            <a:rPr lang="pt-BR" sz="1600" dirty="0"/>
            <a:t>ITU de repetição</a:t>
          </a:r>
        </a:p>
      </dgm:t>
    </dgm:pt>
    <dgm:pt modelId="{4B61617D-8D5E-4F6A-9F47-542CD52CDC89}" type="parTrans" cxnId="{8A156756-AEF0-4562-8405-662AC9C1C150}">
      <dgm:prSet/>
      <dgm:spPr/>
      <dgm:t>
        <a:bodyPr/>
        <a:lstStyle/>
        <a:p>
          <a:endParaRPr lang="pt-BR" sz="1600"/>
        </a:p>
      </dgm:t>
    </dgm:pt>
    <dgm:pt modelId="{76544108-34CF-4F01-93D3-F1AE5F42697D}" type="sibTrans" cxnId="{8A156756-AEF0-4562-8405-662AC9C1C150}">
      <dgm:prSet/>
      <dgm:spPr/>
      <dgm:t>
        <a:bodyPr/>
        <a:lstStyle/>
        <a:p>
          <a:endParaRPr lang="pt-BR" sz="1600"/>
        </a:p>
      </dgm:t>
    </dgm:pt>
    <dgm:pt modelId="{B0AEE623-91CF-42B9-9D7A-302B068F25BC}">
      <dgm:prSet phldrT="[Texto]" custT="1"/>
      <dgm:spPr/>
      <dgm:t>
        <a:bodyPr/>
        <a:lstStyle/>
        <a:p>
          <a:r>
            <a:rPr lang="pt-BR" sz="1600" dirty="0"/>
            <a:t>Hg &lt; 8 ou refratária</a:t>
          </a:r>
        </a:p>
      </dgm:t>
    </dgm:pt>
    <dgm:pt modelId="{609F9E1F-F7F9-475F-9284-109AEF10714C}" type="parTrans" cxnId="{8D5AA9D4-A952-4C9B-82F8-23B494BBDD69}">
      <dgm:prSet/>
      <dgm:spPr/>
      <dgm:t>
        <a:bodyPr/>
        <a:lstStyle/>
        <a:p>
          <a:endParaRPr lang="pt-BR" sz="1600"/>
        </a:p>
      </dgm:t>
    </dgm:pt>
    <dgm:pt modelId="{D2517E05-E90E-4B59-807A-93F354F93C10}" type="sibTrans" cxnId="{8D5AA9D4-A952-4C9B-82F8-23B494BBDD69}">
      <dgm:prSet/>
      <dgm:spPr/>
      <dgm:t>
        <a:bodyPr/>
        <a:lstStyle/>
        <a:p>
          <a:endParaRPr lang="pt-BR" sz="1600"/>
        </a:p>
      </dgm:t>
    </dgm:pt>
    <dgm:pt modelId="{9DC6CAC6-E267-4D75-81F5-3687DAE353C5}">
      <dgm:prSet phldrT="[Texto]" custT="1"/>
      <dgm:spPr/>
      <dgm:t>
        <a:bodyPr/>
        <a:lstStyle/>
        <a:p>
          <a:r>
            <a:rPr lang="pt-BR" sz="1600" dirty="0"/>
            <a:t>Hipertensão</a:t>
          </a:r>
        </a:p>
      </dgm:t>
    </dgm:pt>
    <dgm:pt modelId="{541C98A0-4DEF-4602-B56B-C2CDBEA0F60F}" type="parTrans" cxnId="{67D740C4-6D10-4B42-B9C3-9BB9583B0F2C}">
      <dgm:prSet/>
      <dgm:spPr/>
      <dgm:t>
        <a:bodyPr/>
        <a:lstStyle/>
        <a:p>
          <a:endParaRPr lang="pt-BR" sz="1600"/>
        </a:p>
      </dgm:t>
    </dgm:pt>
    <dgm:pt modelId="{30203589-D7B9-4FD0-9FDA-435A63E51289}" type="sibTrans" cxnId="{67D740C4-6D10-4B42-B9C3-9BB9583B0F2C}">
      <dgm:prSet/>
      <dgm:spPr/>
      <dgm:t>
        <a:bodyPr/>
        <a:lstStyle/>
        <a:p>
          <a:endParaRPr lang="pt-BR" sz="1600"/>
        </a:p>
      </dgm:t>
    </dgm:pt>
    <dgm:pt modelId="{5833DEA6-FAAA-4001-BBD3-E2BE35E1A5B1}">
      <dgm:prSet phldrT="[Texto]" custT="1"/>
      <dgm:spPr/>
      <dgm:t>
        <a:bodyPr/>
        <a:lstStyle/>
        <a:p>
          <a:r>
            <a:rPr lang="pt-BR" sz="1600" dirty="0"/>
            <a:t>Endocrinopatias, hemopatias e autoimunes</a:t>
          </a:r>
        </a:p>
      </dgm:t>
    </dgm:pt>
    <dgm:pt modelId="{6115E312-D6DB-4CFE-B9D4-FF909ABB2101}" type="parTrans" cxnId="{E9DFA66B-9126-4510-B5A3-F561058AAA91}">
      <dgm:prSet/>
      <dgm:spPr/>
      <dgm:t>
        <a:bodyPr/>
        <a:lstStyle/>
        <a:p>
          <a:endParaRPr lang="pt-BR" sz="1600"/>
        </a:p>
      </dgm:t>
    </dgm:pt>
    <dgm:pt modelId="{A05CD3E3-08CC-4416-BBBA-409D480B36A9}" type="sibTrans" cxnId="{E9DFA66B-9126-4510-B5A3-F561058AAA91}">
      <dgm:prSet/>
      <dgm:spPr/>
      <dgm:t>
        <a:bodyPr/>
        <a:lstStyle/>
        <a:p>
          <a:endParaRPr lang="pt-BR" sz="1600"/>
        </a:p>
      </dgm:t>
    </dgm:pt>
    <dgm:pt modelId="{4969BE99-2361-4230-B693-0AB7C55F25EC}">
      <dgm:prSet phldrT="[Texto]" custT="1"/>
      <dgm:spPr/>
      <dgm:t>
        <a:bodyPr/>
        <a:lstStyle/>
        <a:p>
          <a:r>
            <a:rPr lang="pt-BR" sz="1600" dirty="0"/>
            <a:t>Cardiopatias, pneumopatias e nefropatias</a:t>
          </a:r>
        </a:p>
      </dgm:t>
    </dgm:pt>
    <dgm:pt modelId="{50270F9F-E2DB-4A0E-AFD7-AAD066C87D5C}" type="parTrans" cxnId="{7F7C8A24-ADD7-4C00-A0B8-BFAF0DA8CB62}">
      <dgm:prSet/>
      <dgm:spPr/>
      <dgm:t>
        <a:bodyPr/>
        <a:lstStyle/>
        <a:p>
          <a:endParaRPr lang="pt-BR" sz="1600"/>
        </a:p>
      </dgm:t>
    </dgm:pt>
    <dgm:pt modelId="{01F6E223-0119-4CA0-8DA9-C56A7B6A9F14}" type="sibTrans" cxnId="{7F7C8A24-ADD7-4C00-A0B8-BFAF0DA8CB62}">
      <dgm:prSet/>
      <dgm:spPr/>
      <dgm:t>
        <a:bodyPr/>
        <a:lstStyle/>
        <a:p>
          <a:endParaRPr lang="pt-BR" sz="1600"/>
        </a:p>
      </dgm:t>
    </dgm:pt>
    <dgm:pt modelId="{FD79ED9D-E947-4E6F-B76C-6C9596C47E10}">
      <dgm:prSet phldrT="[Texto]" custT="1"/>
      <dgm:spPr/>
      <dgm:t>
        <a:bodyPr/>
        <a:lstStyle/>
        <a:p>
          <a:r>
            <a:rPr lang="pt-BR" sz="1600" dirty="0"/>
            <a:t>Epilepsia</a:t>
          </a:r>
        </a:p>
      </dgm:t>
    </dgm:pt>
    <dgm:pt modelId="{01216FF5-DBC2-4FAB-8E3D-F8C07626F686}" type="parTrans" cxnId="{0286EDFC-AB64-46F3-B24B-2D0F6F9140BA}">
      <dgm:prSet/>
      <dgm:spPr/>
      <dgm:t>
        <a:bodyPr/>
        <a:lstStyle/>
        <a:p>
          <a:endParaRPr lang="pt-BR" sz="1600"/>
        </a:p>
      </dgm:t>
    </dgm:pt>
    <dgm:pt modelId="{B07BC5A3-6838-4E5B-9B6D-983F45CD36F0}" type="sibTrans" cxnId="{0286EDFC-AB64-46F3-B24B-2D0F6F9140BA}">
      <dgm:prSet/>
      <dgm:spPr/>
      <dgm:t>
        <a:bodyPr/>
        <a:lstStyle/>
        <a:p>
          <a:endParaRPr lang="pt-BR" sz="1600"/>
        </a:p>
      </dgm:t>
    </dgm:pt>
    <dgm:pt modelId="{EEC160C5-591B-4216-AD91-25F9305CF90C}">
      <dgm:prSet phldrT="[Texto]" custT="1"/>
      <dgm:spPr/>
      <dgm:t>
        <a:bodyPr/>
        <a:lstStyle/>
        <a:p>
          <a:r>
            <a:rPr lang="pt-BR" sz="1600" dirty="0"/>
            <a:t>Doenças infecciosas</a:t>
          </a:r>
        </a:p>
      </dgm:t>
    </dgm:pt>
    <dgm:pt modelId="{A6A9E4F0-8EE3-4A10-ADC6-BC152B02640F}" type="parTrans" cxnId="{6AAC0DD2-A393-4F6A-B8EC-CFA3D6E7064A}">
      <dgm:prSet/>
      <dgm:spPr/>
      <dgm:t>
        <a:bodyPr/>
        <a:lstStyle/>
        <a:p>
          <a:endParaRPr lang="pt-BR" sz="1600"/>
        </a:p>
      </dgm:t>
    </dgm:pt>
    <dgm:pt modelId="{5B424948-74D4-4267-A709-0584F7B874DC}" type="sibTrans" cxnId="{6AAC0DD2-A393-4F6A-B8EC-CFA3D6E7064A}">
      <dgm:prSet/>
      <dgm:spPr/>
      <dgm:t>
        <a:bodyPr/>
        <a:lstStyle/>
        <a:p>
          <a:endParaRPr lang="pt-BR" sz="1600"/>
        </a:p>
      </dgm:t>
    </dgm:pt>
    <dgm:pt modelId="{83CE7CC8-E52C-4822-97A1-9A9CCF399CEB}">
      <dgm:prSet phldrT="[Texto]" custT="1"/>
      <dgm:spPr/>
      <dgm:t>
        <a:bodyPr/>
        <a:lstStyle/>
        <a:p>
          <a:r>
            <a:rPr lang="pt-BR" sz="1600" dirty="0" err="1"/>
            <a:t>Ginecopatias</a:t>
          </a:r>
          <a:r>
            <a:rPr lang="pt-BR" sz="1600" dirty="0"/>
            <a:t> e câncer </a:t>
          </a:r>
        </a:p>
      </dgm:t>
    </dgm:pt>
    <dgm:pt modelId="{4F74B821-4093-4978-82D3-B1A1F63FF480}" type="parTrans" cxnId="{DCF20BFE-7EA9-4AE7-937E-C7227B09C788}">
      <dgm:prSet/>
      <dgm:spPr/>
      <dgm:t>
        <a:bodyPr/>
        <a:lstStyle/>
        <a:p>
          <a:endParaRPr lang="pt-BR" sz="1600"/>
        </a:p>
      </dgm:t>
    </dgm:pt>
    <dgm:pt modelId="{405554A3-3F05-465E-B768-2DAA851606DB}" type="sibTrans" cxnId="{DCF20BFE-7EA9-4AE7-937E-C7227B09C788}">
      <dgm:prSet/>
      <dgm:spPr/>
      <dgm:t>
        <a:bodyPr/>
        <a:lstStyle/>
        <a:p>
          <a:endParaRPr lang="pt-BR" sz="1600"/>
        </a:p>
      </dgm:t>
    </dgm:pt>
    <dgm:pt modelId="{8067267E-4A51-454A-9BFF-525688FDF4AE}">
      <dgm:prSet phldrT="[Texto]" custT="1"/>
      <dgm:spPr/>
      <dgm:t>
        <a:bodyPr/>
        <a:lstStyle/>
        <a:p>
          <a:r>
            <a:rPr lang="pt-BR" sz="1600" dirty="0"/>
            <a:t>Estupro e drogas</a:t>
          </a:r>
        </a:p>
      </dgm:t>
    </dgm:pt>
    <dgm:pt modelId="{C27DC6E5-8517-4FF7-973E-C4E974AC79B5}" type="parTrans" cxnId="{E82E73E9-9303-486C-810F-D8DFADE2AAA9}">
      <dgm:prSet/>
      <dgm:spPr/>
      <dgm:t>
        <a:bodyPr/>
        <a:lstStyle/>
        <a:p>
          <a:endParaRPr lang="pt-BR" sz="1600"/>
        </a:p>
      </dgm:t>
    </dgm:pt>
    <dgm:pt modelId="{15AC8BAE-87A0-4CC9-941D-A0115BBD8E31}" type="sibTrans" cxnId="{E82E73E9-9303-486C-810F-D8DFADE2AAA9}">
      <dgm:prSet/>
      <dgm:spPr/>
      <dgm:t>
        <a:bodyPr/>
        <a:lstStyle/>
        <a:p>
          <a:endParaRPr lang="pt-BR" sz="1600"/>
        </a:p>
      </dgm:t>
    </dgm:pt>
    <dgm:pt modelId="{788E95C3-4299-4AA7-839B-01BC048A2B33}">
      <dgm:prSet phldrT="[Texto]" custT="1"/>
      <dgm:spPr/>
      <dgm:t>
        <a:bodyPr/>
        <a:lstStyle/>
        <a:p>
          <a:r>
            <a:rPr lang="pt-BR" sz="1600" dirty="0"/>
            <a:t>Obesidade IMC&gt; 39, ganho de peso inadequado</a:t>
          </a:r>
        </a:p>
      </dgm:t>
    </dgm:pt>
    <dgm:pt modelId="{25FBDE1D-76BC-4C37-9F5D-9E2C3F132909}" type="parTrans" cxnId="{E2471FAB-72A4-4F53-BEDF-9E1CA7AB54BD}">
      <dgm:prSet/>
      <dgm:spPr/>
      <dgm:t>
        <a:bodyPr/>
        <a:lstStyle/>
        <a:p>
          <a:endParaRPr lang="pt-BR" sz="1600"/>
        </a:p>
      </dgm:t>
    </dgm:pt>
    <dgm:pt modelId="{AF9BE302-EB16-43C7-9B9C-5DA60DFB1CED}" type="sibTrans" cxnId="{E2471FAB-72A4-4F53-BEDF-9E1CA7AB54BD}">
      <dgm:prSet/>
      <dgm:spPr/>
      <dgm:t>
        <a:bodyPr/>
        <a:lstStyle/>
        <a:p>
          <a:endParaRPr lang="pt-BR" sz="1600"/>
        </a:p>
      </dgm:t>
    </dgm:pt>
    <dgm:pt modelId="{F5D7C4CD-9DA3-422C-96B1-435317C5BE86}" type="pres">
      <dgm:prSet presAssocID="{B8680E5D-24F6-454B-96F1-242DB42637AC}" presName="linear" presStyleCnt="0">
        <dgm:presLayoutVars>
          <dgm:animLvl val="lvl"/>
          <dgm:resizeHandles val="exact"/>
        </dgm:presLayoutVars>
      </dgm:prSet>
      <dgm:spPr/>
    </dgm:pt>
    <dgm:pt modelId="{AF69DDA0-DB5C-4276-BE26-043591D9B5AF}" type="pres">
      <dgm:prSet presAssocID="{0FB244F1-F9EB-46E7-9AD5-6A86EB6E7CD3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57C0A1D8-95AD-40FA-BC73-B4900563AE35}" type="pres">
      <dgm:prSet presAssocID="{76544108-34CF-4F01-93D3-F1AE5F42697D}" presName="spacer" presStyleCnt="0"/>
      <dgm:spPr/>
    </dgm:pt>
    <dgm:pt modelId="{F17A609B-8364-440B-AB68-39EC36402CB5}" type="pres">
      <dgm:prSet presAssocID="{B0AEE623-91CF-42B9-9D7A-302B068F25BC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2366DC84-52FA-4896-A8A6-399CCA153AD9}" type="pres">
      <dgm:prSet presAssocID="{D2517E05-E90E-4B59-807A-93F354F93C10}" presName="spacer" presStyleCnt="0"/>
      <dgm:spPr/>
    </dgm:pt>
    <dgm:pt modelId="{9C1381B5-E902-41C2-8235-45C9F0717FBE}" type="pres">
      <dgm:prSet presAssocID="{9DC6CAC6-E267-4D75-81F5-3687DAE353C5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7EB2EF1A-7965-4403-924B-96A530D361F8}" type="pres">
      <dgm:prSet presAssocID="{30203589-D7B9-4FD0-9FDA-435A63E51289}" presName="spacer" presStyleCnt="0"/>
      <dgm:spPr/>
    </dgm:pt>
    <dgm:pt modelId="{A8764E83-5A39-46CC-8103-543B151BD800}" type="pres">
      <dgm:prSet presAssocID="{4969BE99-2361-4230-B693-0AB7C55F25EC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5BF80482-97FE-4F96-B6BF-B61C3CB756DE}" type="pres">
      <dgm:prSet presAssocID="{01F6E223-0119-4CA0-8DA9-C56A7B6A9F14}" presName="spacer" presStyleCnt="0"/>
      <dgm:spPr/>
    </dgm:pt>
    <dgm:pt modelId="{DA525BEC-AB8B-4044-9B07-2C391CAC8B42}" type="pres">
      <dgm:prSet presAssocID="{5833DEA6-FAAA-4001-BBD3-E2BE35E1A5B1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4D70F28B-D05E-4CFC-8653-D0CCE9D32689}" type="pres">
      <dgm:prSet presAssocID="{A05CD3E3-08CC-4416-BBBA-409D480B36A9}" presName="spacer" presStyleCnt="0"/>
      <dgm:spPr/>
    </dgm:pt>
    <dgm:pt modelId="{BF6E03F1-9316-4C63-862E-C9D335388481}" type="pres">
      <dgm:prSet presAssocID="{FD79ED9D-E947-4E6F-B76C-6C9596C47E10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8FD0A381-92C2-4E77-A8A8-60A72B80477D}" type="pres">
      <dgm:prSet presAssocID="{B07BC5A3-6838-4E5B-9B6D-983F45CD36F0}" presName="spacer" presStyleCnt="0"/>
      <dgm:spPr/>
    </dgm:pt>
    <dgm:pt modelId="{C79F0ABD-67F6-4F68-B549-66DC6AE4DCE3}" type="pres">
      <dgm:prSet presAssocID="{EEC160C5-591B-4216-AD91-25F9305CF90C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C93AC09E-D9F6-46FA-9D11-92E993F53285}" type="pres">
      <dgm:prSet presAssocID="{5B424948-74D4-4267-A709-0584F7B874DC}" presName="spacer" presStyleCnt="0"/>
      <dgm:spPr/>
    </dgm:pt>
    <dgm:pt modelId="{73500549-9725-45BB-8470-FE6A05C4156C}" type="pres">
      <dgm:prSet presAssocID="{83CE7CC8-E52C-4822-97A1-9A9CCF399CEB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C7F177F3-5A1E-4FF5-9BF6-9E15EC3FBFF3}" type="pres">
      <dgm:prSet presAssocID="{405554A3-3F05-465E-B768-2DAA851606DB}" presName="spacer" presStyleCnt="0"/>
      <dgm:spPr/>
    </dgm:pt>
    <dgm:pt modelId="{288F11F9-7703-43EE-B2C4-C2AF0E6CD514}" type="pres">
      <dgm:prSet presAssocID="{8067267E-4A51-454A-9BFF-525688FDF4AE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9A387FBF-9183-477A-894F-1719BA9E2BCF}" type="pres">
      <dgm:prSet presAssocID="{15AC8BAE-87A0-4CC9-941D-A0115BBD8E31}" presName="spacer" presStyleCnt="0"/>
      <dgm:spPr/>
    </dgm:pt>
    <dgm:pt modelId="{3488AB70-8BF4-46A5-84F2-C788FE924BBF}" type="pres">
      <dgm:prSet presAssocID="{788E95C3-4299-4AA7-839B-01BC048A2B33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317D2C05-A9A5-4418-A984-A7426D485B06}" type="presOf" srcId="{B8680E5D-24F6-454B-96F1-242DB42637AC}" destId="{F5D7C4CD-9DA3-422C-96B1-435317C5BE86}" srcOrd="0" destOrd="0" presId="urn:microsoft.com/office/officeart/2005/8/layout/vList2"/>
    <dgm:cxn modelId="{C3D84B19-D55D-478B-910B-8D64741267B9}" type="presOf" srcId="{EEC160C5-591B-4216-AD91-25F9305CF90C}" destId="{C79F0ABD-67F6-4F68-B549-66DC6AE4DCE3}" srcOrd="0" destOrd="0" presId="urn:microsoft.com/office/officeart/2005/8/layout/vList2"/>
    <dgm:cxn modelId="{7F7C8A24-ADD7-4C00-A0B8-BFAF0DA8CB62}" srcId="{B8680E5D-24F6-454B-96F1-242DB42637AC}" destId="{4969BE99-2361-4230-B693-0AB7C55F25EC}" srcOrd="3" destOrd="0" parTransId="{50270F9F-E2DB-4A0E-AFD7-AAD066C87D5C}" sibTransId="{01F6E223-0119-4CA0-8DA9-C56A7B6A9F14}"/>
    <dgm:cxn modelId="{67AAA32A-DA13-490D-8180-C7ABDA83BE44}" type="presOf" srcId="{83CE7CC8-E52C-4822-97A1-9A9CCF399CEB}" destId="{73500549-9725-45BB-8470-FE6A05C4156C}" srcOrd="0" destOrd="0" presId="urn:microsoft.com/office/officeart/2005/8/layout/vList2"/>
    <dgm:cxn modelId="{DECE4144-99B2-462A-A2EF-BF9BB7CD2BD3}" type="presOf" srcId="{4969BE99-2361-4230-B693-0AB7C55F25EC}" destId="{A8764E83-5A39-46CC-8103-543B151BD800}" srcOrd="0" destOrd="0" presId="urn:microsoft.com/office/officeart/2005/8/layout/vList2"/>
    <dgm:cxn modelId="{E9DFA66B-9126-4510-B5A3-F561058AAA91}" srcId="{B8680E5D-24F6-454B-96F1-242DB42637AC}" destId="{5833DEA6-FAAA-4001-BBD3-E2BE35E1A5B1}" srcOrd="4" destOrd="0" parTransId="{6115E312-D6DB-4CFE-B9D4-FF909ABB2101}" sibTransId="{A05CD3E3-08CC-4416-BBBA-409D480B36A9}"/>
    <dgm:cxn modelId="{8A156756-AEF0-4562-8405-662AC9C1C150}" srcId="{B8680E5D-24F6-454B-96F1-242DB42637AC}" destId="{0FB244F1-F9EB-46E7-9AD5-6A86EB6E7CD3}" srcOrd="0" destOrd="0" parTransId="{4B61617D-8D5E-4F6A-9F47-542CD52CDC89}" sibTransId="{76544108-34CF-4F01-93D3-F1AE5F42697D}"/>
    <dgm:cxn modelId="{0126BDA8-1357-4067-A223-546F79B312A3}" type="presOf" srcId="{5833DEA6-FAAA-4001-BBD3-E2BE35E1A5B1}" destId="{DA525BEC-AB8B-4044-9B07-2C391CAC8B42}" srcOrd="0" destOrd="0" presId="urn:microsoft.com/office/officeart/2005/8/layout/vList2"/>
    <dgm:cxn modelId="{E2471FAB-72A4-4F53-BEDF-9E1CA7AB54BD}" srcId="{B8680E5D-24F6-454B-96F1-242DB42637AC}" destId="{788E95C3-4299-4AA7-839B-01BC048A2B33}" srcOrd="9" destOrd="0" parTransId="{25FBDE1D-76BC-4C37-9F5D-9E2C3F132909}" sibTransId="{AF9BE302-EB16-43C7-9B9C-5DA60DFB1CED}"/>
    <dgm:cxn modelId="{934CC3B6-9D0B-46BD-BBB5-725D1BB9FAB5}" type="presOf" srcId="{0FB244F1-F9EB-46E7-9AD5-6A86EB6E7CD3}" destId="{AF69DDA0-DB5C-4276-BE26-043591D9B5AF}" srcOrd="0" destOrd="0" presId="urn:microsoft.com/office/officeart/2005/8/layout/vList2"/>
    <dgm:cxn modelId="{F16F62B7-C37B-4109-934B-9CE35F7EE981}" type="presOf" srcId="{788E95C3-4299-4AA7-839B-01BC048A2B33}" destId="{3488AB70-8BF4-46A5-84F2-C788FE924BBF}" srcOrd="0" destOrd="0" presId="urn:microsoft.com/office/officeart/2005/8/layout/vList2"/>
    <dgm:cxn modelId="{67D740C4-6D10-4B42-B9C3-9BB9583B0F2C}" srcId="{B8680E5D-24F6-454B-96F1-242DB42637AC}" destId="{9DC6CAC6-E267-4D75-81F5-3687DAE353C5}" srcOrd="2" destOrd="0" parTransId="{541C98A0-4DEF-4602-B56B-C2CDBEA0F60F}" sibTransId="{30203589-D7B9-4FD0-9FDA-435A63E51289}"/>
    <dgm:cxn modelId="{6AAC0DD2-A393-4F6A-B8EC-CFA3D6E7064A}" srcId="{B8680E5D-24F6-454B-96F1-242DB42637AC}" destId="{EEC160C5-591B-4216-AD91-25F9305CF90C}" srcOrd="6" destOrd="0" parTransId="{A6A9E4F0-8EE3-4A10-ADC6-BC152B02640F}" sibTransId="{5B424948-74D4-4267-A709-0584F7B874DC}"/>
    <dgm:cxn modelId="{8D5AA9D4-A952-4C9B-82F8-23B494BBDD69}" srcId="{B8680E5D-24F6-454B-96F1-242DB42637AC}" destId="{B0AEE623-91CF-42B9-9D7A-302B068F25BC}" srcOrd="1" destOrd="0" parTransId="{609F9E1F-F7F9-475F-9284-109AEF10714C}" sibTransId="{D2517E05-E90E-4B59-807A-93F354F93C10}"/>
    <dgm:cxn modelId="{8D0F68E5-DC96-4A35-AD12-5DEB4701F989}" type="presOf" srcId="{B0AEE623-91CF-42B9-9D7A-302B068F25BC}" destId="{F17A609B-8364-440B-AB68-39EC36402CB5}" srcOrd="0" destOrd="0" presId="urn:microsoft.com/office/officeart/2005/8/layout/vList2"/>
    <dgm:cxn modelId="{E82E73E9-9303-486C-810F-D8DFADE2AAA9}" srcId="{B8680E5D-24F6-454B-96F1-242DB42637AC}" destId="{8067267E-4A51-454A-9BFF-525688FDF4AE}" srcOrd="8" destOrd="0" parTransId="{C27DC6E5-8517-4FF7-973E-C4E974AC79B5}" sibTransId="{15AC8BAE-87A0-4CC9-941D-A0115BBD8E31}"/>
    <dgm:cxn modelId="{F104C7E9-6E11-4D53-8758-AD2C91FFEB40}" type="presOf" srcId="{9DC6CAC6-E267-4D75-81F5-3687DAE353C5}" destId="{9C1381B5-E902-41C2-8235-45C9F0717FBE}" srcOrd="0" destOrd="0" presId="urn:microsoft.com/office/officeart/2005/8/layout/vList2"/>
    <dgm:cxn modelId="{20531EEF-2E82-4EF3-8872-D5848B9E1732}" type="presOf" srcId="{8067267E-4A51-454A-9BFF-525688FDF4AE}" destId="{288F11F9-7703-43EE-B2C4-C2AF0E6CD514}" srcOrd="0" destOrd="0" presId="urn:microsoft.com/office/officeart/2005/8/layout/vList2"/>
    <dgm:cxn modelId="{6E821FFA-4BD8-438F-8CB2-A30681B3F242}" type="presOf" srcId="{FD79ED9D-E947-4E6F-B76C-6C9596C47E10}" destId="{BF6E03F1-9316-4C63-862E-C9D335388481}" srcOrd="0" destOrd="0" presId="urn:microsoft.com/office/officeart/2005/8/layout/vList2"/>
    <dgm:cxn modelId="{0286EDFC-AB64-46F3-B24B-2D0F6F9140BA}" srcId="{B8680E5D-24F6-454B-96F1-242DB42637AC}" destId="{FD79ED9D-E947-4E6F-B76C-6C9596C47E10}" srcOrd="5" destOrd="0" parTransId="{01216FF5-DBC2-4FAB-8E3D-F8C07626F686}" sibTransId="{B07BC5A3-6838-4E5B-9B6D-983F45CD36F0}"/>
    <dgm:cxn modelId="{DCF20BFE-7EA9-4AE7-937E-C7227B09C788}" srcId="{B8680E5D-24F6-454B-96F1-242DB42637AC}" destId="{83CE7CC8-E52C-4822-97A1-9A9CCF399CEB}" srcOrd="7" destOrd="0" parTransId="{4F74B821-4093-4978-82D3-B1A1F63FF480}" sibTransId="{405554A3-3F05-465E-B768-2DAA851606DB}"/>
    <dgm:cxn modelId="{AFE2D282-765E-465D-9BA2-F65D9E96132C}" type="presParOf" srcId="{F5D7C4CD-9DA3-422C-96B1-435317C5BE86}" destId="{AF69DDA0-DB5C-4276-BE26-043591D9B5AF}" srcOrd="0" destOrd="0" presId="urn:microsoft.com/office/officeart/2005/8/layout/vList2"/>
    <dgm:cxn modelId="{3366586D-EE30-41B3-B874-2C21CCD6405A}" type="presParOf" srcId="{F5D7C4CD-9DA3-422C-96B1-435317C5BE86}" destId="{57C0A1D8-95AD-40FA-BC73-B4900563AE35}" srcOrd="1" destOrd="0" presId="urn:microsoft.com/office/officeart/2005/8/layout/vList2"/>
    <dgm:cxn modelId="{898EC9A0-3FAB-4599-A1A6-DC54CD804230}" type="presParOf" srcId="{F5D7C4CD-9DA3-422C-96B1-435317C5BE86}" destId="{F17A609B-8364-440B-AB68-39EC36402CB5}" srcOrd="2" destOrd="0" presId="urn:microsoft.com/office/officeart/2005/8/layout/vList2"/>
    <dgm:cxn modelId="{FFEC6066-C571-4742-BACD-A500688C5AB7}" type="presParOf" srcId="{F5D7C4CD-9DA3-422C-96B1-435317C5BE86}" destId="{2366DC84-52FA-4896-A8A6-399CCA153AD9}" srcOrd="3" destOrd="0" presId="urn:microsoft.com/office/officeart/2005/8/layout/vList2"/>
    <dgm:cxn modelId="{62EFB099-C958-44E4-807C-9DED32A5E38C}" type="presParOf" srcId="{F5D7C4CD-9DA3-422C-96B1-435317C5BE86}" destId="{9C1381B5-E902-41C2-8235-45C9F0717FBE}" srcOrd="4" destOrd="0" presId="urn:microsoft.com/office/officeart/2005/8/layout/vList2"/>
    <dgm:cxn modelId="{167BE32C-FBCA-4FA5-A6EF-C175A14C27E5}" type="presParOf" srcId="{F5D7C4CD-9DA3-422C-96B1-435317C5BE86}" destId="{7EB2EF1A-7965-4403-924B-96A530D361F8}" srcOrd="5" destOrd="0" presId="urn:microsoft.com/office/officeart/2005/8/layout/vList2"/>
    <dgm:cxn modelId="{4E566E0F-A85E-40F3-BC84-97770066E8FA}" type="presParOf" srcId="{F5D7C4CD-9DA3-422C-96B1-435317C5BE86}" destId="{A8764E83-5A39-46CC-8103-543B151BD800}" srcOrd="6" destOrd="0" presId="urn:microsoft.com/office/officeart/2005/8/layout/vList2"/>
    <dgm:cxn modelId="{E0885764-20B8-451F-ACF2-2154296DC861}" type="presParOf" srcId="{F5D7C4CD-9DA3-422C-96B1-435317C5BE86}" destId="{5BF80482-97FE-4F96-B6BF-B61C3CB756DE}" srcOrd="7" destOrd="0" presId="urn:microsoft.com/office/officeart/2005/8/layout/vList2"/>
    <dgm:cxn modelId="{674F19A0-BE0D-4BF5-8CB8-5733E8E0F3BD}" type="presParOf" srcId="{F5D7C4CD-9DA3-422C-96B1-435317C5BE86}" destId="{DA525BEC-AB8B-4044-9B07-2C391CAC8B42}" srcOrd="8" destOrd="0" presId="urn:microsoft.com/office/officeart/2005/8/layout/vList2"/>
    <dgm:cxn modelId="{4FE239C2-3DB0-4951-B49E-673306332F45}" type="presParOf" srcId="{F5D7C4CD-9DA3-422C-96B1-435317C5BE86}" destId="{4D70F28B-D05E-4CFC-8653-D0CCE9D32689}" srcOrd="9" destOrd="0" presId="urn:microsoft.com/office/officeart/2005/8/layout/vList2"/>
    <dgm:cxn modelId="{BB3DFD4F-764C-446D-8165-16AB816ECF76}" type="presParOf" srcId="{F5D7C4CD-9DA3-422C-96B1-435317C5BE86}" destId="{BF6E03F1-9316-4C63-862E-C9D335388481}" srcOrd="10" destOrd="0" presId="urn:microsoft.com/office/officeart/2005/8/layout/vList2"/>
    <dgm:cxn modelId="{CB93CDD6-3E7B-4ADC-A31A-988799FB9ABC}" type="presParOf" srcId="{F5D7C4CD-9DA3-422C-96B1-435317C5BE86}" destId="{8FD0A381-92C2-4E77-A8A8-60A72B80477D}" srcOrd="11" destOrd="0" presId="urn:microsoft.com/office/officeart/2005/8/layout/vList2"/>
    <dgm:cxn modelId="{2D43BBE3-B9BF-4467-988C-BDFA9063212D}" type="presParOf" srcId="{F5D7C4CD-9DA3-422C-96B1-435317C5BE86}" destId="{C79F0ABD-67F6-4F68-B549-66DC6AE4DCE3}" srcOrd="12" destOrd="0" presId="urn:microsoft.com/office/officeart/2005/8/layout/vList2"/>
    <dgm:cxn modelId="{B900275F-44F4-4A75-B460-28F431068ABC}" type="presParOf" srcId="{F5D7C4CD-9DA3-422C-96B1-435317C5BE86}" destId="{C93AC09E-D9F6-46FA-9D11-92E993F53285}" srcOrd="13" destOrd="0" presId="urn:microsoft.com/office/officeart/2005/8/layout/vList2"/>
    <dgm:cxn modelId="{F1B86B20-01CD-4935-B88B-961CB91A8280}" type="presParOf" srcId="{F5D7C4CD-9DA3-422C-96B1-435317C5BE86}" destId="{73500549-9725-45BB-8470-FE6A05C4156C}" srcOrd="14" destOrd="0" presId="urn:microsoft.com/office/officeart/2005/8/layout/vList2"/>
    <dgm:cxn modelId="{16846FBA-0C3B-4F8B-8D3C-01AE5C427877}" type="presParOf" srcId="{F5D7C4CD-9DA3-422C-96B1-435317C5BE86}" destId="{C7F177F3-5A1E-4FF5-9BF6-9E15EC3FBFF3}" srcOrd="15" destOrd="0" presId="urn:microsoft.com/office/officeart/2005/8/layout/vList2"/>
    <dgm:cxn modelId="{C47AE370-3392-477B-A1C2-CFA63E8E9AD5}" type="presParOf" srcId="{F5D7C4CD-9DA3-422C-96B1-435317C5BE86}" destId="{288F11F9-7703-43EE-B2C4-C2AF0E6CD514}" srcOrd="16" destOrd="0" presId="urn:microsoft.com/office/officeart/2005/8/layout/vList2"/>
    <dgm:cxn modelId="{B38D271E-C02A-4A4C-86E0-52167E21111A}" type="presParOf" srcId="{F5D7C4CD-9DA3-422C-96B1-435317C5BE86}" destId="{9A387FBF-9183-477A-894F-1719BA9E2BCF}" srcOrd="17" destOrd="0" presId="urn:microsoft.com/office/officeart/2005/8/layout/vList2"/>
    <dgm:cxn modelId="{68047A99-DEA3-4451-B64E-CA8B2F53BFE5}" type="presParOf" srcId="{F5D7C4CD-9DA3-422C-96B1-435317C5BE86}" destId="{3488AB70-8BF4-46A5-84F2-C788FE924BBF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E27FD6-7430-47E7-A42D-52566361B152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EF241BC9-A2A8-4908-BFCF-A3352CCDF610}">
      <dgm:prSet phldrT="[Texto]"/>
      <dgm:spPr/>
      <dgm:t>
        <a:bodyPr/>
        <a:lstStyle/>
        <a:p>
          <a:r>
            <a:rPr lang="pt-BR" dirty="0"/>
            <a:t>Mensal: do início até a 28ª de gestação</a:t>
          </a:r>
        </a:p>
      </dgm:t>
    </dgm:pt>
    <dgm:pt modelId="{168F4871-CA21-4761-947C-E6FB214EFC86}" type="parTrans" cxnId="{AA7537EC-2584-4B35-BB34-D3E8F74E81C1}">
      <dgm:prSet/>
      <dgm:spPr/>
      <dgm:t>
        <a:bodyPr/>
        <a:lstStyle/>
        <a:p>
          <a:endParaRPr lang="pt-BR"/>
        </a:p>
      </dgm:t>
    </dgm:pt>
    <dgm:pt modelId="{5D5F4773-85A2-4C7E-B18C-8A13C03559CC}" type="sibTrans" cxnId="{AA7537EC-2584-4B35-BB34-D3E8F74E81C1}">
      <dgm:prSet/>
      <dgm:spPr/>
      <dgm:t>
        <a:bodyPr/>
        <a:lstStyle/>
        <a:p>
          <a:endParaRPr lang="pt-BR"/>
        </a:p>
      </dgm:t>
    </dgm:pt>
    <dgm:pt modelId="{C3B67A24-CA7B-43D4-8185-5A6B552D7265}">
      <dgm:prSet phldrT="[Texto]"/>
      <dgm:spPr/>
      <dgm:t>
        <a:bodyPr/>
        <a:lstStyle/>
        <a:p>
          <a:r>
            <a:rPr lang="pt-BR" dirty="0"/>
            <a:t>Quinzenal: da 28ª semana até a 36ª semana de gestação</a:t>
          </a:r>
        </a:p>
      </dgm:t>
    </dgm:pt>
    <dgm:pt modelId="{6A298488-F3C7-4985-A81F-0BE78DBDF904}" type="parTrans" cxnId="{D0814E2F-EAE9-4385-AA7F-DE2E8598730E}">
      <dgm:prSet/>
      <dgm:spPr/>
      <dgm:t>
        <a:bodyPr/>
        <a:lstStyle/>
        <a:p>
          <a:endParaRPr lang="pt-BR"/>
        </a:p>
      </dgm:t>
    </dgm:pt>
    <dgm:pt modelId="{796B85FD-2176-479B-AFE8-3AEC32F63DD4}" type="sibTrans" cxnId="{D0814E2F-EAE9-4385-AA7F-DE2E8598730E}">
      <dgm:prSet/>
      <dgm:spPr/>
      <dgm:t>
        <a:bodyPr/>
        <a:lstStyle/>
        <a:p>
          <a:endParaRPr lang="pt-BR"/>
        </a:p>
      </dgm:t>
    </dgm:pt>
    <dgm:pt modelId="{959CBE7D-4045-4780-95EA-43F759DF8B26}">
      <dgm:prSet phldrT="[Texto]"/>
      <dgm:spPr/>
      <dgm:t>
        <a:bodyPr/>
        <a:lstStyle/>
        <a:p>
          <a:r>
            <a:rPr lang="pt-BR" dirty="0"/>
            <a:t>Semanal: da 36ª semana ao término da gestação</a:t>
          </a:r>
        </a:p>
      </dgm:t>
    </dgm:pt>
    <dgm:pt modelId="{7C64348C-7704-4200-A473-C05FECCED788}" type="parTrans" cxnId="{FD391862-3F6F-497C-94C6-8BC48E97AB8B}">
      <dgm:prSet/>
      <dgm:spPr/>
      <dgm:t>
        <a:bodyPr/>
        <a:lstStyle/>
        <a:p>
          <a:endParaRPr lang="pt-BR"/>
        </a:p>
      </dgm:t>
    </dgm:pt>
    <dgm:pt modelId="{0A982E56-1EA5-45DB-8BA5-91F4A8B77664}" type="sibTrans" cxnId="{FD391862-3F6F-497C-94C6-8BC48E97AB8B}">
      <dgm:prSet/>
      <dgm:spPr/>
      <dgm:t>
        <a:bodyPr/>
        <a:lstStyle/>
        <a:p>
          <a:endParaRPr lang="pt-BR"/>
        </a:p>
      </dgm:t>
    </dgm:pt>
    <dgm:pt modelId="{CA2BC7A2-E87D-4E4C-ABA9-18413D373D5A}" type="pres">
      <dgm:prSet presAssocID="{E1E27FD6-7430-47E7-A42D-52566361B152}" presName="Name0" presStyleCnt="0">
        <dgm:presLayoutVars>
          <dgm:dir/>
          <dgm:animLvl val="lvl"/>
          <dgm:resizeHandles val="exact"/>
        </dgm:presLayoutVars>
      </dgm:prSet>
      <dgm:spPr/>
    </dgm:pt>
    <dgm:pt modelId="{B4A570CF-9C5C-4288-9AE1-0373622C881D}" type="pres">
      <dgm:prSet presAssocID="{E1E27FD6-7430-47E7-A42D-52566361B152}" presName="dummy" presStyleCnt="0"/>
      <dgm:spPr/>
    </dgm:pt>
    <dgm:pt modelId="{8BD2A721-69E4-4F1B-B042-8A7BC7370E65}" type="pres">
      <dgm:prSet presAssocID="{E1E27FD6-7430-47E7-A42D-52566361B152}" presName="linH" presStyleCnt="0"/>
      <dgm:spPr/>
    </dgm:pt>
    <dgm:pt modelId="{0C7AEB7B-AD68-4E36-AA2F-5AB476414EF6}" type="pres">
      <dgm:prSet presAssocID="{E1E27FD6-7430-47E7-A42D-52566361B152}" presName="padding1" presStyleCnt="0"/>
      <dgm:spPr/>
    </dgm:pt>
    <dgm:pt modelId="{C0400306-A767-431A-BEA2-151BB80B40B6}" type="pres">
      <dgm:prSet presAssocID="{EF241BC9-A2A8-4908-BFCF-A3352CCDF610}" presName="linV" presStyleCnt="0"/>
      <dgm:spPr/>
    </dgm:pt>
    <dgm:pt modelId="{EB5FADEC-C752-47C3-B940-3C4C871448C1}" type="pres">
      <dgm:prSet presAssocID="{EF241BC9-A2A8-4908-BFCF-A3352CCDF610}" presName="spVertical1" presStyleCnt="0"/>
      <dgm:spPr/>
    </dgm:pt>
    <dgm:pt modelId="{EEC775C6-F9B5-4E54-88EF-31A273E393EC}" type="pres">
      <dgm:prSet presAssocID="{EF241BC9-A2A8-4908-BFCF-A3352CCDF610}" presName="parTx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76C6E16-35B8-4E56-B75E-6115D400742E}" type="pres">
      <dgm:prSet presAssocID="{EF241BC9-A2A8-4908-BFCF-A3352CCDF610}" presName="spVertical2" presStyleCnt="0"/>
      <dgm:spPr/>
    </dgm:pt>
    <dgm:pt modelId="{03A489CF-80EB-47FC-A5CF-73D7132F2E98}" type="pres">
      <dgm:prSet presAssocID="{EF241BC9-A2A8-4908-BFCF-A3352CCDF610}" presName="spVertical3" presStyleCnt="0"/>
      <dgm:spPr/>
    </dgm:pt>
    <dgm:pt modelId="{29914FEF-10AC-4AFD-9E1F-66E2131A90A3}" type="pres">
      <dgm:prSet presAssocID="{5D5F4773-85A2-4C7E-B18C-8A13C03559CC}" presName="space" presStyleCnt="0"/>
      <dgm:spPr/>
    </dgm:pt>
    <dgm:pt modelId="{04F5D965-F8DA-474A-AD91-AB01E748E143}" type="pres">
      <dgm:prSet presAssocID="{C3B67A24-CA7B-43D4-8185-5A6B552D7265}" presName="linV" presStyleCnt="0"/>
      <dgm:spPr/>
    </dgm:pt>
    <dgm:pt modelId="{2605E9C8-0151-4F54-AABB-BA62692BC623}" type="pres">
      <dgm:prSet presAssocID="{C3B67A24-CA7B-43D4-8185-5A6B552D7265}" presName="spVertical1" presStyleCnt="0"/>
      <dgm:spPr/>
    </dgm:pt>
    <dgm:pt modelId="{A892A1BD-28B1-40AB-8B5E-E7AC23896F38}" type="pres">
      <dgm:prSet presAssocID="{C3B67A24-CA7B-43D4-8185-5A6B552D7265}" presName="parTx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372FAE19-134C-4C07-9C3E-8FE0BF8B097B}" type="pres">
      <dgm:prSet presAssocID="{C3B67A24-CA7B-43D4-8185-5A6B552D7265}" presName="spVertical2" presStyleCnt="0"/>
      <dgm:spPr/>
    </dgm:pt>
    <dgm:pt modelId="{BC0323FD-0692-40DB-9DE0-A4F3C80DCE31}" type="pres">
      <dgm:prSet presAssocID="{C3B67A24-CA7B-43D4-8185-5A6B552D7265}" presName="spVertical3" presStyleCnt="0"/>
      <dgm:spPr/>
    </dgm:pt>
    <dgm:pt modelId="{A50DB206-719E-4DBB-B90A-AEC9E61D52F8}" type="pres">
      <dgm:prSet presAssocID="{796B85FD-2176-479B-AFE8-3AEC32F63DD4}" presName="space" presStyleCnt="0"/>
      <dgm:spPr/>
    </dgm:pt>
    <dgm:pt modelId="{7788DEF5-418B-4996-9B59-A447D43FCC76}" type="pres">
      <dgm:prSet presAssocID="{959CBE7D-4045-4780-95EA-43F759DF8B26}" presName="linV" presStyleCnt="0"/>
      <dgm:spPr/>
    </dgm:pt>
    <dgm:pt modelId="{4749B273-E27F-4E34-BB57-089F8E7B1ED9}" type="pres">
      <dgm:prSet presAssocID="{959CBE7D-4045-4780-95EA-43F759DF8B26}" presName="spVertical1" presStyleCnt="0"/>
      <dgm:spPr/>
    </dgm:pt>
    <dgm:pt modelId="{6E83A198-638A-42EB-B835-39B0FB9C28E2}" type="pres">
      <dgm:prSet presAssocID="{959CBE7D-4045-4780-95EA-43F759DF8B26}" presName="parTx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4EE638F4-C435-4A0A-AEB0-75B82D24F8EE}" type="pres">
      <dgm:prSet presAssocID="{959CBE7D-4045-4780-95EA-43F759DF8B26}" presName="spVertical2" presStyleCnt="0"/>
      <dgm:spPr/>
    </dgm:pt>
    <dgm:pt modelId="{5D77DEB8-909C-4CCA-B6C3-050AF3D1601D}" type="pres">
      <dgm:prSet presAssocID="{959CBE7D-4045-4780-95EA-43F759DF8B26}" presName="spVertical3" presStyleCnt="0"/>
      <dgm:spPr/>
    </dgm:pt>
    <dgm:pt modelId="{0D771C08-69AB-4F23-8FB5-270D95A055F1}" type="pres">
      <dgm:prSet presAssocID="{E1E27FD6-7430-47E7-A42D-52566361B152}" presName="padding2" presStyleCnt="0"/>
      <dgm:spPr/>
    </dgm:pt>
    <dgm:pt modelId="{E3320AEB-8F41-429B-ACF3-3D11DA31FA76}" type="pres">
      <dgm:prSet presAssocID="{E1E27FD6-7430-47E7-A42D-52566361B152}" presName="negArrow" presStyleCnt="0"/>
      <dgm:spPr/>
    </dgm:pt>
    <dgm:pt modelId="{EA8CAA82-4A23-4AC3-AC30-242AB6078FE5}" type="pres">
      <dgm:prSet presAssocID="{E1E27FD6-7430-47E7-A42D-52566361B152}" presName="backgroundArrow" presStyleLbl="node1" presStyleIdx="0" presStyleCnt="1"/>
      <dgm:spPr/>
    </dgm:pt>
  </dgm:ptLst>
  <dgm:cxnLst>
    <dgm:cxn modelId="{D0814E2F-EAE9-4385-AA7F-DE2E8598730E}" srcId="{E1E27FD6-7430-47E7-A42D-52566361B152}" destId="{C3B67A24-CA7B-43D4-8185-5A6B552D7265}" srcOrd="1" destOrd="0" parTransId="{6A298488-F3C7-4985-A81F-0BE78DBDF904}" sibTransId="{796B85FD-2176-479B-AFE8-3AEC32F63DD4}"/>
    <dgm:cxn modelId="{FD391862-3F6F-497C-94C6-8BC48E97AB8B}" srcId="{E1E27FD6-7430-47E7-A42D-52566361B152}" destId="{959CBE7D-4045-4780-95EA-43F759DF8B26}" srcOrd="2" destOrd="0" parTransId="{7C64348C-7704-4200-A473-C05FECCED788}" sibTransId="{0A982E56-1EA5-45DB-8BA5-91F4A8B77664}"/>
    <dgm:cxn modelId="{3A649D4F-3D64-4E05-B039-11A9B9C28CCA}" type="presOf" srcId="{EF241BC9-A2A8-4908-BFCF-A3352CCDF610}" destId="{EEC775C6-F9B5-4E54-88EF-31A273E393EC}" srcOrd="0" destOrd="0" presId="urn:microsoft.com/office/officeart/2005/8/layout/hProcess3"/>
    <dgm:cxn modelId="{C90E9B7C-7272-42C0-99F4-15F9996B77D4}" type="presOf" srcId="{E1E27FD6-7430-47E7-A42D-52566361B152}" destId="{CA2BC7A2-E87D-4E4C-ABA9-18413D373D5A}" srcOrd="0" destOrd="0" presId="urn:microsoft.com/office/officeart/2005/8/layout/hProcess3"/>
    <dgm:cxn modelId="{8FF2D9A4-212E-46B8-AE2D-A99088CDD751}" type="presOf" srcId="{959CBE7D-4045-4780-95EA-43F759DF8B26}" destId="{6E83A198-638A-42EB-B835-39B0FB9C28E2}" srcOrd="0" destOrd="0" presId="urn:microsoft.com/office/officeart/2005/8/layout/hProcess3"/>
    <dgm:cxn modelId="{5568F6DD-22A1-4D8E-B574-CC49EFF1460C}" type="presOf" srcId="{C3B67A24-CA7B-43D4-8185-5A6B552D7265}" destId="{A892A1BD-28B1-40AB-8B5E-E7AC23896F38}" srcOrd="0" destOrd="0" presId="urn:microsoft.com/office/officeart/2005/8/layout/hProcess3"/>
    <dgm:cxn modelId="{AA7537EC-2584-4B35-BB34-D3E8F74E81C1}" srcId="{E1E27FD6-7430-47E7-A42D-52566361B152}" destId="{EF241BC9-A2A8-4908-BFCF-A3352CCDF610}" srcOrd="0" destOrd="0" parTransId="{168F4871-CA21-4761-947C-E6FB214EFC86}" sibTransId="{5D5F4773-85A2-4C7E-B18C-8A13C03559CC}"/>
    <dgm:cxn modelId="{772470E3-9B6A-4488-B1C0-F3F4FB0D9821}" type="presParOf" srcId="{CA2BC7A2-E87D-4E4C-ABA9-18413D373D5A}" destId="{B4A570CF-9C5C-4288-9AE1-0373622C881D}" srcOrd="0" destOrd="0" presId="urn:microsoft.com/office/officeart/2005/8/layout/hProcess3"/>
    <dgm:cxn modelId="{6A0B2C93-A5A0-4743-BF24-362CA76619D1}" type="presParOf" srcId="{CA2BC7A2-E87D-4E4C-ABA9-18413D373D5A}" destId="{8BD2A721-69E4-4F1B-B042-8A7BC7370E65}" srcOrd="1" destOrd="0" presId="urn:microsoft.com/office/officeart/2005/8/layout/hProcess3"/>
    <dgm:cxn modelId="{8A0F7AB2-68A2-4B0B-8E97-7D19B70F02A5}" type="presParOf" srcId="{8BD2A721-69E4-4F1B-B042-8A7BC7370E65}" destId="{0C7AEB7B-AD68-4E36-AA2F-5AB476414EF6}" srcOrd="0" destOrd="0" presId="urn:microsoft.com/office/officeart/2005/8/layout/hProcess3"/>
    <dgm:cxn modelId="{FF62F0AB-E532-4317-8D01-4C288B26B49D}" type="presParOf" srcId="{8BD2A721-69E4-4F1B-B042-8A7BC7370E65}" destId="{C0400306-A767-431A-BEA2-151BB80B40B6}" srcOrd="1" destOrd="0" presId="urn:microsoft.com/office/officeart/2005/8/layout/hProcess3"/>
    <dgm:cxn modelId="{A5E3F3F1-153B-40A6-8178-10580C23646F}" type="presParOf" srcId="{C0400306-A767-431A-BEA2-151BB80B40B6}" destId="{EB5FADEC-C752-47C3-B940-3C4C871448C1}" srcOrd="0" destOrd="0" presId="urn:microsoft.com/office/officeart/2005/8/layout/hProcess3"/>
    <dgm:cxn modelId="{0BF5E356-976A-4744-A7B5-ADCD6E08FA33}" type="presParOf" srcId="{C0400306-A767-431A-BEA2-151BB80B40B6}" destId="{EEC775C6-F9B5-4E54-88EF-31A273E393EC}" srcOrd="1" destOrd="0" presId="urn:microsoft.com/office/officeart/2005/8/layout/hProcess3"/>
    <dgm:cxn modelId="{1955B771-DB5E-4253-B89F-084337A87715}" type="presParOf" srcId="{C0400306-A767-431A-BEA2-151BB80B40B6}" destId="{A76C6E16-35B8-4E56-B75E-6115D400742E}" srcOrd="2" destOrd="0" presId="urn:microsoft.com/office/officeart/2005/8/layout/hProcess3"/>
    <dgm:cxn modelId="{778DD11D-80FC-4A8C-BB45-D7A50C9FA393}" type="presParOf" srcId="{C0400306-A767-431A-BEA2-151BB80B40B6}" destId="{03A489CF-80EB-47FC-A5CF-73D7132F2E98}" srcOrd="3" destOrd="0" presId="urn:microsoft.com/office/officeart/2005/8/layout/hProcess3"/>
    <dgm:cxn modelId="{1DBF6FE4-3929-425A-8059-E5A40460A49D}" type="presParOf" srcId="{8BD2A721-69E4-4F1B-B042-8A7BC7370E65}" destId="{29914FEF-10AC-4AFD-9E1F-66E2131A90A3}" srcOrd="2" destOrd="0" presId="urn:microsoft.com/office/officeart/2005/8/layout/hProcess3"/>
    <dgm:cxn modelId="{09A934E2-FC39-4202-A60A-A62EF14BD77D}" type="presParOf" srcId="{8BD2A721-69E4-4F1B-B042-8A7BC7370E65}" destId="{04F5D965-F8DA-474A-AD91-AB01E748E143}" srcOrd="3" destOrd="0" presId="urn:microsoft.com/office/officeart/2005/8/layout/hProcess3"/>
    <dgm:cxn modelId="{D65A6BCF-7D09-4F6C-AA41-C461E1BBD9EB}" type="presParOf" srcId="{04F5D965-F8DA-474A-AD91-AB01E748E143}" destId="{2605E9C8-0151-4F54-AABB-BA62692BC623}" srcOrd="0" destOrd="0" presId="urn:microsoft.com/office/officeart/2005/8/layout/hProcess3"/>
    <dgm:cxn modelId="{97ACC352-36FF-44D9-B98B-70C74564433F}" type="presParOf" srcId="{04F5D965-F8DA-474A-AD91-AB01E748E143}" destId="{A892A1BD-28B1-40AB-8B5E-E7AC23896F38}" srcOrd="1" destOrd="0" presId="urn:microsoft.com/office/officeart/2005/8/layout/hProcess3"/>
    <dgm:cxn modelId="{DAC83B64-337C-4D8D-9558-892951503747}" type="presParOf" srcId="{04F5D965-F8DA-474A-AD91-AB01E748E143}" destId="{372FAE19-134C-4C07-9C3E-8FE0BF8B097B}" srcOrd="2" destOrd="0" presId="urn:microsoft.com/office/officeart/2005/8/layout/hProcess3"/>
    <dgm:cxn modelId="{B6925F05-7A24-4AF0-8D2B-1A09B7ECBFB1}" type="presParOf" srcId="{04F5D965-F8DA-474A-AD91-AB01E748E143}" destId="{BC0323FD-0692-40DB-9DE0-A4F3C80DCE31}" srcOrd="3" destOrd="0" presId="urn:microsoft.com/office/officeart/2005/8/layout/hProcess3"/>
    <dgm:cxn modelId="{C948D5EF-7D88-4720-8EFC-6BAF8A549849}" type="presParOf" srcId="{8BD2A721-69E4-4F1B-B042-8A7BC7370E65}" destId="{A50DB206-719E-4DBB-B90A-AEC9E61D52F8}" srcOrd="4" destOrd="0" presId="urn:microsoft.com/office/officeart/2005/8/layout/hProcess3"/>
    <dgm:cxn modelId="{CED700FF-BB6B-426A-BE64-60E0A6440C19}" type="presParOf" srcId="{8BD2A721-69E4-4F1B-B042-8A7BC7370E65}" destId="{7788DEF5-418B-4996-9B59-A447D43FCC76}" srcOrd="5" destOrd="0" presId="urn:microsoft.com/office/officeart/2005/8/layout/hProcess3"/>
    <dgm:cxn modelId="{224B403E-F9FB-4523-9607-39A036B89253}" type="presParOf" srcId="{7788DEF5-418B-4996-9B59-A447D43FCC76}" destId="{4749B273-E27F-4E34-BB57-089F8E7B1ED9}" srcOrd="0" destOrd="0" presId="urn:microsoft.com/office/officeart/2005/8/layout/hProcess3"/>
    <dgm:cxn modelId="{F83B00DC-AC19-4D76-BBB6-91A3072E81F1}" type="presParOf" srcId="{7788DEF5-418B-4996-9B59-A447D43FCC76}" destId="{6E83A198-638A-42EB-B835-39B0FB9C28E2}" srcOrd="1" destOrd="0" presId="urn:microsoft.com/office/officeart/2005/8/layout/hProcess3"/>
    <dgm:cxn modelId="{BBE2B96A-8A9D-49B2-8898-1128F1BBAD0E}" type="presParOf" srcId="{7788DEF5-418B-4996-9B59-A447D43FCC76}" destId="{4EE638F4-C435-4A0A-AEB0-75B82D24F8EE}" srcOrd="2" destOrd="0" presId="urn:microsoft.com/office/officeart/2005/8/layout/hProcess3"/>
    <dgm:cxn modelId="{A4D88243-5627-4945-8F57-E6C6A2EB7D29}" type="presParOf" srcId="{7788DEF5-418B-4996-9B59-A447D43FCC76}" destId="{5D77DEB8-909C-4CCA-B6C3-050AF3D1601D}" srcOrd="3" destOrd="0" presId="urn:microsoft.com/office/officeart/2005/8/layout/hProcess3"/>
    <dgm:cxn modelId="{8BF50EF3-EE8C-4B6E-8D8F-E2C5B8EE2549}" type="presParOf" srcId="{8BD2A721-69E4-4F1B-B042-8A7BC7370E65}" destId="{0D771C08-69AB-4F23-8FB5-270D95A055F1}" srcOrd="6" destOrd="0" presId="urn:microsoft.com/office/officeart/2005/8/layout/hProcess3"/>
    <dgm:cxn modelId="{325D8ABE-0097-488D-A533-65B829D26D2D}" type="presParOf" srcId="{8BD2A721-69E4-4F1B-B042-8A7BC7370E65}" destId="{E3320AEB-8F41-429B-ACF3-3D11DA31FA76}" srcOrd="7" destOrd="0" presId="urn:microsoft.com/office/officeart/2005/8/layout/hProcess3"/>
    <dgm:cxn modelId="{68F859D1-F4EE-4062-A4B4-6386EB71C011}" type="presParOf" srcId="{8BD2A721-69E4-4F1B-B042-8A7BC7370E65}" destId="{EA8CAA82-4A23-4AC3-AC30-242AB6078FE5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92604612-55F2-4E5B-A995-697C330D69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C988084-AEB9-4495-81FC-17F094DCA2AA}">
      <dgm:prSet phldrT="[Texto]"/>
      <dgm:spPr/>
      <dgm:t>
        <a:bodyPr/>
        <a:lstStyle/>
        <a:p>
          <a:r>
            <a:rPr lang="pt-BR" dirty="0"/>
            <a:t>Desvio de crescimento uterino e LA</a:t>
          </a:r>
        </a:p>
      </dgm:t>
    </dgm:pt>
    <dgm:pt modelId="{4832367D-EF63-4C3C-BC12-75E31BB43441}" type="parTrans" cxnId="{72D59D5E-82BD-4DEA-97AA-CEAF56A72625}">
      <dgm:prSet/>
      <dgm:spPr/>
      <dgm:t>
        <a:bodyPr/>
        <a:lstStyle/>
        <a:p>
          <a:endParaRPr lang="pt-BR"/>
        </a:p>
      </dgm:t>
    </dgm:pt>
    <dgm:pt modelId="{5AF3B55A-5DFD-4C0C-A28F-7BE13979D7C5}" type="sibTrans" cxnId="{72D59D5E-82BD-4DEA-97AA-CEAF56A72625}">
      <dgm:prSet/>
      <dgm:spPr/>
      <dgm:t>
        <a:bodyPr/>
        <a:lstStyle/>
        <a:p>
          <a:endParaRPr lang="pt-BR"/>
        </a:p>
      </dgm:t>
    </dgm:pt>
    <dgm:pt modelId="{5CECA128-F478-4A75-93AB-EA3C2B616463}">
      <dgm:prSet phldrT="[Texto]"/>
      <dgm:spPr/>
      <dgm:t>
        <a:bodyPr/>
        <a:lstStyle/>
        <a:p>
          <a:r>
            <a:rPr lang="pt-BR" dirty="0"/>
            <a:t>Gemelar</a:t>
          </a:r>
        </a:p>
      </dgm:t>
    </dgm:pt>
    <dgm:pt modelId="{98FF127F-9188-45A4-8150-89BB1E8685DD}" type="parTrans" cxnId="{11345154-B206-4770-B3EC-5BC09B734FF2}">
      <dgm:prSet/>
      <dgm:spPr/>
      <dgm:t>
        <a:bodyPr/>
        <a:lstStyle/>
        <a:p>
          <a:endParaRPr lang="pt-BR"/>
        </a:p>
      </dgm:t>
    </dgm:pt>
    <dgm:pt modelId="{0074C1B8-E3E9-4C60-8898-DF0CDC95C030}" type="sibTrans" cxnId="{11345154-B206-4770-B3EC-5BC09B734FF2}">
      <dgm:prSet/>
      <dgm:spPr/>
      <dgm:t>
        <a:bodyPr/>
        <a:lstStyle/>
        <a:p>
          <a:endParaRPr lang="pt-BR"/>
        </a:p>
      </dgm:t>
    </dgm:pt>
    <dgm:pt modelId="{4AE51004-193D-4168-950F-57E1AFDCE8A4}">
      <dgm:prSet phldrT="[Texto]"/>
      <dgm:spPr/>
      <dgm:t>
        <a:bodyPr/>
        <a:lstStyle/>
        <a:p>
          <a:r>
            <a:rPr lang="pt-BR" dirty="0"/>
            <a:t>DMG ou Síndrome hipertensiva</a:t>
          </a:r>
        </a:p>
      </dgm:t>
    </dgm:pt>
    <dgm:pt modelId="{E1DF5324-7F88-4B0C-BFC6-7A61B68D6BFC}" type="parTrans" cxnId="{A726CC10-FB1D-4713-9C7B-B1343C8E48D9}">
      <dgm:prSet/>
      <dgm:spPr/>
      <dgm:t>
        <a:bodyPr/>
        <a:lstStyle/>
        <a:p>
          <a:endParaRPr lang="pt-BR"/>
        </a:p>
      </dgm:t>
    </dgm:pt>
    <dgm:pt modelId="{AE84B731-9398-4421-9C81-78DFE2C085A5}" type="sibTrans" cxnId="{A726CC10-FB1D-4713-9C7B-B1343C8E48D9}">
      <dgm:prSet/>
      <dgm:spPr/>
      <dgm:t>
        <a:bodyPr/>
        <a:lstStyle/>
        <a:p>
          <a:endParaRPr lang="pt-BR"/>
        </a:p>
      </dgm:t>
    </dgm:pt>
    <dgm:pt modelId="{BDC53253-5B25-4230-A381-787FBAC547C7}">
      <dgm:prSet phldrT="[Texto]"/>
      <dgm:spPr/>
      <dgm:t>
        <a:bodyPr/>
        <a:lstStyle/>
        <a:p>
          <a:r>
            <a:rPr lang="pt-BR" dirty="0"/>
            <a:t>Hemorragias</a:t>
          </a:r>
        </a:p>
      </dgm:t>
    </dgm:pt>
    <dgm:pt modelId="{C104EAE1-8246-4340-A8E8-E750452B74A1}" type="parTrans" cxnId="{FCFD46E1-8246-4B21-AFD1-840A9DAD9A8D}">
      <dgm:prSet/>
      <dgm:spPr/>
      <dgm:t>
        <a:bodyPr/>
        <a:lstStyle/>
        <a:p>
          <a:endParaRPr lang="pt-BR"/>
        </a:p>
      </dgm:t>
    </dgm:pt>
    <dgm:pt modelId="{368D7C60-7C22-4826-AFC9-C324F69DF3F8}" type="sibTrans" cxnId="{FCFD46E1-8246-4B21-AFD1-840A9DAD9A8D}">
      <dgm:prSet/>
      <dgm:spPr/>
      <dgm:t>
        <a:bodyPr/>
        <a:lstStyle/>
        <a:p>
          <a:endParaRPr lang="pt-BR"/>
        </a:p>
      </dgm:t>
    </dgm:pt>
    <dgm:pt modelId="{C7D7E87B-2B05-4436-8258-D3D7392B41E6}">
      <dgm:prSet phldrT="[Texto]"/>
      <dgm:spPr/>
      <dgm:t>
        <a:bodyPr/>
        <a:lstStyle/>
        <a:p>
          <a:r>
            <a:rPr lang="pt-BR" dirty="0"/>
            <a:t>Malformação</a:t>
          </a:r>
        </a:p>
      </dgm:t>
    </dgm:pt>
    <dgm:pt modelId="{BA2DFCAC-F187-4AC9-9055-6732C4407B1B}" type="parTrans" cxnId="{3AC041B5-ADA8-487A-B5B7-F67990587F93}">
      <dgm:prSet/>
      <dgm:spPr/>
      <dgm:t>
        <a:bodyPr/>
        <a:lstStyle/>
        <a:p>
          <a:endParaRPr lang="pt-BR"/>
        </a:p>
      </dgm:t>
    </dgm:pt>
    <dgm:pt modelId="{849986A5-EE56-49BB-AE53-519D6A93C9EC}" type="sibTrans" cxnId="{3AC041B5-ADA8-487A-B5B7-F67990587F93}">
      <dgm:prSet/>
      <dgm:spPr/>
      <dgm:t>
        <a:bodyPr/>
        <a:lstStyle/>
        <a:p>
          <a:endParaRPr lang="pt-BR"/>
        </a:p>
      </dgm:t>
    </dgm:pt>
    <dgm:pt modelId="{A9645030-F1BD-41B6-927A-8042813C38B6}">
      <dgm:prSet phldrT="[Texto]"/>
      <dgm:spPr/>
      <dgm:t>
        <a:bodyPr/>
        <a:lstStyle/>
        <a:p>
          <a:r>
            <a:rPr lang="pt-BR" dirty="0"/>
            <a:t>Isoimunização</a:t>
          </a:r>
        </a:p>
      </dgm:t>
    </dgm:pt>
    <dgm:pt modelId="{DF3817AB-358C-43A9-8695-8E8DDDD9E725}" type="parTrans" cxnId="{AECACE27-F29B-4D69-A2F3-188700A051D8}">
      <dgm:prSet/>
      <dgm:spPr/>
      <dgm:t>
        <a:bodyPr/>
        <a:lstStyle/>
        <a:p>
          <a:endParaRPr lang="pt-BR"/>
        </a:p>
      </dgm:t>
    </dgm:pt>
    <dgm:pt modelId="{F5F2FA66-C170-42E7-B939-D81755509298}" type="sibTrans" cxnId="{AECACE27-F29B-4D69-A2F3-188700A051D8}">
      <dgm:prSet/>
      <dgm:spPr/>
      <dgm:t>
        <a:bodyPr/>
        <a:lstStyle/>
        <a:p>
          <a:endParaRPr lang="pt-BR"/>
        </a:p>
      </dgm:t>
    </dgm:pt>
    <dgm:pt modelId="{B6CA8E3E-ACAD-4C6C-972B-67139B42E29E}" type="pres">
      <dgm:prSet presAssocID="{92604612-55F2-4E5B-A995-697C330D69FE}" presName="linear" presStyleCnt="0">
        <dgm:presLayoutVars>
          <dgm:animLvl val="lvl"/>
          <dgm:resizeHandles val="exact"/>
        </dgm:presLayoutVars>
      </dgm:prSet>
      <dgm:spPr/>
    </dgm:pt>
    <dgm:pt modelId="{6F29CB94-0B9C-4519-8944-FC7AD7CC933B}" type="pres">
      <dgm:prSet presAssocID="{7C988084-AEB9-4495-81FC-17F094DCA2A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7F2CD2A-E256-420D-84A3-818382F95E63}" type="pres">
      <dgm:prSet presAssocID="{5AF3B55A-5DFD-4C0C-A28F-7BE13979D7C5}" presName="spacer" presStyleCnt="0"/>
      <dgm:spPr/>
    </dgm:pt>
    <dgm:pt modelId="{F1B6BDDF-F79D-4A52-8F11-3BBBFA92B6F6}" type="pres">
      <dgm:prSet presAssocID="{5CECA128-F478-4A75-93AB-EA3C2B61646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B56D4DF-79E2-4F69-94F9-DB619E397914}" type="pres">
      <dgm:prSet presAssocID="{0074C1B8-E3E9-4C60-8898-DF0CDC95C030}" presName="spacer" presStyleCnt="0"/>
      <dgm:spPr/>
    </dgm:pt>
    <dgm:pt modelId="{35718ECC-7201-48F7-BBFB-50F8E045B173}" type="pres">
      <dgm:prSet presAssocID="{4AE51004-193D-4168-950F-57E1AFDCE8A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A2E71B7-5B4A-46E8-9824-6F1CA25DF66E}" type="pres">
      <dgm:prSet presAssocID="{AE84B731-9398-4421-9C81-78DFE2C085A5}" presName="spacer" presStyleCnt="0"/>
      <dgm:spPr/>
    </dgm:pt>
    <dgm:pt modelId="{6A6958B8-4195-416C-9FB2-C49F788B02AE}" type="pres">
      <dgm:prSet presAssocID="{BDC53253-5B25-4230-A381-787FBAC547C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2937612-BDFF-4FF5-A0A0-D65B9635F785}" type="pres">
      <dgm:prSet presAssocID="{368D7C60-7C22-4826-AFC9-C324F69DF3F8}" presName="spacer" presStyleCnt="0"/>
      <dgm:spPr/>
    </dgm:pt>
    <dgm:pt modelId="{AED9A99C-D581-4285-AF1A-44ABD8B33EA6}" type="pres">
      <dgm:prSet presAssocID="{C7D7E87B-2B05-4436-8258-D3D7392B41E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3F0A304-60C0-4BBA-970D-5A21B651EE63}" type="pres">
      <dgm:prSet presAssocID="{849986A5-EE56-49BB-AE53-519D6A93C9EC}" presName="spacer" presStyleCnt="0"/>
      <dgm:spPr/>
    </dgm:pt>
    <dgm:pt modelId="{071CCAAE-4D86-4935-8A53-05922DE0BD8B}" type="pres">
      <dgm:prSet presAssocID="{A9645030-F1BD-41B6-927A-8042813C38B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CE6C10C-A603-45BB-90FD-0E244001C1E3}" type="presOf" srcId="{4AE51004-193D-4168-950F-57E1AFDCE8A4}" destId="{35718ECC-7201-48F7-BBFB-50F8E045B173}" srcOrd="0" destOrd="0" presId="urn:microsoft.com/office/officeart/2005/8/layout/vList2"/>
    <dgm:cxn modelId="{654E480E-D89F-47AD-B71C-757A2B1C7FFF}" type="presOf" srcId="{BDC53253-5B25-4230-A381-787FBAC547C7}" destId="{6A6958B8-4195-416C-9FB2-C49F788B02AE}" srcOrd="0" destOrd="0" presId="urn:microsoft.com/office/officeart/2005/8/layout/vList2"/>
    <dgm:cxn modelId="{A726CC10-FB1D-4713-9C7B-B1343C8E48D9}" srcId="{92604612-55F2-4E5B-A995-697C330D69FE}" destId="{4AE51004-193D-4168-950F-57E1AFDCE8A4}" srcOrd="2" destOrd="0" parTransId="{E1DF5324-7F88-4B0C-BFC6-7A61B68D6BFC}" sibTransId="{AE84B731-9398-4421-9C81-78DFE2C085A5}"/>
    <dgm:cxn modelId="{AECACE27-F29B-4D69-A2F3-188700A051D8}" srcId="{92604612-55F2-4E5B-A995-697C330D69FE}" destId="{A9645030-F1BD-41B6-927A-8042813C38B6}" srcOrd="5" destOrd="0" parTransId="{DF3817AB-358C-43A9-8695-8E8DDDD9E725}" sibTransId="{F5F2FA66-C170-42E7-B939-D81755509298}"/>
    <dgm:cxn modelId="{72D59D5E-82BD-4DEA-97AA-CEAF56A72625}" srcId="{92604612-55F2-4E5B-A995-697C330D69FE}" destId="{7C988084-AEB9-4495-81FC-17F094DCA2AA}" srcOrd="0" destOrd="0" parTransId="{4832367D-EF63-4C3C-BC12-75E31BB43441}" sibTransId="{5AF3B55A-5DFD-4C0C-A28F-7BE13979D7C5}"/>
    <dgm:cxn modelId="{059C8D49-D8E0-4295-A8A7-EA2DCD2FBAAB}" type="presOf" srcId="{C7D7E87B-2B05-4436-8258-D3D7392B41E6}" destId="{AED9A99C-D581-4285-AF1A-44ABD8B33EA6}" srcOrd="0" destOrd="0" presId="urn:microsoft.com/office/officeart/2005/8/layout/vList2"/>
    <dgm:cxn modelId="{11345154-B206-4770-B3EC-5BC09B734FF2}" srcId="{92604612-55F2-4E5B-A995-697C330D69FE}" destId="{5CECA128-F478-4A75-93AB-EA3C2B616463}" srcOrd="1" destOrd="0" parTransId="{98FF127F-9188-45A4-8150-89BB1E8685DD}" sibTransId="{0074C1B8-E3E9-4C60-8898-DF0CDC95C030}"/>
    <dgm:cxn modelId="{123F6984-B2B8-4232-A7FB-2B4C21C60389}" type="presOf" srcId="{92604612-55F2-4E5B-A995-697C330D69FE}" destId="{B6CA8E3E-ACAD-4C6C-972B-67139B42E29E}" srcOrd="0" destOrd="0" presId="urn:microsoft.com/office/officeart/2005/8/layout/vList2"/>
    <dgm:cxn modelId="{8E27428B-CE02-4DAB-AC38-CA9BE82273BB}" type="presOf" srcId="{5CECA128-F478-4A75-93AB-EA3C2B616463}" destId="{F1B6BDDF-F79D-4A52-8F11-3BBBFA92B6F6}" srcOrd="0" destOrd="0" presId="urn:microsoft.com/office/officeart/2005/8/layout/vList2"/>
    <dgm:cxn modelId="{3AC041B5-ADA8-487A-B5B7-F67990587F93}" srcId="{92604612-55F2-4E5B-A995-697C330D69FE}" destId="{C7D7E87B-2B05-4436-8258-D3D7392B41E6}" srcOrd="4" destOrd="0" parTransId="{BA2DFCAC-F187-4AC9-9055-6732C4407B1B}" sibTransId="{849986A5-EE56-49BB-AE53-519D6A93C9EC}"/>
    <dgm:cxn modelId="{64CEACC1-98FA-4315-B53A-8DF7D8C02218}" type="presOf" srcId="{A9645030-F1BD-41B6-927A-8042813C38B6}" destId="{071CCAAE-4D86-4935-8A53-05922DE0BD8B}" srcOrd="0" destOrd="0" presId="urn:microsoft.com/office/officeart/2005/8/layout/vList2"/>
    <dgm:cxn modelId="{FCFD46E1-8246-4B21-AFD1-840A9DAD9A8D}" srcId="{92604612-55F2-4E5B-A995-697C330D69FE}" destId="{BDC53253-5B25-4230-A381-787FBAC547C7}" srcOrd="3" destOrd="0" parTransId="{C104EAE1-8246-4340-A8E8-E750452B74A1}" sibTransId="{368D7C60-7C22-4826-AFC9-C324F69DF3F8}"/>
    <dgm:cxn modelId="{5CC565EB-5B08-4419-AA8C-593FF75B6D45}" type="presOf" srcId="{7C988084-AEB9-4495-81FC-17F094DCA2AA}" destId="{6F29CB94-0B9C-4519-8944-FC7AD7CC933B}" srcOrd="0" destOrd="0" presId="urn:microsoft.com/office/officeart/2005/8/layout/vList2"/>
    <dgm:cxn modelId="{4F7360D8-880C-4334-9039-ED2C18D5330A}" type="presParOf" srcId="{B6CA8E3E-ACAD-4C6C-972B-67139B42E29E}" destId="{6F29CB94-0B9C-4519-8944-FC7AD7CC933B}" srcOrd="0" destOrd="0" presId="urn:microsoft.com/office/officeart/2005/8/layout/vList2"/>
    <dgm:cxn modelId="{4947C0BA-1ECB-4E3D-AD88-C84F28C44315}" type="presParOf" srcId="{B6CA8E3E-ACAD-4C6C-972B-67139B42E29E}" destId="{67F2CD2A-E256-420D-84A3-818382F95E63}" srcOrd="1" destOrd="0" presId="urn:microsoft.com/office/officeart/2005/8/layout/vList2"/>
    <dgm:cxn modelId="{CEB52498-E68B-4CAF-A192-928C57DA7FAE}" type="presParOf" srcId="{B6CA8E3E-ACAD-4C6C-972B-67139B42E29E}" destId="{F1B6BDDF-F79D-4A52-8F11-3BBBFA92B6F6}" srcOrd="2" destOrd="0" presId="urn:microsoft.com/office/officeart/2005/8/layout/vList2"/>
    <dgm:cxn modelId="{BB691B47-7B1A-4237-B358-2848D5487D55}" type="presParOf" srcId="{B6CA8E3E-ACAD-4C6C-972B-67139B42E29E}" destId="{FB56D4DF-79E2-4F69-94F9-DB619E397914}" srcOrd="3" destOrd="0" presId="urn:microsoft.com/office/officeart/2005/8/layout/vList2"/>
    <dgm:cxn modelId="{AB09473D-89A1-4127-8B98-436C084D283B}" type="presParOf" srcId="{B6CA8E3E-ACAD-4C6C-972B-67139B42E29E}" destId="{35718ECC-7201-48F7-BBFB-50F8E045B173}" srcOrd="4" destOrd="0" presId="urn:microsoft.com/office/officeart/2005/8/layout/vList2"/>
    <dgm:cxn modelId="{C0F0B009-8579-462C-ABA8-86567DF1C979}" type="presParOf" srcId="{B6CA8E3E-ACAD-4C6C-972B-67139B42E29E}" destId="{EA2E71B7-5B4A-46E8-9824-6F1CA25DF66E}" srcOrd="5" destOrd="0" presId="urn:microsoft.com/office/officeart/2005/8/layout/vList2"/>
    <dgm:cxn modelId="{0CA36A92-3BB7-4EC9-A456-EDC4A1ED3B82}" type="presParOf" srcId="{B6CA8E3E-ACAD-4C6C-972B-67139B42E29E}" destId="{6A6958B8-4195-416C-9FB2-C49F788B02AE}" srcOrd="6" destOrd="0" presId="urn:microsoft.com/office/officeart/2005/8/layout/vList2"/>
    <dgm:cxn modelId="{C71406F2-A9DF-4497-80CF-19B21E622C09}" type="presParOf" srcId="{B6CA8E3E-ACAD-4C6C-972B-67139B42E29E}" destId="{C2937612-BDFF-4FF5-A0A0-D65B9635F785}" srcOrd="7" destOrd="0" presId="urn:microsoft.com/office/officeart/2005/8/layout/vList2"/>
    <dgm:cxn modelId="{7BD786B9-6C86-4C4F-8CD1-24B8D572BD74}" type="presParOf" srcId="{B6CA8E3E-ACAD-4C6C-972B-67139B42E29E}" destId="{AED9A99C-D581-4285-AF1A-44ABD8B33EA6}" srcOrd="8" destOrd="0" presId="urn:microsoft.com/office/officeart/2005/8/layout/vList2"/>
    <dgm:cxn modelId="{8E641F00-186C-4675-84CE-19F3E168CFDE}" type="presParOf" srcId="{B6CA8E3E-ACAD-4C6C-972B-67139B42E29E}" destId="{F3F0A304-60C0-4BBA-970D-5A21B651EE63}" srcOrd="9" destOrd="0" presId="urn:microsoft.com/office/officeart/2005/8/layout/vList2"/>
    <dgm:cxn modelId="{23A192CF-107E-483F-83A7-9189B8E4BBA4}" type="presParOf" srcId="{B6CA8E3E-ACAD-4C6C-972B-67139B42E29E}" destId="{071CCAAE-4D86-4935-8A53-05922DE0BD8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6B954E-046E-4730-B5D8-5EBC0CE5FA4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28F6657-5C5A-4B40-9700-3CC0F4EB3C3D}">
      <dgm:prSet phldrT="[Texto]" custT="1"/>
      <dgm:spPr/>
      <dgm:t>
        <a:bodyPr/>
        <a:lstStyle/>
        <a:p>
          <a:r>
            <a:rPr lang="pt-BR" sz="2400" b="1" dirty="0"/>
            <a:t>1º Trimestre</a:t>
          </a:r>
        </a:p>
      </dgm:t>
    </dgm:pt>
    <dgm:pt modelId="{9B1C0747-1C59-44FF-AA74-85165A24CA73}" type="parTrans" cxnId="{2541182D-16E9-4154-A3E9-18D884EB255B}">
      <dgm:prSet/>
      <dgm:spPr/>
      <dgm:t>
        <a:bodyPr/>
        <a:lstStyle/>
        <a:p>
          <a:endParaRPr lang="pt-BR"/>
        </a:p>
      </dgm:t>
    </dgm:pt>
    <dgm:pt modelId="{2EA3A02E-F60F-4608-AE2B-F6BFE2FF1D06}" type="sibTrans" cxnId="{2541182D-16E9-4154-A3E9-18D884EB255B}">
      <dgm:prSet/>
      <dgm:spPr/>
      <dgm:t>
        <a:bodyPr/>
        <a:lstStyle/>
        <a:p>
          <a:endParaRPr lang="pt-BR"/>
        </a:p>
      </dgm:t>
    </dgm:pt>
    <dgm:pt modelId="{D65FF45B-6F9C-4C46-A82D-5670864CA213}">
      <dgm:prSet phldrT="[Texto]"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Hemograma</a:t>
          </a:r>
        </a:p>
      </dgm:t>
    </dgm:pt>
    <dgm:pt modelId="{4D86F329-B9AF-4E2F-BE5F-6B17F038F940}" type="parTrans" cxnId="{037DC326-E808-411C-B1E4-DFC66CDA46C3}">
      <dgm:prSet/>
      <dgm:spPr/>
      <dgm:t>
        <a:bodyPr/>
        <a:lstStyle/>
        <a:p>
          <a:endParaRPr lang="pt-BR"/>
        </a:p>
      </dgm:t>
    </dgm:pt>
    <dgm:pt modelId="{A3CE6092-FA92-4E5F-8FD4-0A55901952C6}" type="sibTrans" cxnId="{037DC326-E808-411C-B1E4-DFC66CDA46C3}">
      <dgm:prSet/>
      <dgm:spPr/>
      <dgm:t>
        <a:bodyPr/>
        <a:lstStyle/>
        <a:p>
          <a:endParaRPr lang="pt-BR"/>
        </a:p>
      </dgm:t>
    </dgm:pt>
    <dgm:pt modelId="{A1053F44-663A-42E1-A60C-67638FF6ABF4}">
      <dgm:prSet phldrT="[Texto]"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EAS</a:t>
          </a:r>
        </a:p>
      </dgm:t>
    </dgm:pt>
    <dgm:pt modelId="{B78B30E0-4807-46B8-91AD-C7DD719819BD}" type="parTrans" cxnId="{2F847939-3431-4979-B408-3010E1FA67B3}">
      <dgm:prSet/>
      <dgm:spPr/>
      <dgm:t>
        <a:bodyPr/>
        <a:lstStyle/>
        <a:p>
          <a:endParaRPr lang="pt-BR"/>
        </a:p>
      </dgm:t>
    </dgm:pt>
    <dgm:pt modelId="{57B99FA7-C7F7-4109-AE6F-BE1FE3D6BF03}" type="sibTrans" cxnId="{2F847939-3431-4979-B408-3010E1FA67B3}">
      <dgm:prSet/>
      <dgm:spPr/>
      <dgm:t>
        <a:bodyPr/>
        <a:lstStyle/>
        <a:p>
          <a:endParaRPr lang="pt-BR"/>
        </a:p>
      </dgm:t>
    </dgm:pt>
    <dgm:pt modelId="{61DE2F6D-E0A1-47AA-A61C-423D7D0770ED}">
      <dgm:prSet phldrT="[Texto]" custT="1"/>
      <dgm:spPr/>
      <dgm:t>
        <a:bodyPr/>
        <a:lstStyle/>
        <a:p>
          <a:r>
            <a:rPr lang="pt-BR" sz="2400" b="1" dirty="0"/>
            <a:t>2º Trimestre</a:t>
          </a:r>
        </a:p>
      </dgm:t>
    </dgm:pt>
    <dgm:pt modelId="{BF8869B3-85CC-46B0-BEA6-DF1EFEF24F27}" type="parTrans" cxnId="{066ACFE3-6DB3-45FB-B232-F1410F90B7A0}">
      <dgm:prSet/>
      <dgm:spPr/>
      <dgm:t>
        <a:bodyPr/>
        <a:lstStyle/>
        <a:p>
          <a:endParaRPr lang="pt-BR"/>
        </a:p>
      </dgm:t>
    </dgm:pt>
    <dgm:pt modelId="{16AC532A-12FC-44AE-A6EE-09FEAD12697E}" type="sibTrans" cxnId="{066ACFE3-6DB3-45FB-B232-F1410F90B7A0}">
      <dgm:prSet/>
      <dgm:spPr/>
      <dgm:t>
        <a:bodyPr/>
        <a:lstStyle/>
        <a:p>
          <a:endParaRPr lang="pt-BR"/>
        </a:p>
      </dgm:t>
    </dgm:pt>
    <dgm:pt modelId="{DECD3C1B-88CC-456C-A30C-CEA2D709C165}">
      <dgm:prSet phldrT="[Texto]"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Hemograma</a:t>
          </a:r>
        </a:p>
      </dgm:t>
    </dgm:pt>
    <dgm:pt modelId="{6E6B0123-255D-48CD-AEF4-C2D8FD9EA9EB}" type="parTrans" cxnId="{84021E42-5131-497F-A774-B554B9387648}">
      <dgm:prSet/>
      <dgm:spPr/>
      <dgm:t>
        <a:bodyPr/>
        <a:lstStyle/>
        <a:p>
          <a:endParaRPr lang="pt-BR"/>
        </a:p>
      </dgm:t>
    </dgm:pt>
    <dgm:pt modelId="{1AC2CF9B-1615-448C-B483-0252F47F6908}" type="sibTrans" cxnId="{84021E42-5131-497F-A774-B554B9387648}">
      <dgm:prSet/>
      <dgm:spPr/>
      <dgm:t>
        <a:bodyPr/>
        <a:lstStyle/>
        <a:p>
          <a:endParaRPr lang="pt-BR"/>
        </a:p>
      </dgm:t>
    </dgm:pt>
    <dgm:pt modelId="{0F3A8198-E33E-43ED-9579-F0C669D2CB61}">
      <dgm:prSet phldrT="[Texto]" custT="1"/>
      <dgm:spPr/>
      <dgm:t>
        <a:bodyPr/>
        <a:lstStyle/>
        <a:p>
          <a:r>
            <a:rPr lang="pt-BR" sz="2400" b="1" dirty="0"/>
            <a:t>3º Trimestre</a:t>
          </a:r>
        </a:p>
      </dgm:t>
    </dgm:pt>
    <dgm:pt modelId="{823D69C9-D819-4A7E-92E8-BF2D4FE17ABE}" type="parTrans" cxnId="{C5455D83-1E79-42D0-AC06-579219162D70}">
      <dgm:prSet/>
      <dgm:spPr/>
      <dgm:t>
        <a:bodyPr/>
        <a:lstStyle/>
        <a:p>
          <a:endParaRPr lang="pt-BR"/>
        </a:p>
      </dgm:t>
    </dgm:pt>
    <dgm:pt modelId="{C63E7E3F-FB05-4622-BB37-BC27AF19ECBD}" type="sibTrans" cxnId="{C5455D83-1E79-42D0-AC06-579219162D70}">
      <dgm:prSet/>
      <dgm:spPr/>
      <dgm:t>
        <a:bodyPr/>
        <a:lstStyle/>
        <a:p>
          <a:endParaRPr lang="pt-BR"/>
        </a:p>
      </dgm:t>
    </dgm:pt>
    <dgm:pt modelId="{B885C9DF-BB8C-4A73-8B71-857197181C2C}">
      <dgm:prSet phldrT="[Texto]"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Hemograma</a:t>
          </a:r>
        </a:p>
      </dgm:t>
    </dgm:pt>
    <dgm:pt modelId="{601B83AD-AF1B-4F6D-8E91-E555DDA04DE7}" type="parTrans" cxnId="{EC58909C-152A-4653-90C8-0046483D8622}">
      <dgm:prSet/>
      <dgm:spPr/>
      <dgm:t>
        <a:bodyPr/>
        <a:lstStyle/>
        <a:p>
          <a:endParaRPr lang="pt-BR"/>
        </a:p>
      </dgm:t>
    </dgm:pt>
    <dgm:pt modelId="{24D0D489-01FA-42D9-B77E-6D8CF8A2F133}" type="sibTrans" cxnId="{EC58909C-152A-4653-90C8-0046483D8622}">
      <dgm:prSet/>
      <dgm:spPr/>
      <dgm:t>
        <a:bodyPr/>
        <a:lstStyle/>
        <a:p>
          <a:endParaRPr lang="pt-BR"/>
        </a:p>
      </dgm:t>
    </dgm:pt>
    <dgm:pt modelId="{798B37C4-29CD-4267-8C61-52A6F407AF40}">
      <dgm:prSet phldrT="[Texto]"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TRS/VDRL</a:t>
          </a:r>
        </a:p>
      </dgm:t>
    </dgm:pt>
    <dgm:pt modelId="{099A7777-121E-43A8-8F8D-531C3E55B696}" type="parTrans" cxnId="{40874E55-0433-4458-B7C7-7AAB3EB77907}">
      <dgm:prSet/>
      <dgm:spPr/>
      <dgm:t>
        <a:bodyPr/>
        <a:lstStyle/>
        <a:p>
          <a:endParaRPr lang="pt-BR"/>
        </a:p>
      </dgm:t>
    </dgm:pt>
    <dgm:pt modelId="{553CEAE5-C287-4E8D-8C24-85173A97B3F6}" type="sibTrans" cxnId="{40874E55-0433-4458-B7C7-7AAB3EB77907}">
      <dgm:prSet/>
      <dgm:spPr/>
      <dgm:t>
        <a:bodyPr/>
        <a:lstStyle/>
        <a:p>
          <a:endParaRPr lang="pt-BR"/>
        </a:p>
      </dgm:t>
    </dgm:pt>
    <dgm:pt modelId="{AE51DDB2-5E73-484F-8F7F-5DC15DE78D98}">
      <dgm:prSet phldrT="[Texto]"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TRS/VDRL</a:t>
          </a:r>
        </a:p>
      </dgm:t>
    </dgm:pt>
    <dgm:pt modelId="{48711E7E-C9D8-46F0-9DE8-10B9807E62B3}" type="parTrans" cxnId="{8B4251F3-8307-4766-91C9-E6A8271948B5}">
      <dgm:prSet/>
      <dgm:spPr/>
      <dgm:t>
        <a:bodyPr/>
        <a:lstStyle/>
        <a:p>
          <a:endParaRPr lang="pt-BR"/>
        </a:p>
      </dgm:t>
    </dgm:pt>
    <dgm:pt modelId="{E3D5D704-AAF9-461A-B859-BEEE036401FA}" type="sibTrans" cxnId="{8B4251F3-8307-4766-91C9-E6A8271948B5}">
      <dgm:prSet/>
      <dgm:spPr/>
      <dgm:t>
        <a:bodyPr/>
        <a:lstStyle/>
        <a:p>
          <a:endParaRPr lang="pt-BR"/>
        </a:p>
      </dgm:t>
    </dgm:pt>
    <dgm:pt modelId="{31441512-657E-4A57-87A1-136E979D8B5C}">
      <dgm:prSet phldrT="[Texto]"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HbsAg</a:t>
          </a:r>
        </a:p>
      </dgm:t>
    </dgm:pt>
    <dgm:pt modelId="{AC3B2CC5-AB19-4B31-B5B2-36FEB779B824}" type="parTrans" cxnId="{FB8FCAD0-BAFB-426F-88F8-8D8BC56DCF9C}">
      <dgm:prSet/>
      <dgm:spPr/>
      <dgm:t>
        <a:bodyPr/>
        <a:lstStyle/>
        <a:p>
          <a:endParaRPr lang="pt-BR"/>
        </a:p>
      </dgm:t>
    </dgm:pt>
    <dgm:pt modelId="{46757685-9EB9-45E4-817A-956562F70AB7}" type="sibTrans" cxnId="{FB8FCAD0-BAFB-426F-88F8-8D8BC56DCF9C}">
      <dgm:prSet/>
      <dgm:spPr/>
      <dgm:t>
        <a:bodyPr/>
        <a:lstStyle/>
        <a:p>
          <a:endParaRPr lang="pt-BR"/>
        </a:p>
      </dgm:t>
    </dgm:pt>
    <dgm:pt modelId="{7C47AD40-EAC2-4200-AD91-4D1715E6EB9F}">
      <dgm:prSet phldrT="[Texto]"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Tipagem sanguínea</a:t>
          </a:r>
        </a:p>
      </dgm:t>
    </dgm:pt>
    <dgm:pt modelId="{7431FBD3-9619-41A4-B634-99DA3A0A96F4}" type="parTrans" cxnId="{9F2A3518-8421-4DC8-AC8B-57490C2E4C71}">
      <dgm:prSet/>
      <dgm:spPr/>
      <dgm:t>
        <a:bodyPr/>
        <a:lstStyle/>
        <a:p>
          <a:endParaRPr lang="pt-BR"/>
        </a:p>
      </dgm:t>
    </dgm:pt>
    <dgm:pt modelId="{07C06428-4316-4AD1-A7EF-0186688B34A6}" type="sibTrans" cxnId="{9F2A3518-8421-4DC8-AC8B-57490C2E4C71}">
      <dgm:prSet/>
      <dgm:spPr/>
      <dgm:t>
        <a:bodyPr/>
        <a:lstStyle/>
        <a:p>
          <a:endParaRPr lang="pt-BR"/>
        </a:p>
      </dgm:t>
    </dgm:pt>
    <dgm:pt modelId="{CF44E568-6C01-4B60-AD7B-67724EDBDF13}">
      <dgm:prSet phldrT="[Texto]"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Fator Rh</a:t>
          </a:r>
        </a:p>
      </dgm:t>
    </dgm:pt>
    <dgm:pt modelId="{694ACF64-53F9-4D04-B3FF-BA83D42142C3}" type="parTrans" cxnId="{A4945A65-C00C-4E37-8F56-C5D4C2D85A19}">
      <dgm:prSet/>
      <dgm:spPr/>
      <dgm:t>
        <a:bodyPr/>
        <a:lstStyle/>
        <a:p>
          <a:endParaRPr lang="pt-BR"/>
        </a:p>
      </dgm:t>
    </dgm:pt>
    <dgm:pt modelId="{97D55531-55FD-4E8D-AD66-BCCDAEC82240}" type="sibTrans" cxnId="{A4945A65-C00C-4E37-8F56-C5D4C2D85A19}">
      <dgm:prSet/>
      <dgm:spPr/>
      <dgm:t>
        <a:bodyPr/>
        <a:lstStyle/>
        <a:p>
          <a:endParaRPr lang="pt-BR"/>
        </a:p>
      </dgm:t>
    </dgm:pt>
    <dgm:pt modelId="{65FB7C00-FED0-43CD-894A-372BE13DC96F}">
      <dgm:prSet phldrT="[Texto]"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Dosagem de glicose</a:t>
          </a:r>
        </a:p>
      </dgm:t>
    </dgm:pt>
    <dgm:pt modelId="{EAC24577-4234-4015-B033-FFC036A2DF92}" type="parTrans" cxnId="{9FC696D0-A7E0-4415-8A86-7011F7C19FC3}">
      <dgm:prSet/>
      <dgm:spPr/>
      <dgm:t>
        <a:bodyPr/>
        <a:lstStyle/>
        <a:p>
          <a:endParaRPr lang="pt-BR"/>
        </a:p>
      </dgm:t>
    </dgm:pt>
    <dgm:pt modelId="{9029E8F9-94D7-4C17-86DF-D26282027DF6}" type="sibTrans" cxnId="{9FC696D0-A7E0-4415-8A86-7011F7C19FC3}">
      <dgm:prSet/>
      <dgm:spPr/>
      <dgm:t>
        <a:bodyPr/>
        <a:lstStyle/>
        <a:p>
          <a:endParaRPr lang="pt-BR"/>
        </a:p>
      </dgm:t>
    </dgm:pt>
    <dgm:pt modelId="{C899BE86-DD0E-4ACB-ACE6-AA29EBF44750}">
      <dgm:prSet phldrT="[Texto]"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TIA (Gestante Rh negativo)</a:t>
          </a:r>
        </a:p>
      </dgm:t>
    </dgm:pt>
    <dgm:pt modelId="{C8365495-2E26-4546-A148-9FE2DF546B57}" type="parTrans" cxnId="{15024310-0DB5-4B5E-B4A4-E1AD951EE436}">
      <dgm:prSet/>
      <dgm:spPr/>
      <dgm:t>
        <a:bodyPr/>
        <a:lstStyle/>
        <a:p>
          <a:endParaRPr lang="pt-BR"/>
        </a:p>
      </dgm:t>
    </dgm:pt>
    <dgm:pt modelId="{74ADF24B-F44A-4D6B-B4E6-EC922CE37FE2}" type="sibTrans" cxnId="{15024310-0DB5-4B5E-B4A4-E1AD951EE436}">
      <dgm:prSet/>
      <dgm:spPr/>
      <dgm:t>
        <a:bodyPr/>
        <a:lstStyle/>
        <a:p>
          <a:endParaRPr lang="pt-BR"/>
        </a:p>
      </dgm:t>
    </dgm:pt>
    <dgm:pt modelId="{76947B17-68C7-4E54-9B1A-2CFEC87B630D}">
      <dgm:prSet phldrT="[Texto]"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Toxoplasmose (IgG/IgM)</a:t>
          </a:r>
        </a:p>
      </dgm:t>
    </dgm:pt>
    <dgm:pt modelId="{E657EF6A-943F-4724-8B51-F3134DE8A75C}" type="parTrans" cxnId="{23BC344A-8521-4516-979B-686918BF7AA9}">
      <dgm:prSet/>
      <dgm:spPr/>
      <dgm:t>
        <a:bodyPr/>
        <a:lstStyle/>
        <a:p>
          <a:endParaRPr lang="pt-BR"/>
        </a:p>
      </dgm:t>
    </dgm:pt>
    <dgm:pt modelId="{F65C393C-9217-4D00-80F4-C5F159090502}" type="sibTrans" cxnId="{23BC344A-8521-4516-979B-686918BF7AA9}">
      <dgm:prSet/>
      <dgm:spPr/>
      <dgm:t>
        <a:bodyPr/>
        <a:lstStyle/>
        <a:p>
          <a:endParaRPr lang="pt-BR"/>
        </a:p>
      </dgm:t>
    </dgm:pt>
    <dgm:pt modelId="{72226200-F42A-4B80-B2E5-5B7FB731C084}">
      <dgm:prSet phldrT="[Texto]"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Urocultura</a:t>
          </a:r>
        </a:p>
      </dgm:t>
    </dgm:pt>
    <dgm:pt modelId="{BF0014A7-A134-4A9A-9593-F00148154D0A}" type="parTrans" cxnId="{7A9BDF1E-04C2-4AF0-A29B-562E07A95BDB}">
      <dgm:prSet/>
      <dgm:spPr/>
      <dgm:t>
        <a:bodyPr/>
        <a:lstStyle/>
        <a:p>
          <a:endParaRPr lang="pt-BR"/>
        </a:p>
      </dgm:t>
    </dgm:pt>
    <dgm:pt modelId="{2BE25888-AB69-4E21-A35C-98E36A1A49C0}" type="sibTrans" cxnId="{7A9BDF1E-04C2-4AF0-A29B-562E07A95BDB}">
      <dgm:prSet/>
      <dgm:spPr/>
      <dgm:t>
        <a:bodyPr/>
        <a:lstStyle/>
        <a:p>
          <a:endParaRPr lang="pt-BR"/>
        </a:p>
      </dgm:t>
    </dgm:pt>
    <dgm:pt modelId="{DEF9B4B1-DFD5-4C74-A35D-28E23EF14223}">
      <dgm:prSet phldrT="[Texto]"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HIV</a:t>
          </a:r>
        </a:p>
      </dgm:t>
    </dgm:pt>
    <dgm:pt modelId="{28F291E2-95DB-46F3-8160-FA21039FE26B}" type="parTrans" cxnId="{558EF225-2C3E-4988-8A23-95F157378CB3}">
      <dgm:prSet/>
      <dgm:spPr/>
      <dgm:t>
        <a:bodyPr/>
        <a:lstStyle/>
        <a:p>
          <a:endParaRPr lang="pt-BR"/>
        </a:p>
      </dgm:t>
    </dgm:pt>
    <dgm:pt modelId="{31169A03-AFFE-4A66-AF8B-25324C63C43F}" type="sibTrans" cxnId="{558EF225-2C3E-4988-8A23-95F157378CB3}">
      <dgm:prSet/>
      <dgm:spPr/>
      <dgm:t>
        <a:bodyPr/>
        <a:lstStyle/>
        <a:p>
          <a:endParaRPr lang="pt-BR"/>
        </a:p>
      </dgm:t>
    </dgm:pt>
    <dgm:pt modelId="{090C0EA0-3801-409F-A36F-3B281DA1C16F}">
      <dgm:prSet phldrT="[Texto]"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TIA (Gestante Rh negativo)</a:t>
          </a:r>
        </a:p>
      </dgm:t>
    </dgm:pt>
    <dgm:pt modelId="{0476104B-FC0C-4FE1-9099-CAD2B378D5FD}" type="parTrans" cxnId="{AD0F9FE8-490B-4D2C-AA7A-6FDFC8B1EE46}">
      <dgm:prSet/>
      <dgm:spPr/>
      <dgm:t>
        <a:bodyPr/>
        <a:lstStyle/>
        <a:p>
          <a:endParaRPr lang="pt-BR"/>
        </a:p>
      </dgm:t>
    </dgm:pt>
    <dgm:pt modelId="{D32EAD4B-5CB3-408F-9555-8E2EE38BBFCF}" type="sibTrans" cxnId="{AD0F9FE8-490B-4D2C-AA7A-6FDFC8B1EE46}">
      <dgm:prSet/>
      <dgm:spPr/>
      <dgm:t>
        <a:bodyPr/>
        <a:lstStyle/>
        <a:p>
          <a:endParaRPr lang="pt-BR"/>
        </a:p>
      </dgm:t>
    </dgm:pt>
    <dgm:pt modelId="{8E87A458-BED8-49FF-AEDC-8B154A9C7121}">
      <dgm:prSet phldrT="[Texto]"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TRS</a:t>
          </a:r>
        </a:p>
      </dgm:t>
    </dgm:pt>
    <dgm:pt modelId="{B4D984EF-1A35-40BC-BD7C-D2FCF1EFA640}" type="parTrans" cxnId="{A02B804F-787E-40BB-9528-BE102B7F028C}">
      <dgm:prSet/>
      <dgm:spPr/>
      <dgm:t>
        <a:bodyPr/>
        <a:lstStyle/>
        <a:p>
          <a:endParaRPr lang="pt-BR"/>
        </a:p>
      </dgm:t>
    </dgm:pt>
    <dgm:pt modelId="{F60E97A0-49D1-473D-9FDD-4D3EE9004C95}" type="sibTrans" cxnId="{A02B804F-787E-40BB-9528-BE102B7F028C}">
      <dgm:prSet/>
      <dgm:spPr/>
      <dgm:t>
        <a:bodyPr/>
        <a:lstStyle/>
        <a:p>
          <a:endParaRPr lang="pt-BR"/>
        </a:p>
      </dgm:t>
    </dgm:pt>
    <dgm:pt modelId="{9A8CBC3D-6BD8-4FCC-985F-CD4DB2E48F7C}">
      <dgm:prSet phldrT="[Texto]"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Urocultura</a:t>
          </a:r>
        </a:p>
      </dgm:t>
    </dgm:pt>
    <dgm:pt modelId="{071C2354-EE7B-4063-9787-B0ADE02166D8}" type="parTrans" cxnId="{A29EE099-6A1D-413A-A0AD-08B385DE8DE2}">
      <dgm:prSet/>
      <dgm:spPr/>
      <dgm:t>
        <a:bodyPr/>
        <a:lstStyle/>
        <a:p>
          <a:endParaRPr lang="pt-BR"/>
        </a:p>
      </dgm:t>
    </dgm:pt>
    <dgm:pt modelId="{08D4216B-75C7-40A5-9F44-6C4D66796CFA}" type="sibTrans" cxnId="{A29EE099-6A1D-413A-A0AD-08B385DE8DE2}">
      <dgm:prSet/>
      <dgm:spPr/>
      <dgm:t>
        <a:bodyPr/>
        <a:lstStyle/>
        <a:p>
          <a:endParaRPr lang="pt-BR"/>
        </a:p>
      </dgm:t>
    </dgm:pt>
    <dgm:pt modelId="{A5A6F587-5AF4-4FC1-8029-C4F141621D32}">
      <dgm:prSet phldrT="[Texto]"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TOTG 75 (Entre 24 a 28 semanas)</a:t>
          </a:r>
        </a:p>
      </dgm:t>
    </dgm:pt>
    <dgm:pt modelId="{0BA744E7-45F4-4B92-99CE-649ECC080B4B}" type="parTrans" cxnId="{820568AF-BEE9-45C9-901E-C0FC2DA2A418}">
      <dgm:prSet/>
      <dgm:spPr/>
      <dgm:t>
        <a:bodyPr/>
        <a:lstStyle/>
        <a:p>
          <a:endParaRPr lang="pt-BR"/>
        </a:p>
      </dgm:t>
    </dgm:pt>
    <dgm:pt modelId="{47666A9A-5EB8-4052-988C-5E8DCE198EF4}" type="sibTrans" cxnId="{820568AF-BEE9-45C9-901E-C0FC2DA2A418}">
      <dgm:prSet/>
      <dgm:spPr/>
      <dgm:t>
        <a:bodyPr/>
        <a:lstStyle/>
        <a:p>
          <a:endParaRPr lang="pt-BR"/>
        </a:p>
      </dgm:t>
    </dgm:pt>
    <dgm:pt modelId="{80F24066-2685-4B8F-8A00-BBA218AA8727}">
      <dgm:prSet phldrT="[Texto]"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USO</a:t>
          </a:r>
        </a:p>
      </dgm:t>
    </dgm:pt>
    <dgm:pt modelId="{36583D5E-44DE-4086-8125-8B3B17BF22FC}" type="parTrans" cxnId="{085D6718-60C1-4B76-B6B4-2F207A924E67}">
      <dgm:prSet/>
      <dgm:spPr/>
      <dgm:t>
        <a:bodyPr/>
        <a:lstStyle/>
        <a:p>
          <a:endParaRPr lang="pt-BR"/>
        </a:p>
      </dgm:t>
    </dgm:pt>
    <dgm:pt modelId="{81F4F883-9A4B-4A13-95AF-AFE1944BBF22}" type="sibTrans" cxnId="{085D6718-60C1-4B76-B6B4-2F207A924E67}">
      <dgm:prSet/>
      <dgm:spPr/>
      <dgm:t>
        <a:bodyPr/>
        <a:lstStyle/>
        <a:p>
          <a:endParaRPr lang="pt-BR"/>
        </a:p>
      </dgm:t>
    </dgm:pt>
    <dgm:pt modelId="{AB12C8D2-0DA2-44BB-B297-EF9139810A72}">
      <dgm:prSet phldrT="[Texto]"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HbsAg</a:t>
          </a:r>
        </a:p>
      </dgm:t>
    </dgm:pt>
    <dgm:pt modelId="{A30E2F16-228A-4222-9D60-2F3EF29153C6}" type="parTrans" cxnId="{B5F01063-DF03-4D10-9886-0952EA9DFB36}">
      <dgm:prSet/>
      <dgm:spPr/>
      <dgm:t>
        <a:bodyPr/>
        <a:lstStyle/>
        <a:p>
          <a:endParaRPr lang="pt-BR"/>
        </a:p>
      </dgm:t>
    </dgm:pt>
    <dgm:pt modelId="{DC899B8F-19F0-462F-9843-DC4B58969A9B}" type="sibTrans" cxnId="{B5F01063-DF03-4D10-9886-0952EA9DFB36}">
      <dgm:prSet/>
      <dgm:spPr/>
      <dgm:t>
        <a:bodyPr/>
        <a:lstStyle/>
        <a:p>
          <a:endParaRPr lang="pt-BR"/>
        </a:p>
      </dgm:t>
    </dgm:pt>
    <dgm:pt modelId="{FF3CDC18-FC71-4824-9A45-04A46FBF6DD5}">
      <dgm:prSet phldrT="[Texto]"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HIV</a:t>
          </a:r>
        </a:p>
      </dgm:t>
    </dgm:pt>
    <dgm:pt modelId="{882ED0A3-2F6B-4371-9BE8-35F06AED2B0B}" type="parTrans" cxnId="{BF53F1D3-078F-4052-8FAF-159EC54D5AFF}">
      <dgm:prSet/>
      <dgm:spPr/>
      <dgm:t>
        <a:bodyPr/>
        <a:lstStyle/>
        <a:p>
          <a:endParaRPr lang="pt-BR"/>
        </a:p>
      </dgm:t>
    </dgm:pt>
    <dgm:pt modelId="{6FA44753-CE6B-417C-BE45-5276E84E0B95}" type="sibTrans" cxnId="{BF53F1D3-078F-4052-8FAF-159EC54D5AFF}">
      <dgm:prSet/>
      <dgm:spPr/>
      <dgm:t>
        <a:bodyPr/>
        <a:lstStyle/>
        <a:p>
          <a:endParaRPr lang="pt-BR"/>
        </a:p>
      </dgm:t>
    </dgm:pt>
    <dgm:pt modelId="{1971DA20-F25B-413D-8A78-F2CC2C8C5EF5}">
      <dgm:prSet phldrT="[Texto]"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EAS</a:t>
          </a:r>
        </a:p>
      </dgm:t>
    </dgm:pt>
    <dgm:pt modelId="{B928FF8A-977A-4CCB-9DDA-B4EC7CD0F0E1}" type="parTrans" cxnId="{2217C746-EF56-4B4E-88FE-8C0F6B33FF79}">
      <dgm:prSet/>
      <dgm:spPr/>
      <dgm:t>
        <a:bodyPr/>
        <a:lstStyle/>
        <a:p>
          <a:endParaRPr lang="pt-BR"/>
        </a:p>
      </dgm:t>
    </dgm:pt>
    <dgm:pt modelId="{0EEA66CF-FA97-405E-AED6-914FE83B2E16}" type="sibTrans" cxnId="{2217C746-EF56-4B4E-88FE-8C0F6B33FF79}">
      <dgm:prSet/>
      <dgm:spPr/>
      <dgm:t>
        <a:bodyPr/>
        <a:lstStyle/>
        <a:p>
          <a:endParaRPr lang="pt-BR"/>
        </a:p>
      </dgm:t>
    </dgm:pt>
    <dgm:pt modelId="{59E70A06-AB65-4184-ACC9-237B0BB59257}">
      <dgm:prSet phldrT="[Texto]"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TIA (Gestante Rh negativo)</a:t>
          </a:r>
        </a:p>
      </dgm:t>
    </dgm:pt>
    <dgm:pt modelId="{67708660-0E4B-47D8-A12D-975ACB1F75CE}" type="parTrans" cxnId="{4864B962-4322-433A-901E-C0CA722C76F8}">
      <dgm:prSet/>
      <dgm:spPr/>
      <dgm:t>
        <a:bodyPr/>
        <a:lstStyle/>
        <a:p>
          <a:endParaRPr lang="pt-BR"/>
        </a:p>
      </dgm:t>
    </dgm:pt>
    <dgm:pt modelId="{6C317670-3131-425B-A3BA-8E018115DEB8}" type="sibTrans" cxnId="{4864B962-4322-433A-901E-C0CA722C76F8}">
      <dgm:prSet/>
      <dgm:spPr/>
      <dgm:t>
        <a:bodyPr/>
        <a:lstStyle/>
        <a:p>
          <a:endParaRPr lang="pt-BR"/>
        </a:p>
      </dgm:t>
    </dgm:pt>
    <dgm:pt modelId="{5BD8B1FF-519E-48AA-BF7F-B5F22A750578}">
      <dgm:prSet phldrT="[Texto]"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EAS</a:t>
          </a:r>
        </a:p>
      </dgm:t>
    </dgm:pt>
    <dgm:pt modelId="{7CFD9978-851F-446E-87E3-C5BEAD7B87A9}" type="parTrans" cxnId="{94C95A3D-52B2-475E-BC6D-FE1F7DC4B190}">
      <dgm:prSet/>
      <dgm:spPr/>
      <dgm:t>
        <a:bodyPr/>
        <a:lstStyle/>
        <a:p>
          <a:endParaRPr lang="pt-BR"/>
        </a:p>
      </dgm:t>
    </dgm:pt>
    <dgm:pt modelId="{4EC366A9-E711-4600-ACFE-68BDCC6FDF52}" type="sibTrans" cxnId="{94C95A3D-52B2-475E-BC6D-FE1F7DC4B190}">
      <dgm:prSet/>
      <dgm:spPr/>
      <dgm:t>
        <a:bodyPr/>
        <a:lstStyle/>
        <a:p>
          <a:endParaRPr lang="pt-BR"/>
        </a:p>
      </dgm:t>
    </dgm:pt>
    <dgm:pt modelId="{6CE96B3D-1C88-468F-89E7-0A33B4BE2DA5}">
      <dgm:prSet phldrT="[Texto]"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Toxoplasmose (se IgG do 1º trimestre negativo)</a:t>
          </a:r>
        </a:p>
      </dgm:t>
    </dgm:pt>
    <dgm:pt modelId="{A894DBA6-0F30-4005-877B-6D0DE24587FB}" type="parTrans" cxnId="{B7A74C61-2E4A-43D9-98EC-C9056D239C89}">
      <dgm:prSet/>
      <dgm:spPr/>
      <dgm:t>
        <a:bodyPr/>
        <a:lstStyle/>
        <a:p>
          <a:endParaRPr lang="pt-BR"/>
        </a:p>
      </dgm:t>
    </dgm:pt>
    <dgm:pt modelId="{73344231-96A0-4909-B287-887F30945346}" type="sibTrans" cxnId="{B7A74C61-2E4A-43D9-98EC-C9056D239C89}">
      <dgm:prSet/>
      <dgm:spPr/>
      <dgm:t>
        <a:bodyPr/>
        <a:lstStyle/>
        <a:p>
          <a:endParaRPr lang="pt-BR"/>
        </a:p>
      </dgm:t>
    </dgm:pt>
    <dgm:pt modelId="{2456E2E0-E063-4B15-890E-0E12D0932D69}">
      <dgm:prSet phldrT="[Texto]"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Urocultura</a:t>
          </a:r>
        </a:p>
      </dgm:t>
    </dgm:pt>
    <dgm:pt modelId="{533C8217-E6F7-40C8-B573-DA01BD69FC0D}" type="parTrans" cxnId="{FB0877BD-D4C9-4868-A228-BDE52EE40D03}">
      <dgm:prSet/>
      <dgm:spPr/>
      <dgm:t>
        <a:bodyPr/>
        <a:lstStyle/>
        <a:p>
          <a:endParaRPr lang="pt-BR"/>
        </a:p>
      </dgm:t>
    </dgm:pt>
    <dgm:pt modelId="{7889D31A-FB75-4438-831B-6DC8C035E2D7}" type="sibTrans" cxnId="{FB0877BD-D4C9-4868-A228-BDE52EE40D03}">
      <dgm:prSet/>
      <dgm:spPr/>
      <dgm:t>
        <a:bodyPr/>
        <a:lstStyle/>
        <a:p>
          <a:endParaRPr lang="pt-BR"/>
        </a:p>
      </dgm:t>
    </dgm:pt>
    <dgm:pt modelId="{20BF8D92-E422-4093-83AC-121B1B528861}" type="pres">
      <dgm:prSet presAssocID="{916B954E-046E-4730-B5D8-5EBC0CE5FA40}" presName="Name0" presStyleCnt="0">
        <dgm:presLayoutVars>
          <dgm:dir/>
          <dgm:animLvl val="lvl"/>
          <dgm:resizeHandles val="exact"/>
        </dgm:presLayoutVars>
      </dgm:prSet>
      <dgm:spPr/>
    </dgm:pt>
    <dgm:pt modelId="{998A97C3-64FE-4C0A-8D30-1EF7F673E92D}" type="pres">
      <dgm:prSet presAssocID="{A28F6657-5C5A-4B40-9700-3CC0F4EB3C3D}" presName="composite" presStyleCnt="0"/>
      <dgm:spPr/>
    </dgm:pt>
    <dgm:pt modelId="{065E629A-C753-4009-9982-E804C367833C}" type="pres">
      <dgm:prSet presAssocID="{A28F6657-5C5A-4B40-9700-3CC0F4EB3C3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DDAE042-535C-4C8E-B4BA-04348B3ED38C}" type="pres">
      <dgm:prSet presAssocID="{A28F6657-5C5A-4B40-9700-3CC0F4EB3C3D}" presName="desTx" presStyleLbl="alignAccFollowNode1" presStyleIdx="0" presStyleCnt="3">
        <dgm:presLayoutVars>
          <dgm:bulletEnabled val="1"/>
        </dgm:presLayoutVars>
      </dgm:prSet>
      <dgm:spPr/>
    </dgm:pt>
    <dgm:pt modelId="{65E3D7D8-B709-49EC-940A-E3FFFC7D4488}" type="pres">
      <dgm:prSet presAssocID="{2EA3A02E-F60F-4608-AE2B-F6BFE2FF1D06}" presName="space" presStyleCnt="0"/>
      <dgm:spPr/>
    </dgm:pt>
    <dgm:pt modelId="{41ED8122-0CCE-4A22-8D5A-A393A0864743}" type="pres">
      <dgm:prSet presAssocID="{61DE2F6D-E0A1-47AA-A61C-423D7D0770ED}" presName="composite" presStyleCnt="0"/>
      <dgm:spPr/>
    </dgm:pt>
    <dgm:pt modelId="{42E72ABE-61BD-40B5-A84E-F10D71D4EB6E}" type="pres">
      <dgm:prSet presAssocID="{61DE2F6D-E0A1-47AA-A61C-423D7D0770E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E8BCEE7-6A83-4F64-9CE7-88A9AF1A07C9}" type="pres">
      <dgm:prSet presAssocID="{61DE2F6D-E0A1-47AA-A61C-423D7D0770ED}" presName="desTx" presStyleLbl="alignAccFollowNode1" presStyleIdx="1" presStyleCnt="3">
        <dgm:presLayoutVars>
          <dgm:bulletEnabled val="1"/>
        </dgm:presLayoutVars>
      </dgm:prSet>
      <dgm:spPr/>
    </dgm:pt>
    <dgm:pt modelId="{35C6DBB2-D92C-4B84-B2F9-0FC1DFE5A281}" type="pres">
      <dgm:prSet presAssocID="{16AC532A-12FC-44AE-A6EE-09FEAD12697E}" presName="space" presStyleCnt="0"/>
      <dgm:spPr/>
    </dgm:pt>
    <dgm:pt modelId="{91E7AF59-70FF-4C6E-898E-3C33D7D74D5C}" type="pres">
      <dgm:prSet presAssocID="{0F3A8198-E33E-43ED-9579-F0C669D2CB61}" presName="composite" presStyleCnt="0"/>
      <dgm:spPr/>
    </dgm:pt>
    <dgm:pt modelId="{8B502E45-F30F-4C42-A0D9-28FE2A815E5D}" type="pres">
      <dgm:prSet presAssocID="{0F3A8198-E33E-43ED-9579-F0C669D2CB6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280DF79-A364-4ABB-BDF8-DE71F4BE80BE}" type="pres">
      <dgm:prSet presAssocID="{0F3A8198-E33E-43ED-9579-F0C669D2CB6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1E42108-EB35-4372-B835-E1C55AA4EBF0}" type="presOf" srcId="{59E70A06-AB65-4184-ACC9-237B0BB59257}" destId="{5280DF79-A364-4ABB-BDF8-DE71F4BE80BE}" srcOrd="0" destOrd="5" presId="urn:microsoft.com/office/officeart/2005/8/layout/hList1"/>
    <dgm:cxn modelId="{7C86C009-A23A-4479-8B53-14B8DF80A281}" type="presOf" srcId="{8E87A458-BED8-49FF-AEDC-8B154A9C7121}" destId="{1E8BCEE7-6A83-4F64-9CE7-88A9AF1A07C9}" srcOrd="0" destOrd="2" presId="urn:microsoft.com/office/officeart/2005/8/layout/hList1"/>
    <dgm:cxn modelId="{15024310-0DB5-4B5E-B4A4-E1AD951EE436}" srcId="{A28F6657-5C5A-4B40-9700-3CC0F4EB3C3D}" destId="{C899BE86-DD0E-4ACB-ACE6-AA29EBF44750}" srcOrd="8" destOrd="0" parTransId="{C8365495-2E26-4546-A148-9FE2DF546B57}" sibTransId="{74ADF24B-F44A-4D6B-B4E6-EC922CE37FE2}"/>
    <dgm:cxn modelId="{75A3A415-2A76-49B4-8EFF-0BD53BBF0CBD}" type="presOf" srcId="{916B954E-046E-4730-B5D8-5EBC0CE5FA40}" destId="{20BF8D92-E422-4093-83AC-121B1B528861}" srcOrd="0" destOrd="0" presId="urn:microsoft.com/office/officeart/2005/8/layout/hList1"/>
    <dgm:cxn modelId="{9F2A3518-8421-4DC8-AC8B-57490C2E4C71}" srcId="{A28F6657-5C5A-4B40-9700-3CC0F4EB3C3D}" destId="{7C47AD40-EAC2-4200-AD91-4D1715E6EB9F}" srcOrd="4" destOrd="0" parTransId="{7431FBD3-9619-41A4-B634-99DA3A0A96F4}" sibTransId="{07C06428-4316-4AD1-A7EF-0186688B34A6}"/>
    <dgm:cxn modelId="{085D6718-60C1-4B76-B6B4-2F207A924E67}" srcId="{61DE2F6D-E0A1-47AA-A61C-423D7D0770ED}" destId="{80F24066-2685-4B8F-8A00-BBA218AA8727}" srcOrd="5" destOrd="0" parTransId="{36583D5E-44DE-4086-8125-8B3B17BF22FC}" sibTransId="{81F4F883-9A4B-4A13-95AF-AFE1944BBF22}"/>
    <dgm:cxn modelId="{7A9BDF1E-04C2-4AF0-A29B-562E07A95BDB}" srcId="{A28F6657-5C5A-4B40-9700-3CC0F4EB3C3D}" destId="{72226200-F42A-4B80-B2E5-5B7FB731C084}" srcOrd="10" destOrd="0" parTransId="{BF0014A7-A134-4A9A-9593-F00148154D0A}" sibTransId="{2BE25888-AB69-4E21-A35C-98E36A1A49C0}"/>
    <dgm:cxn modelId="{558EF225-2C3E-4988-8A23-95F157378CB3}" srcId="{A28F6657-5C5A-4B40-9700-3CC0F4EB3C3D}" destId="{DEF9B4B1-DFD5-4C74-A35D-28E23EF14223}" srcOrd="3" destOrd="0" parTransId="{28F291E2-95DB-46F3-8160-FA21039FE26B}" sibTransId="{31169A03-AFFE-4A66-AF8B-25324C63C43F}"/>
    <dgm:cxn modelId="{037DC326-E808-411C-B1E4-DFC66CDA46C3}" srcId="{A28F6657-5C5A-4B40-9700-3CC0F4EB3C3D}" destId="{D65FF45B-6F9C-4C46-A82D-5670864CA213}" srcOrd="0" destOrd="0" parTransId="{4D86F329-B9AF-4E2F-BE5F-6B17F038F940}" sibTransId="{A3CE6092-FA92-4E5F-8FD4-0A55901952C6}"/>
    <dgm:cxn modelId="{BBE3AC2C-5C1B-42B4-95C0-A79571ED231F}" type="presOf" srcId="{A1053F44-663A-42E1-A60C-67638FF6ABF4}" destId="{DDDAE042-535C-4C8E-B4BA-04348B3ED38C}" srcOrd="0" destOrd="7" presId="urn:microsoft.com/office/officeart/2005/8/layout/hList1"/>
    <dgm:cxn modelId="{2541182D-16E9-4154-A3E9-18D884EB255B}" srcId="{916B954E-046E-4730-B5D8-5EBC0CE5FA40}" destId="{A28F6657-5C5A-4B40-9700-3CC0F4EB3C3D}" srcOrd="0" destOrd="0" parTransId="{9B1C0747-1C59-44FF-AA74-85165A24CA73}" sibTransId="{2EA3A02E-F60F-4608-AE2B-F6BFE2FF1D06}"/>
    <dgm:cxn modelId="{96F4072F-EEB6-441B-9D30-9671687B5C40}" type="presOf" srcId="{A28F6657-5C5A-4B40-9700-3CC0F4EB3C3D}" destId="{065E629A-C753-4009-9982-E804C367833C}" srcOrd="0" destOrd="0" presId="urn:microsoft.com/office/officeart/2005/8/layout/hList1"/>
    <dgm:cxn modelId="{2F847939-3431-4979-B408-3010E1FA67B3}" srcId="{A28F6657-5C5A-4B40-9700-3CC0F4EB3C3D}" destId="{A1053F44-663A-42E1-A60C-67638FF6ABF4}" srcOrd="7" destOrd="0" parTransId="{B78B30E0-4807-46B8-91AD-C7DD719819BD}" sibTransId="{57B99FA7-C7F7-4109-AE6F-BE1FE3D6BF03}"/>
    <dgm:cxn modelId="{35493D3B-1BA5-42E2-8E36-C7A852BCE76B}" type="presOf" srcId="{DECD3C1B-88CC-456C-A30C-CEA2D709C165}" destId="{1E8BCEE7-6A83-4F64-9CE7-88A9AF1A07C9}" srcOrd="0" destOrd="0" presId="urn:microsoft.com/office/officeart/2005/8/layout/hList1"/>
    <dgm:cxn modelId="{7F753E3D-B8D1-4C69-86EF-E4A18D290D03}" type="presOf" srcId="{C899BE86-DD0E-4ACB-ACE6-AA29EBF44750}" destId="{DDDAE042-535C-4C8E-B4BA-04348B3ED38C}" srcOrd="0" destOrd="8" presId="urn:microsoft.com/office/officeart/2005/8/layout/hList1"/>
    <dgm:cxn modelId="{94C95A3D-52B2-475E-BC6D-FE1F7DC4B190}" srcId="{0F3A8198-E33E-43ED-9579-F0C669D2CB61}" destId="{5BD8B1FF-519E-48AA-BF7F-B5F22A750578}" srcOrd="6" destOrd="0" parTransId="{7CFD9978-851F-446E-87E3-C5BEAD7B87A9}" sibTransId="{4EC366A9-E711-4600-ACFE-68BDCC6FDF52}"/>
    <dgm:cxn modelId="{A180EF5D-26DF-451E-9ACF-BA9D59DA1159}" type="presOf" srcId="{A5A6F587-5AF4-4FC1-8029-C4F141621D32}" destId="{1E8BCEE7-6A83-4F64-9CE7-88A9AF1A07C9}" srcOrd="0" destOrd="4" presId="urn:microsoft.com/office/officeart/2005/8/layout/hList1"/>
    <dgm:cxn modelId="{B7A74C61-2E4A-43D9-98EC-C9056D239C89}" srcId="{0F3A8198-E33E-43ED-9579-F0C669D2CB61}" destId="{6CE96B3D-1C88-468F-89E7-0A33B4BE2DA5}" srcOrd="7" destOrd="0" parTransId="{A894DBA6-0F30-4005-877B-6D0DE24587FB}" sibTransId="{73344231-96A0-4909-B287-887F30945346}"/>
    <dgm:cxn modelId="{84021E42-5131-497F-A774-B554B9387648}" srcId="{61DE2F6D-E0A1-47AA-A61C-423D7D0770ED}" destId="{DECD3C1B-88CC-456C-A30C-CEA2D709C165}" srcOrd="0" destOrd="0" parTransId="{6E6B0123-255D-48CD-AEF4-C2D8FD9EA9EB}" sibTransId="{1AC2CF9B-1615-448C-B483-0252F47F6908}"/>
    <dgm:cxn modelId="{4864B962-4322-433A-901E-C0CA722C76F8}" srcId="{0F3A8198-E33E-43ED-9579-F0C669D2CB61}" destId="{59E70A06-AB65-4184-ACC9-237B0BB59257}" srcOrd="5" destOrd="0" parTransId="{67708660-0E4B-47D8-A12D-975ACB1F75CE}" sibTransId="{6C317670-3131-425B-A3BA-8E018115DEB8}"/>
    <dgm:cxn modelId="{B5F01063-DF03-4D10-9886-0952EA9DFB36}" srcId="{0F3A8198-E33E-43ED-9579-F0C669D2CB61}" destId="{AB12C8D2-0DA2-44BB-B297-EF9139810A72}" srcOrd="2" destOrd="0" parTransId="{A30E2F16-228A-4222-9D60-2F3EF29153C6}" sibTransId="{DC899B8F-19F0-462F-9843-DC4B58969A9B}"/>
    <dgm:cxn modelId="{A4945A65-C00C-4E37-8F56-C5D4C2D85A19}" srcId="{A28F6657-5C5A-4B40-9700-3CC0F4EB3C3D}" destId="{CF44E568-6C01-4B60-AD7B-67724EDBDF13}" srcOrd="5" destOrd="0" parTransId="{694ACF64-53F9-4D04-B3FF-BA83D42142C3}" sibTransId="{97D55531-55FD-4E8D-AD66-BCCDAEC82240}"/>
    <dgm:cxn modelId="{27837166-2209-4ACA-BEC6-B442115A1DF3}" type="presOf" srcId="{9A8CBC3D-6BD8-4FCC-985F-CD4DB2E48F7C}" destId="{1E8BCEE7-6A83-4F64-9CE7-88A9AF1A07C9}" srcOrd="0" destOrd="3" presId="urn:microsoft.com/office/officeart/2005/8/layout/hList1"/>
    <dgm:cxn modelId="{2217C746-EF56-4B4E-88FE-8C0F6B33FF79}" srcId="{0F3A8198-E33E-43ED-9579-F0C669D2CB61}" destId="{1971DA20-F25B-413D-8A78-F2CC2C8C5EF5}" srcOrd="4" destOrd="0" parTransId="{B928FF8A-977A-4CCB-9DDA-B4EC7CD0F0E1}" sibTransId="{0EEA66CF-FA97-405E-AED6-914FE83B2E16}"/>
    <dgm:cxn modelId="{170D4367-BF14-40B5-BA68-DE0C7B5B8C27}" type="presOf" srcId="{B885C9DF-BB8C-4A73-8B71-857197181C2C}" destId="{5280DF79-A364-4ABB-BDF8-DE71F4BE80BE}" srcOrd="0" destOrd="0" presId="urn:microsoft.com/office/officeart/2005/8/layout/hList1"/>
    <dgm:cxn modelId="{23BC344A-8521-4516-979B-686918BF7AA9}" srcId="{A28F6657-5C5A-4B40-9700-3CC0F4EB3C3D}" destId="{76947B17-68C7-4E54-9B1A-2CFEC87B630D}" srcOrd="9" destOrd="0" parTransId="{E657EF6A-943F-4724-8B51-F3134DE8A75C}" sibTransId="{F65C393C-9217-4D00-80F4-C5F159090502}"/>
    <dgm:cxn modelId="{A02B804F-787E-40BB-9528-BE102B7F028C}" srcId="{61DE2F6D-E0A1-47AA-A61C-423D7D0770ED}" destId="{8E87A458-BED8-49FF-AEDC-8B154A9C7121}" srcOrd="2" destOrd="0" parTransId="{B4D984EF-1A35-40BC-BD7C-D2FCF1EFA640}" sibTransId="{F60E97A0-49D1-473D-9FDD-4D3EE9004C95}"/>
    <dgm:cxn modelId="{5F861F53-8CFA-458E-B636-3596E20AB628}" type="presOf" srcId="{AB12C8D2-0DA2-44BB-B297-EF9139810A72}" destId="{5280DF79-A364-4ABB-BDF8-DE71F4BE80BE}" srcOrd="0" destOrd="2" presId="urn:microsoft.com/office/officeart/2005/8/layout/hList1"/>
    <dgm:cxn modelId="{40874E55-0433-4458-B7C7-7AAB3EB77907}" srcId="{0F3A8198-E33E-43ED-9579-F0C669D2CB61}" destId="{798B37C4-29CD-4267-8C61-52A6F407AF40}" srcOrd="1" destOrd="0" parTransId="{099A7777-121E-43A8-8F8D-531C3E55B696}" sibTransId="{553CEAE5-C287-4E8D-8C24-85173A97B3F6}"/>
    <dgm:cxn modelId="{A04A7C75-C6A1-4F69-95B0-B5A687AE4B69}" type="presOf" srcId="{31441512-657E-4A57-87A1-136E979D8B5C}" destId="{DDDAE042-535C-4C8E-B4BA-04348B3ED38C}" srcOrd="0" destOrd="2" presId="urn:microsoft.com/office/officeart/2005/8/layout/hList1"/>
    <dgm:cxn modelId="{68447356-286C-4801-9764-E285A15A2E79}" type="presOf" srcId="{65FB7C00-FED0-43CD-894A-372BE13DC96F}" destId="{DDDAE042-535C-4C8E-B4BA-04348B3ED38C}" srcOrd="0" destOrd="6" presId="urn:microsoft.com/office/officeart/2005/8/layout/hList1"/>
    <dgm:cxn modelId="{C5455D83-1E79-42D0-AC06-579219162D70}" srcId="{916B954E-046E-4730-B5D8-5EBC0CE5FA40}" destId="{0F3A8198-E33E-43ED-9579-F0C669D2CB61}" srcOrd="2" destOrd="0" parTransId="{823D69C9-D819-4A7E-92E8-BF2D4FE17ABE}" sibTransId="{C63E7E3F-FB05-4622-BB37-BC27AF19ECBD}"/>
    <dgm:cxn modelId="{0C572789-FFBD-4D6F-9347-893E18995D20}" type="presOf" srcId="{1971DA20-F25B-413D-8A78-F2CC2C8C5EF5}" destId="{5280DF79-A364-4ABB-BDF8-DE71F4BE80BE}" srcOrd="0" destOrd="4" presId="urn:microsoft.com/office/officeart/2005/8/layout/hList1"/>
    <dgm:cxn modelId="{0D023490-3DF4-4FB8-8187-E5DDEFCD68E2}" type="presOf" srcId="{7C47AD40-EAC2-4200-AD91-4D1715E6EB9F}" destId="{DDDAE042-535C-4C8E-B4BA-04348B3ED38C}" srcOrd="0" destOrd="4" presId="urn:microsoft.com/office/officeart/2005/8/layout/hList1"/>
    <dgm:cxn modelId="{AE274696-9AA0-45C9-B246-A9D318A56922}" type="presOf" srcId="{80F24066-2685-4B8F-8A00-BBA218AA8727}" destId="{1E8BCEE7-6A83-4F64-9CE7-88A9AF1A07C9}" srcOrd="0" destOrd="5" presId="urn:microsoft.com/office/officeart/2005/8/layout/hList1"/>
    <dgm:cxn modelId="{A29EE099-6A1D-413A-A0AD-08B385DE8DE2}" srcId="{61DE2F6D-E0A1-47AA-A61C-423D7D0770ED}" destId="{9A8CBC3D-6BD8-4FCC-985F-CD4DB2E48F7C}" srcOrd="3" destOrd="0" parTransId="{071C2354-EE7B-4063-9787-B0ADE02166D8}" sibTransId="{08D4216B-75C7-40A5-9F44-6C4D66796CFA}"/>
    <dgm:cxn modelId="{FFA97F9A-F605-4A15-BAFD-70CFCB2E372D}" type="presOf" srcId="{6CE96B3D-1C88-468F-89E7-0A33B4BE2DA5}" destId="{5280DF79-A364-4ABB-BDF8-DE71F4BE80BE}" srcOrd="0" destOrd="7" presId="urn:microsoft.com/office/officeart/2005/8/layout/hList1"/>
    <dgm:cxn modelId="{536BAA9A-A86A-4F1E-A4BF-598E601C6C8B}" type="presOf" srcId="{72226200-F42A-4B80-B2E5-5B7FB731C084}" destId="{DDDAE042-535C-4C8E-B4BA-04348B3ED38C}" srcOrd="0" destOrd="10" presId="urn:microsoft.com/office/officeart/2005/8/layout/hList1"/>
    <dgm:cxn modelId="{EC58909C-152A-4653-90C8-0046483D8622}" srcId="{0F3A8198-E33E-43ED-9579-F0C669D2CB61}" destId="{B885C9DF-BB8C-4A73-8B71-857197181C2C}" srcOrd="0" destOrd="0" parTransId="{601B83AD-AF1B-4F6D-8E91-E555DDA04DE7}" sibTransId="{24D0D489-01FA-42D9-B77E-6D8CF8A2F133}"/>
    <dgm:cxn modelId="{DC317E9F-1EC0-4B38-BF5C-F3BC045A39C0}" type="presOf" srcId="{CF44E568-6C01-4B60-AD7B-67724EDBDF13}" destId="{DDDAE042-535C-4C8E-B4BA-04348B3ED38C}" srcOrd="0" destOrd="5" presId="urn:microsoft.com/office/officeart/2005/8/layout/hList1"/>
    <dgm:cxn modelId="{820568AF-BEE9-45C9-901E-C0FC2DA2A418}" srcId="{61DE2F6D-E0A1-47AA-A61C-423D7D0770ED}" destId="{A5A6F587-5AF4-4FC1-8029-C4F141621D32}" srcOrd="4" destOrd="0" parTransId="{0BA744E7-45F4-4B92-99CE-649ECC080B4B}" sibTransId="{47666A9A-5EB8-4052-988C-5E8DCE198EF4}"/>
    <dgm:cxn modelId="{AFD403B2-C97E-4C09-8D08-0DDA9A5EDE68}" type="presOf" srcId="{D65FF45B-6F9C-4C46-A82D-5670864CA213}" destId="{DDDAE042-535C-4C8E-B4BA-04348B3ED38C}" srcOrd="0" destOrd="0" presId="urn:microsoft.com/office/officeart/2005/8/layout/hList1"/>
    <dgm:cxn modelId="{0ADFF7B8-C3A9-4791-8EB2-E619A5436757}" type="presOf" srcId="{798B37C4-29CD-4267-8C61-52A6F407AF40}" destId="{5280DF79-A364-4ABB-BDF8-DE71F4BE80BE}" srcOrd="0" destOrd="1" presId="urn:microsoft.com/office/officeart/2005/8/layout/hList1"/>
    <dgm:cxn modelId="{FB0877BD-D4C9-4868-A228-BDE52EE40D03}" srcId="{0F3A8198-E33E-43ED-9579-F0C669D2CB61}" destId="{2456E2E0-E063-4B15-890E-0E12D0932D69}" srcOrd="8" destOrd="0" parTransId="{533C8217-E6F7-40C8-B573-DA01BD69FC0D}" sibTransId="{7889D31A-FB75-4438-831B-6DC8C035E2D7}"/>
    <dgm:cxn modelId="{095244C0-DECD-4542-ADCE-D1E5D89C45AC}" type="presOf" srcId="{5BD8B1FF-519E-48AA-BF7F-B5F22A750578}" destId="{5280DF79-A364-4ABB-BDF8-DE71F4BE80BE}" srcOrd="0" destOrd="6" presId="urn:microsoft.com/office/officeart/2005/8/layout/hList1"/>
    <dgm:cxn modelId="{F6FAE2C2-9520-46BC-818B-7FC4C9A06EF6}" type="presOf" srcId="{61DE2F6D-E0A1-47AA-A61C-423D7D0770ED}" destId="{42E72ABE-61BD-40B5-A84E-F10D71D4EB6E}" srcOrd="0" destOrd="0" presId="urn:microsoft.com/office/officeart/2005/8/layout/hList1"/>
    <dgm:cxn modelId="{89B989CC-91CC-4279-83BD-E0859D9C830C}" type="presOf" srcId="{FF3CDC18-FC71-4824-9A45-04A46FBF6DD5}" destId="{5280DF79-A364-4ABB-BDF8-DE71F4BE80BE}" srcOrd="0" destOrd="3" presId="urn:microsoft.com/office/officeart/2005/8/layout/hList1"/>
    <dgm:cxn modelId="{9FC696D0-A7E0-4415-8A86-7011F7C19FC3}" srcId="{A28F6657-5C5A-4B40-9700-3CC0F4EB3C3D}" destId="{65FB7C00-FED0-43CD-894A-372BE13DC96F}" srcOrd="6" destOrd="0" parTransId="{EAC24577-4234-4015-B033-FFC036A2DF92}" sibTransId="{9029E8F9-94D7-4C17-86DF-D26282027DF6}"/>
    <dgm:cxn modelId="{FB8FCAD0-BAFB-426F-88F8-8D8BC56DCF9C}" srcId="{A28F6657-5C5A-4B40-9700-3CC0F4EB3C3D}" destId="{31441512-657E-4A57-87A1-136E979D8B5C}" srcOrd="2" destOrd="0" parTransId="{AC3B2CC5-AB19-4B31-B5B2-36FEB779B824}" sibTransId="{46757685-9EB9-45E4-817A-956562F70AB7}"/>
    <dgm:cxn modelId="{5EA220D2-2CD6-4DE8-95EF-CB5967A85C97}" type="presOf" srcId="{DEF9B4B1-DFD5-4C74-A35D-28E23EF14223}" destId="{DDDAE042-535C-4C8E-B4BA-04348B3ED38C}" srcOrd="0" destOrd="3" presId="urn:microsoft.com/office/officeart/2005/8/layout/hList1"/>
    <dgm:cxn modelId="{BF53F1D3-078F-4052-8FAF-159EC54D5AFF}" srcId="{0F3A8198-E33E-43ED-9579-F0C669D2CB61}" destId="{FF3CDC18-FC71-4824-9A45-04A46FBF6DD5}" srcOrd="3" destOrd="0" parTransId="{882ED0A3-2F6B-4371-9BE8-35F06AED2B0B}" sibTransId="{6FA44753-CE6B-417C-BE45-5276E84E0B95}"/>
    <dgm:cxn modelId="{65A10DDC-426F-4D12-83EB-C382BBE0D48C}" type="presOf" srcId="{090C0EA0-3801-409F-A36F-3B281DA1C16F}" destId="{1E8BCEE7-6A83-4F64-9CE7-88A9AF1A07C9}" srcOrd="0" destOrd="1" presId="urn:microsoft.com/office/officeart/2005/8/layout/hList1"/>
    <dgm:cxn modelId="{F55A38E0-DA1A-41D5-970A-314F04D21E7D}" type="presOf" srcId="{2456E2E0-E063-4B15-890E-0E12D0932D69}" destId="{5280DF79-A364-4ABB-BDF8-DE71F4BE80BE}" srcOrd="0" destOrd="8" presId="urn:microsoft.com/office/officeart/2005/8/layout/hList1"/>
    <dgm:cxn modelId="{066ACFE3-6DB3-45FB-B232-F1410F90B7A0}" srcId="{916B954E-046E-4730-B5D8-5EBC0CE5FA40}" destId="{61DE2F6D-E0A1-47AA-A61C-423D7D0770ED}" srcOrd="1" destOrd="0" parTransId="{BF8869B3-85CC-46B0-BEA6-DF1EFEF24F27}" sibTransId="{16AC532A-12FC-44AE-A6EE-09FEAD12697E}"/>
    <dgm:cxn modelId="{AD0F9FE8-490B-4D2C-AA7A-6FDFC8B1EE46}" srcId="{61DE2F6D-E0A1-47AA-A61C-423D7D0770ED}" destId="{090C0EA0-3801-409F-A36F-3B281DA1C16F}" srcOrd="1" destOrd="0" parTransId="{0476104B-FC0C-4FE1-9099-CAD2B378D5FD}" sibTransId="{D32EAD4B-5CB3-408F-9555-8E2EE38BBFCF}"/>
    <dgm:cxn modelId="{8B4251F3-8307-4766-91C9-E6A8271948B5}" srcId="{A28F6657-5C5A-4B40-9700-3CC0F4EB3C3D}" destId="{AE51DDB2-5E73-484F-8F7F-5DC15DE78D98}" srcOrd="1" destOrd="0" parTransId="{48711E7E-C9D8-46F0-9DE8-10B9807E62B3}" sibTransId="{E3D5D704-AAF9-461A-B859-BEEE036401FA}"/>
    <dgm:cxn modelId="{67E0E6F3-BF8A-4F33-BB74-047881300BD9}" type="presOf" srcId="{76947B17-68C7-4E54-9B1A-2CFEC87B630D}" destId="{DDDAE042-535C-4C8E-B4BA-04348B3ED38C}" srcOrd="0" destOrd="9" presId="urn:microsoft.com/office/officeart/2005/8/layout/hList1"/>
    <dgm:cxn modelId="{16AF85F4-6B6F-4802-898F-D885C853152A}" type="presOf" srcId="{0F3A8198-E33E-43ED-9579-F0C669D2CB61}" destId="{8B502E45-F30F-4C42-A0D9-28FE2A815E5D}" srcOrd="0" destOrd="0" presId="urn:microsoft.com/office/officeart/2005/8/layout/hList1"/>
    <dgm:cxn modelId="{6FA239F6-A567-4DAA-9ED3-98845D021D9F}" type="presOf" srcId="{AE51DDB2-5E73-484F-8F7F-5DC15DE78D98}" destId="{DDDAE042-535C-4C8E-B4BA-04348B3ED38C}" srcOrd="0" destOrd="1" presId="urn:microsoft.com/office/officeart/2005/8/layout/hList1"/>
    <dgm:cxn modelId="{5B8AAA13-B261-4DA7-9DC6-3616A821724B}" type="presParOf" srcId="{20BF8D92-E422-4093-83AC-121B1B528861}" destId="{998A97C3-64FE-4C0A-8D30-1EF7F673E92D}" srcOrd="0" destOrd="0" presId="urn:microsoft.com/office/officeart/2005/8/layout/hList1"/>
    <dgm:cxn modelId="{291B2F04-FE6D-4069-B9DA-7CC79A61828A}" type="presParOf" srcId="{998A97C3-64FE-4C0A-8D30-1EF7F673E92D}" destId="{065E629A-C753-4009-9982-E804C367833C}" srcOrd="0" destOrd="0" presId="urn:microsoft.com/office/officeart/2005/8/layout/hList1"/>
    <dgm:cxn modelId="{C73283FB-6D10-4004-BD35-4C22A4FDAE9E}" type="presParOf" srcId="{998A97C3-64FE-4C0A-8D30-1EF7F673E92D}" destId="{DDDAE042-535C-4C8E-B4BA-04348B3ED38C}" srcOrd="1" destOrd="0" presId="urn:microsoft.com/office/officeart/2005/8/layout/hList1"/>
    <dgm:cxn modelId="{F4ABFB52-B5F3-4413-B1B9-8DD7178EA35D}" type="presParOf" srcId="{20BF8D92-E422-4093-83AC-121B1B528861}" destId="{65E3D7D8-B709-49EC-940A-E3FFFC7D4488}" srcOrd="1" destOrd="0" presId="urn:microsoft.com/office/officeart/2005/8/layout/hList1"/>
    <dgm:cxn modelId="{D7BC253C-7821-4968-9888-E738F6AACDBD}" type="presParOf" srcId="{20BF8D92-E422-4093-83AC-121B1B528861}" destId="{41ED8122-0CCE-4A22-8D5A-A393A0864743}" srcOrd="2" destOrd="0" presId="urn:microsoft.com/office/officeart/2005/8/layout/hList1"/>
    <dgm:cxn modelId="{D0942C82-EE16-485D-AEB6-ACDF8B6B2408}" type="presParOf" srcId="{41ED8122-0CCE-4A22-8D5A-A393A0864743}" destId="{42E72ABE-61BD-40B5-A84E-F10D71D4EB6E}" srcOrd="0" destOrd="0" presId="urn:microsoft.com/office/officeart/2005/8/layout/hList1"/>
    <dgm:cxn modelId="{3BF85BEE-B75A-4040-9D9C-84A585A8E003}" type="presParOf" srcId="{41ED8122-0CCE-4A22-8D5A-A393A0864743}" destId="{1E8BCEE7-6A83-4F64-9CE7-88A9AF1A07C9}" srcOrd="1" destOrd="0" presId="urn:microsoft.com/office/officeart/2005/8/layout/hList1"/>
    <dgm:cxn modelId="{CFEAE17C-F9BC-414E-AE73-0C405C2BC974}" type="presParOf" srcId="{20BF8D92-E422-4093-83AC-121B1B528861}" destId="{35C6DBB2-D92C-4B84-B2F9-0FC1DFE5A281}" srcOrd="3" destOrd="0" presId="urn:microsoft.com/office/officeart/2005/8/layout/hList1"/>
    <dgm:cxn modelId="{6A492D7E-276C-436E-B0E8-50330C2244AF}" type="presParOf" srcId="{20BF8D92-E422-4093-83AC-121B1B528861}" destId="{91E7AF59-70FF-4C6E-898E-3C33D7D74D5C}" srcOrd="4" destOrd="0" presId="urn:microsoft.com/office/officeart/2005/8/layout/hList1"/>
    <dgm:cxn modelId="{D5268360-DCB7-4174-AE42-D5651AB00A10}" type="presParOf" srcId="{91E7AF59-70FF-4C6E-898E-3C33D7D74D5C}" destId="{8B502E45-F30F-4C42-A0D9-28FE2A815E5D}" srcOrd="0" destOrd="0" presId="urn:microsoft.com/office/officeart/2005/8/layout/hList1"/>
    <dgm:cxn modelId="{B096756A-F11B-44CE-A024-963309174167}" type="presParOf" srcId="{91E7AF59-70FF-4C6E-898E-3C33D7D74D5C}" destId="{5280DF79-A364-4ABB-BDF8-DE71F4BE80B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8150C9F-4420-4C7A-81B6-57406AB812E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2EED0AE-69C7-486D-A6AC-79BDC51802F7}">
      <dgm:prSet phldrT="[Texto]"/>
      <dgm:spPr/>
      <dgm:t>
        <a:bodyPr/>
        <a:lstStyle/>
        <a:p>
          <a:r>
            <a:rPr lang="pt-BR"/>
            <a:t>Ácido fólico 5 mg</a:t>
          </a:r>
        </a:p>
      </dgm:t>
    </dgm:pt>
    <dgm:pt modelId="{9AE430CD-8D6B-43B5-8FDD-241D57711746}" type="parTrans" cxnId="{3BA8F870-3524-4E99-A7FE-DC02B21E7920}">
      <dgm:prSet/>
      <dgm:spPr/>
      <dgm:t>
        <a:bodyPr/>
        <a:lstStyle/>
        <a:p>
          <a:endParaRPr lang="pt-BR"/>
        </a:p>
      </dgm:t>
    </dgm:pt>
    <dgm:pt modelId="{FC84B63D-307B-40A0-9FE4-52AAAB7D36D9}" type="sibTrans" cxnId="{3BA8F870-3524-4E99-A7FE-DC02B21E7920}">
      <dgm:prSet/>
      <dgm:spPr/>
      <dgm:t>
        <a:bodyPr/>
        <a:lstStyle/>
        <a:p>
          <a:endParaRPr lang="pt-BR"/>
        </a:p>
      </dgm:t>
    </dgm:pt>
    <dgm:pt modelId="{B63B5606-1AF3-4916-B575-A2C70FC943D7}">
      <dgm:prSet phldrT="[Texto]"/>
      <dgm:spPr/>
      <dgm:t>
        <a:bodyPr/>
        <a:lstStyle/>
        <a:p>
          <a:r>
            <a:rPr lang="pt-BR" dirty="0"/>
            <a:t>Tomar 1 comprimido por dia.</a:t>
          </a:r>
        </a:p>
      </dgm:t>
    </dgm:pt>
    <dgm:pt modelId="{8F7421DF-174C-45C0-B5BF-7F4A83F5DDE7}" type="parTrans" cxnId="{84B0C22E-5FEC-42C0-BF77-2D7D18CF28C9}">
      <dgm:prSet/>
      <dgm:spPr/>
      <dgm:t>
        <a:bodyPr/>
        <a:lstStyle/>
        <a:p>
          <a:endParaRPr lang="pt-BR"/>
        </a:p>
      </dgm:t>
    </dgm:pt>
    <dgm:pt modelId="{D75DD2B1-606D-48DC-B604-E8B15CBF0055}" type="sibTrans" cxnId="{84B0C22E-5FEC-42C0-BF77-2D7D18CF28C9}">
      <dgm:prSet/>
      <dgm:spPr/>
      <dgm:t>
        <a:bodyPr/>
        <a:lstStyle/>
        <a:p>
          <a:endParaRPr lang="pt-BR"/>
        </a:p>
      </dgm:t>
    </dgm:pt>
    <dgm:pt modelId="{72B10E3E-F630-454E-9AD4-05592ED56A16}">
      <dgm:prSet phldrT="[Texto]"/>
      <dgm:spPr/>
      <dgm:t>
        <a:bodyPr/>
        <a:lstStyle/>
        <a:p>
          <a:r>
            <a:rPr lang="pt-BR" dirty="0"/>
            <a:t>Se possível iniciar pelo menos 3 meses antes da gestação.</a:t>
          </a:r>
        </a:p>
      </dgm:t>
    </dgm:pt>
    <dgm:pt modelId="{8C674F26-3FE8-45EA-8BCE-B998FB8757E4}" type="parTrans" cxnId="{EE74BCAB-C329-43DD-A291-2E7B13C8434F}">
      <dgm:prSet/>
      <dgm:spPr/>
      <dgm:t>
        <a:bodyPr/>
        <a:lstStyle/>
        <a:p>
          <a:endParaRPr lang="pt-BR"/>
        </a:p>
      </dgm:t>
    </dgm:pt>
    <dgm:pt modelId="{EEEC173B-0F30-4685-8AC0-9AEA740E0404}" type="sibTrans" cxnId="{EE74BCAB-C329-43DD-A291-2E7B13C8434F}">
      <dgm:prSet/>
      <dgm:spPr/>
      <dgm:t>
        <a:bodyPr/>
        <a:lstStyle/>
        <a:p>
          <a:endParaRPr lang="pt-BR"/>
        </a:p>
      </dgm:t>
    </dgm:pt>
    <dgm:pt modelId="{1BCBA6A2-E44A-4743-82C9-8885AA79CE0D}">
      <dgm:prSet phldrT="[Texto]"/>
      <dgm:spPr/>
      <dgm:t>
        <a:bodyPr/>
        <a:lstStyle/>
        <a:p>
          <a:r>
            <a:rPr lang="pt-BR" dirty="0"/>
            <a:t>Tomar até o final do 1º trimestre.</a:t>
          </a:r>
        </a:p>
      </dgm:t>
    </dgm:pt>
    <dgm:pt modelId="{584F6988-CC52-446C-91B3-BF525ADBA985}" type="parTrans" cxnId="{4C6B945A-E5B8-4934-80E5-B6D4C98A0E68}">
      <dgm:prSet/>
      <dgm:spPr/>
      <dgm:t>
        <a:bodyPr/>
        <a:lstStyle/>
        <a:p>
          <a:endParaRPr lang="pt-BR"/>
        </a:p>
      </dgm:t>
    </dgm:pt>
    <dgm:pt modelId="{8AE95FC0-BD38-44DA-90CB-D980CA24BF62}" type="sibTrans" cxnId="{4C6B945A-E5B8-4934-80E5-B6D4C98A0E68}">
      <dgm:prSet/>
      <dgm:spPr/>
      <dgm:t>
        <a:bodyPr/>
        <a:lstStyle/>
        <a:p>
          <a:endParaRPr lang="pt-BR"/>
        </a:p>
      </dgm:t>
    </dgm:pt>
    <dgm:pt modelId="{DCA67BDA-E640-4335-9842-4E1F02AF8127}">
      <dgm:prSet phldrT="[Texto]"/>
      <dgm:spPr/>
      <dgm:t>
        <a:bodyPr/>
        <a:lstStyle/>
        <a:p>
          <a:r>
            <a:rPr lang="pt-BR" dirty="0"/>
            <a:t>Sulfato ferroso 200 mg (40 mg de ferro elementar)</a:t>
          </a:r>
        </a:p>
      </dgm:t>
    </dgm:pt>
    <dgm:pt modelId="{E5F3F51D-9E2D-4EB2-AF58-F22EF194A194}" type="parTrans" cxnId="{268B7B95-0456-4B37-9DB6-97AAA552B82A}">
      <dgm:prSet/>
      <dgm:spPr/>
      <dgm:t>
        <a:bodyPr/>
        <a:lstStyle/>
        <a:p>
          <a:endParaRPr lang="pt-BR"/>
        </a:p>
      </dgm:t>
    </dgm:pt>
    <dgm:pt modelId="{F9E6CB6A-F83E-4D3B-A94E-087C47F2D252}" type="sibTrans" cxnId="{268B7B95-0456-4B37-9DB6-97AAA552B82A}">
      <dgm:prSet/>
      <dgm:spPr/>
      <dgm:t>
        <a:bodyPr/>
        <a:lstStyle/>
        <a:p>
          <a:endParaRPr lang="pt-BR"/>
        </a:p>
      </dgm:t>
    </dgm:pt>
    <dgm:pt modelId="{D1D132BA-75C3-4FB2-A787-273261188972}">
      <dgm:prSet/>
      <dgm:spPr/>
      <dgm:t>
        <a:bodyPr/>
        <a:lstStyle/>
        <a:p>
          <a:r>
            <a:rPr lang="pt-BR" dirty="0"/>
            <a:t>Tomar 1 comprimido por dia 30 minutos antes do almoço.</a:t>
          </a:r>
        </a:p>
      </dgm:t>
    </dgm:pt>
    <dgm:pt modelId="{639EC04D-6854-4087-93E8-0302EED46AF7}" type="parTrans" cxnId="{4A631852-8721-4459-86E8-703DBABA61C0}">
      <dgm:prSet/>
      <dgm:spPr/>
      <dgm:t>
        <a:bodyPr/>
        <a:lstStyle/>
        <a:p>
          <a:endParaRPr lang="pt-BR"/>
        </a:p>
      </dgm:t>
    </dgm:pt>
    <dgm:pt modelId="{9ACB2153-291C-4160-A789-3B25D1DFD806}" type="sibTrans" cxnId="{4A631852-8721-4459-86E8-703DBABA61C0}">
      <dgm:prSet/>
      <dgm:spPr/>
      <dgm:t>
        <a:bodyPr/>
        <a:lstStyle/>
        <a:p>
          <a:endParaRPr lang="pt-BR"/>
        </a:p>
      </dgm:t>
    </dgm:pt>
    <dgm:pt modelId="{9F8A3A2A-CE0A-4839-98FD-E0D5639531EA}">
      <dgm:prSet/>
      <dgm:spPr/>
      <dgm:t>
        <a:bodyPr/>
        <a:lstStyle/>
        <a:p>
          <a:r>
            <a:rPr lang="pt-BR" dirty="0"/>
            <a:t>Tomar a partir do início da gestação.</a:t>
          </a:r>
        </a:p>
      </dgm:t>
    </dgm:pt>
    <dgm:pt modelId="{CD62C01B-A983-4D45-AB2B-B357C2825AAB}" type="parTrans" cxnId="{56ABBC3C-FA87-4996-B14E-3EFEBAC0E112}">
      <dgm:prSet/>
      <dgm:spPr/>
      <dgm:t>
        <a:bodyPr/>
        <a:lstStyle/>
        <a:p>
          <a:endParaRPr lang="pt-BR"/>
        </a:p>
      </dgm:t>
    </dgm:pt>
    <dgm:pt modelId="{19A2B060-4B14-4621-AACB-3CFDB7B32947}" type="sibTrans" cxnId="{56ABBC3C-FA87-4996-B14E-3EFEBAC0E112}">
      <dgm:prSet/>
      <dgm:spPr/>
      <dgm:t>
        <a:bodyPr/>
        <a:lstStyle/>
        <a:p>
          <a:endParaRPr lang="pt-BR"/>
        </a:p>
      </dgm:t>
    </dgm:pt>
    <dgm:pt modelId="{91BF7FF7-186C-4653-843E-0FF72E81854C}">
      <dgm:prSet/>
      <dgm:spPr/>
      <dgm:t>
        <a:bodyPr/>
        <a:lstStyle/>
        <a:p>
          <a:r>
            <a:rPr lang="pt-BR" dirty="0"/>
            <a:t>Tomar até o 3º mês após a gestação.</a:t>
          </a:r>
        </a:p>
      </dgm:t>
    </dgm:pt>
    <dgm:pt modelId="{B0475786-6FBE-4ADD-BD5C-5BBF5D341476}" type="parTrans" cxnId="{66913126-1695-4C01-8380-ED7F010EF90F}">
      <dgm:prSet/>
      <dgm:spPr/>
      <dgm:t>
        <a:bodyPr/>
        <a:lstStyle/>
        <a:p>
          <a:endParaRPr lang="pt-BR"/>
        </a:p>
      </dgm:t>
    </dgm:pt>
    <dgm:pt modelId="{59758C8C-7EBE-45DE-9F5D-83395EF3286B}" type="sibTrans" cxnId="{66913126-1695-4C01-8380-ED7F010EF90F}">
      <dgm:prSet/>
      <dgm:spPr/>
      <dgm:t>
        <a:bodyPr/>
        <a:lstStyle/>
        <a:p>
          <a:endParaRPr lang="pt-BR"/>
        </a:p>
      </dgm:t>
    </dgm:pt>
    <dgm:pt modelId="{BA844B16-6CDB-41E1-B057-52933D76DAEF}" type="pres">
      <dgm:prSet presAssocID="{18150C9F-4420-4C7A-81B6-57406AB812E8}" presName="linear" presStyleCnt="0">
        <dgm:presLayoutVars>
          <dgm:animLvl val="lvl"/>
          <dgm:resizeHandles val="exact"/>
        </dgm:presLayoutVars>
      </dgm:prSet>
      <dgm:spPr/>
    </dgm:pt>
    <dgm:pt modelId="{98B76548-2475-4EC6-9891-DDE1F8FE17F2}" type="pres">
      <dgm:prSet presAssocID="{52EED0AE-69C7-486D-A6AC-79BDC51802F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CFD7BD1-9A2A-4C74-A03E-F3E853D46D75}" type="pres">
      <dgm:prSet presAssocID="{52EED0AE-69C7-486D-A6AC-79BDC51802F7}" presName="childText" presStyleLbl="revTx" presStyleIdx="0" presStyleCnt="2">
        <dgm:presLayoutVars>
          <dgm:bulletEnabled val="1"/>
        </dgm:presLayoutVars>
      </dgm:prSet>
      <dgm:spPr/>
    </dgm:pt>
    <dgm:pt modelId="{1CBCFDE4-A4EE-48B2-A99C-1E4D89748742}" type="pres">
      <dgm:prSet presAssocID="{DCA67BDA-E640-4335-9842-4E1F02AF812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AD0A97B-AA65-4165-9EA0-0491B373891B}" type="pres">
      <dgm:prSet presAssocID="{DCA67BDA-E640-4335-9842-4E1F02AF812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1C48002-73AD-4B6E-A174-85BB68236C88}" type="presOf" srcId="{DCA67BDA-E640-4335-9842-4E1F02AF8127}" destId="{1CBCFDE4-A4EE-48B2-A99C-1E4D89748742}" srcOrd="0" destOrd="0" presId="urn:microsoft.com/office/officeart/2005/8/layout/vList2"/>
    <dgm:cxn modelId="{91BDA212-4BC7-44EE-855F-B2A426439034}" type="presOf" srcId="{9F8A3A2A-CE0A-4839-98FD-E0D5639531EA}" destId="{4AD0A97B-AA65-4165-9EA0-0491B373891B}" srcOrd="0" destOrd="1" presId="urn:microsoft.com/office/officeart/2005/8/layout/vList2"/>
    <dgm:cxn modelId="{81E5EE17-AF01-499C-8A11-826C5C651E8B}" type="presOf" srcId="{18150C9F-4420-4C7A-81B6-57406AB812E8}" destId="{BA844B16-6CDB-41E1-B057-52933D76DAEF}" srcOrd="0" destOrd="0" presId="urn:microsoft.com/office/officeart/2005/8/layout/vList2"/>
    <dgm:cxn modelId="{E4DD0023-21E6-48FF-BD7B-6011E18DD758}" type="presOf" srcId="{52EED0AE-69C7-486D-A6AC-79BDC51802F7}" destId="{98B76548-2475-4EC6-9891-DDE1F8FE17F2}" srcOrd="0" destOrd="0" presId="urn:microsoft.com/office/officeart/2005/8/layout/vList2"/>
    <dgm:cxn modelId="{66913126-1695-4C01-8380-ED7F010EF90F}" srcId="{DCA67BDA-E640-4335-9842-4E1F02AF8127}" destId="{91BF7FF7-186C-4653-843E-0FF72E81854C}" srcOrd="2" destOrd="0" parTransId="{B0475786-6FBE-4ADD-BD5C-5BBF5D341476}" sibTransId="{59758C8C-7EBE-45DE-9F5D-83395EF3286B}"/>
    <dgm:cxn modelId="{84B0C22E-5FEC-42C0-BF77-2D7D18CF28C9}" srcId="{52EED0AE-69C7-486D-A6AC-79BDC51802F7}" destId="{B63B5606-1AF3-4916-B575-A2C70FC943D7}" srcOrd="0" destOrd="0" parTransId="{8F7421DF-174C-45C0-B5BF-7F4A83F5DDE7}" sibTransId="{D75DD2B1-606D-48DC-B604-E8B15CBF0055}"/>
    <dgm:cxn modelId="{56ABBC3C-FA87-4996-B14E-3EFEBAC0E112}" srcId="{DCA67BDA-E640-4335-9842-4E1F02AF8127}" destId="{9F8A3A2A-CE0A-4839-98FD-E0D5639531EA}" srcOrd="1" destOrd="0" parTransId="{CD62C01B-A983-4D45-AB2B-B357C2825AAB}" sibTransId="{19A2B060-4B14-4621-AACB-3CFDB7B32947}"/>
    <dgm:cxn modelId="{05F4CA3F-BEDB-4C95-9DA5-2C4A9B4B422B}" type="presOf" srcId="{72B10E3E-F630-454E-9AD4-05592ED56A16}" destId="{2CFD7BD1-9A2A-4C74-A03E-F3E853D46D75}" srcOrd="0" destOrd="1" presId="urn:microsoft.com/office/officeart/2005/8/layout/vList2"/>
    <dgm:cxn modelId="{CFA8726F-D725-4D1A-B6D2-DCC561659D37}" type="presOf" srcId="{91BF7FF7-186C-4653-843E-0FF72E81854C}" destId="{4AD0A97B-AA65-4165-9EA0-0491B373891B}" srcOrd="0" destOrd="2" presId="urn:microsoft.com/office/officeart/2005/8/layout/vList2"/>
    <dgm:cxn modelId="{3BA8F870-3524-4E99-A7FE-DC02B21E7920}" srcId="{18150C9F-4420-4C7A-81B6-57406AB812E8}" destId="{52EED0AE-69C7-486D-A6AC-79BDC51802F7}" srcOrd="0" destOrd="0" parTransId="{9AE430CD-8D6B-43B5-8FDD-241D57711746}" sibTransId="{FC84B63D-307B-40A0-9FE4-52AAAB7D36D9}"/>
    <dgm:cxn modelId="{4A631852-8721-4459-86E8-703DBABA61C0}" srcId="{DCA67BDA-E640-4335-9842-4E1F02AF8127}" destId="{D1D132BA-75C3-4FB2-A787-273261188972}" srcOrd="0" destOrd="0" parTransId="{639EC04D-6854-4087-93E8-0302EED46AF7}" sibTransId="{9ACB2153-291C-4160-A789-3B25D1DFD806}"/>
    <dgm:cxn modelId="{4C6B945A-E5B8-4934-80E5-B6D4C98A0E68}" srcId="{52EED0AE-69C7-486D-A6AC-79BDC51802F7}" destId="{1BCBA6A2-E44A-4743-82C9-8885AA79CE0D}" srcOrd="2" destOrd="0" parTransId="{584F6988-CC52-446C-91B3-BF525ADBA985}" sibTransId="{8AE95FC0-BD38-44DA-90CB-D980CA24BF62}"/>
    <dgm:cxn modelId="{268B7B95-0456-4B37-9DB6-97AAA552B82A}" srcId="{18150C9F-4420-4C7A-81B6-57406AB812E8}" destId="{DCA67BDA-E640-4335-9842-4E1F02AF8127}" srcOrd="1" destOrd="0" parTransId="{E5F3F51D-9E2D-4EB2-AF58-F22EF194A194}" sibTransId="{F9E6CB6A-F83E-4D3B-A94E-087C47F2D252}"/>
    <dgm:cxn modelId="{EE74BCAB-C329-43DD-A291-2E7B13C8434F}" srcId="{52EED0AE-69C7-486D-A6AC-79BDC51802F7}" destId="{72B10E3E-F630-454E-9AD4-05592ED56A16}" srcOrd="1" destOrd="0" parTransId="{8C674F26-3FE8-45EA-8BCE-B998FB8757E4}" sibTransId="{EEEC173B-0F30-4685-8AC0-9AEA740E0404}"/>
    <dgm:cxn modelId="{CAC1BACA-DA2E-4B8F-9A16-B0A30A920F37}" type="presOf" srcId="{1BCBA6A2-E44A-4743-82C9-8885AA79CE0D}" destId="{2CFD7BD1-9A2A-4C74-A03E-F3E853D46D75}" srcOrd="0" destOrd="2" presId="urn:microsoft.com/office/officeart/2005/8/layout/vList2"/>
    <dgm:cxn modelId="{134966DD-0621-47DF-B3CA-292729038874}" type="presOf" srcId="{D1D132BA-75C3-4FB2-A787-273261188972}" destId="{4AD0A97B-AA65-4165-9EA0-0491B373891B}" srcOrd="0" destOrd="0" presId="urn:microsoft.com/office/officeart/2005/8/layout/vList2"/>
    <dgm:cxn modelId="{942B97DE-C6B4-455F-8B54-0200956C9679}" type="presOf" srcId="{B63B5606-1AF3-4916-B575-A2C70FC943D7}" destId="{2CFD7BD1-9A2A-4C74-A03E-F3E853D46D75}" srcOrd="0" destOrd="0" presId="urn:microsoft.com/office/officeart/2005/8/layout/vList2"/>
    <dgm:cxn modelId="{2AE48321-37D3-4F08-B97D-43337D5D016F}" type="presParOf" srcId="{BA844B16-6CDB-41E1-B057-52933D76DAEF}" destId="{98B76548-2475-4EC6-9891-DDE1F8FE17F2}" srcOrd="0" destOrd="0" presId="urn:microsoft.com/office/officeart/2005/8/layout/vList2"/>
    <dgm:cxn modelId="{44C8F2B9-8D4C-4BED-AB70-35930E1BDBD4}" type="presParOf" srcId="{BA844B16-6CDB-41E1-B057-52933D76DAEF}" destId="{2CFD7BD1-9A2A-4C74-A03E-F3E853D46D75}" srcOrd="1" destOrd="0" presId="urn:microsoft.com/office/officeart/2005/8/layout/vList2"/>
    <dgm:cxn modelId="{7A8B812E-99BE-4AA0-A152-8A7FEA89998C}" type="presParOf" srcId="{BA844B16-6CDB-41E1-B057-52933D76DAEF}" destId="{1CBCFDE4-A4EE-48B2-A99C-1E4D89748742}" srcOrd="2" destOrd="0" presId="urn:microsoft.com/office/officeart/2005/8/layout/vList2"/>
    <dgm:cxn modelId="{B84F8C79-4556-4FD1-A08B-053FE13701DA}" type="presParOf" srcId="{BA844B16-6CDB-41E1-B057-52933D76DAEF}" destId="{4AD0A97B-AA65-4165-9EA0-0491B373891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62F23E-E708-4B1C-A237-0A602B3A39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E5FA371-34DB-4806-A906-38F13235EEB3}">
      <dgm:prSet phldrT="[Texto]" custT="1"/>
      <dgm:spPr/>
      <dgm:t>
        <a:bodyPr/>
        <a:lstStyle/>
        <a:p>
          <a:r>
            <a:rPr lang="pt-BR" sz="1800" dirty="0"/>
            <a:t>1-Náuseas e vômitos</a:t>
          </a:r>
        </a:p>
      </dgm:t>
    </dgm:pt>
    <dgm:pt modelId="{F26A1981-1C31-493D-8CEE-744A0E82AD47}" type="parTrans" cxnId="{CADC2C3D-9EA9-4DD0-A541-E3DF2A743099}">
      <dgm:prSet/>
      <dgm:spPr/>
      <dgm:t>
        <a:bodyPr/>
        <a:lstStyle/>
        <a:p>
          <a:endParaRPr lang="pt-BR" sz="1800"/>
        </a:p>
      </dgm:t>
    </dgm:pt>
    <dgm:pt modelId="{8F89011A-DD46-4969-831C-1B1246F541E0}" type="sibTrans" cxnId="{CADC2C3D-9EA9-4DD0-A541-E3DF2A743099}">
      <dgm:prSet/>
      <dgm:spPr/>
      <dgm:t>
        <a:bodyPr/>
        <a:lstStyle/>
        <a:p>
          <a:endParaRPr lang="pt-BR" sz="1800"/>
        </a:p>
      </dgm:t>
    </dgm:pt>
    <dgm:pt modelId="{76E3FFC2-3FCD-4E41-AEA0-9E27CDEA8715}">
      <dgm:prSet phldrT="[Texto]" custT="1"/>
      <dgm:spPr/>
      <dgm:t>
        <a:bodyPr/>
        <a:lstStyle/>
        <a:p>
          <a:r>
            <a:rPr lang="pt-BR" sz="1800" dirty="0"/>
            <a:t>2-Cefaleia</a:t>
          </a:r>
        </a:p>
      </dgm:t>
    </dgm:pt>
    <dgm:pt modelId="{3DBCCE16-6567-438B-BFFD-FAF6F2CA845F}" type="parTrans" cxnId="{A1B01895-6C43-4854-AA92-9EFD186EA7C5}">
      <dgm:prSet/>
      <dgm:spPr/>
      <dgm:t>
        <a:bodyPr/>
        <a:lstStyle/>
        <a:p>
          <a:endParaRPr lang="pt-BR" sz="1800"/>
        </a:p>
      </dgm:t>
    </dgm:pt>
    <dgm:pt modelId="{A6A5AFB0-E48E-464E-8C1C-FE0E611F72A0}" type="sibTrans" cxnId="{A1B01895-6C43-4854-AA92-9EFD186EA7C5}">
      <dgm:prSet/>
      <dgm:spPr/>
      <dgm:t>
        <a:bodyPr/>
        <a:lstStyle/>
        <a:p>
          <a:endParaRPr lang="pt-BR" sz="1800"/>
        </a:p>
      </dgm:t>
    </dgm:pt>
    <dgm:pt modelId="{54FCCB25-62C1-44FB-877C-94B06B4CA258}">
      <dgm:prSet phldrT="[Texto]" custT="1"/>
      <dgm:spPr/>
      <dgm:t>
        <a:bodyPr/>
        <a:lstStyle/>
        <a:p>
          <a:r>
            <a:rPr lang="pt-BR" sz="1800" dirty="0"/>
            <a:t>3-Pirose</a:t>
          </a:r>
        </a:p>
      </dgm:t>
    </dgm:pt>
    <dgm:pt modelId="{D3883464-039A-4E22-A2C1-7B3A2F91CCCC}" type="parTrans" cxnId="{1F69AB7F-7355-4503-B547-D853DA644C82}">
      <dgm:prSet/>
      <dgm:spPr/>
      <dgm:t>
        <a:bodyPr/>
        <a:lstStyle/>
        <a:p>
          <a:endParaRPr lang="pt-BR" sz="1800"/>
        </a:p>
      </dgm:t>
    </dgm:pt>
    <dgm:pt modelId="{C774F69D-3684-48AA-95B9-D45DD7A7A78C}" type="sibTrans" cxnId="{1F69AB7F-7355-4503-B547-D853DA644C82}">
      <dgm:prSet/>
      <dgm:spPr/>
      <dgm:t>
        <a:bodyPr/>
        <a:lstStyle/>
        <a:p>
          <a:endParaRPr lang="pt-BR" sz="1800"/>
        </a:p>
      </dgm:t>
    </dgm:pt>
    <dgm:pt modelId="{88718608-AC74-47E0-9BF2-35AE4869A6C8}">
      <dgm:prSet phldrT="[Texto]" custT="1"/>
      <dgm:spPr/>
      <dgm:t>
        <a:bodyPr/>
        <a:lstStyle/>
        <a:p>
          <a:r>
            <a:rPr lang="pt-BR" sz="1800" dirty="0"/>
            <a:t>4-Sialorreia e gengivorragia</a:t>
          </a:r>
        </a:p>
      </dgm:t>
    </dgm:pt>
    <dgm:pt modelId="{A839AE86-E7CF-4A2C-8CF1-040DA3DCAE6D}" type="parTrans" cxnId="{DC8D4EA1-8C4C-4437-83CD-88D52BAB80E3}">
      <dgm:prSet/>
      <dgm:spPr/>
      <dgm:t>
        <a:bodyPr/>
        <a:lstStyle/>
        <a:p>
          <a:endParaRPr lang="pt-BR" sz="1800"/>
        </a:p>
      </dgm:t>
    </dgm:pt>
    <dgm:pt modelId="{6E44BBBB-C7B1-4A59-B46B-59B932808E26}" type="sibTrans" cxnId="{DC8D4EA1-8C4C-4437-83CD-88D52BAB80E3}">
      <dgm:prSet/>
      <dgm:spPr/>
      <dgm:t>
        <a:bodyPr/>
        <a:lstStyle/>
        <a:p>
          <a:endParaRPr lang="pt-BR" sz="1800"/>
        </a:p>
      </dgm:t>
    </dgm:pt>
    <dgm:pt modelId="{B3FBCB2C-5AF3-4645-86BF-2E0CF2A22627}">
      <dgm:prSet phldrT="[Texto]" custT="1"/>
      <dgm:spPr/>
      <dgm:t>
        <a:bodyPr/>
        <a:lstStyle/>
        <a:p>
          <a:r>
            <a:rPr lang="pt-BR" sz="1800" dirty="0"/>
            <a:t>5-Fraquezas e desmaios</a:t>
          </a:r>
        </a:p>
      </dgm:t>
    </dgm:pt>
    <dgm:pt modelId="{CC1F8D37-7EEB-481B-B30A-3C8215A03509}" type="parTrans" cxnId="{47651D8C-9A0E-47F5-837B-9A7AA4585AAC}">
      <dgm:prSet/>
      <dgm:spPr/>
      <dgm:t>
        <a:bodyPr/>
        <a:lstStyle/>
        <a:p>
          <a:endParaRPr lang="pt-BR" sz="1800"/>
        </a:p>
      </dgm:t>
    </dgm:pt>
    <dgm:pt modelId="{2A91D93F-72FE-4DE9-BD9B-1B8A3888183A}" type="sibTrans" cxnId="{47651D8C-9A0E-47F5-837B-9A7AA4585AAC}">
      <dgm:prSet/>
      <dgm:spPr/>
      <dgm:t>
        <a:bodyPr/>
        <a:lstStyle/>
        <a:p>
          <a:endParaRPr lang="pt-BR" sz="1800"/>
        </a:p>
      </dgm:t>
    </dgm:pt>
    <dgm:pt modelId="{2E169099-6BEB-4344-B305-C7D0485C815E}">
      <dgm:prSet phldrT="[Texto]" custT="1"/>
      <dgm:spPr/>
      <dgm:t>
        <a:bodyPr/>
        <a:lstStyle/>
        <a:p>
          <a:r>
            <a:rPr lang="pt-BR" sz="1800" dirty="0"/>
            <a:t>6-Flatulência e obstipação intestinal</a:t>
          </a:r>
        </a:p>
      </dgm:t>
    </dgm:pt>
    <dgm:pt modelId="{F2C39DC4-0C15-4FF9-A46D-E30B8F5E2C6B}" type="parTrans" cxnId="{2B56A4B4-58BD-44B6-BC9D-9669E53BA65D}">
      <dgm:prSet/>
      <dgm:spPr/>
      <dgm:t>
        <a:bodyPr/>
        <a:lstStyle/>
        <a:p>
          <a:endParaRPr lang="pt-BR" sz="1800"/>
        </a:p>
      </dgm:t>
    </dgm:pt>
    <dgm:pt modelId="{9286D486-A59C-47E8-992E-A2FB705B7659}" type="sibTrans" cxnId="{2B56A4B4-58BD-44B6-BC9D-9669E53BA65D}">
      <dgm:prSet/>
      <dgm:spPr/>
      <dgm:t>
        <a:bodyPr/>
        <a:lstStyle/>
        <a:p>
          <a:endParaRPr lang="pt-BR" sz="1800"/>
        </a:p>
      </dgm:t>
    </dgm:pt>
    <dgm:pt modelId="{BE44A1D5-F69D-4E6E-BA31-446857AF1E63}">
      <dgm:prSet phldrT="[Texto]" custT="1"/>
      <dgm:spPr/>
      <dgm:t>
        <a:bodyPr/>
        <a:lstStyle/>
        <a:p>
          <a:r>
            <a:rPr lang="pt-BR" sz="1800" dirty="0"/>
            <a:t>7-Cólicas e dor abdominal</a:t>
          </a:r>
        </a:p>
      </dgm:t>
    </dgm:pt>
    <dgm:pt modelId="{53E40064-0009-4B0C-BDDD-EB9E2B1EE2E2}" type="parTrans" cxnId="{5D1BD6AF-7B4C-4C22-9EF8-FBF78E51C3AA}">
      <dgm:prSet/>
      <dgm:spPr/>
      <dgm:t>
        <a:bodyPr/>
        <a:lstStyle/>
        <a:p>
          <a:endParaRPr lang="pt-BR" sz="1800"/>
        </a:p>
      </dgm:t>
    </dgm:pt>
    <dgm:pt modelId="{481F2A3A-46CB-494D-AB1C-D6F3103363E7}" type="sibTrans" cxnId="{5D1BD6AF-7B4C-4C22-9EF8-FBF78E51C3AA}">
      <dgm:prSet/>
      <dgm:spPr/>
      <dgm:t>
        <a:bodyPr/>
        <a:lstStyle/>
        <a:p>
          <a:endParaRPr lang="pt-BR" sz="1800"/>
        </a:p>
      </dgm:t>
    </dgm:pt>
    <dgm:pt modelId="{094DC6B5-4B5A-49F5-A38E-D40E1DDA8C6A}">
      <dgm:prSet phldrT="[Texto]" custT="1"/>
      <dgm:spPr/>
      <dgm:t>
        <a:bodyPr/>
        <a:lstStyle/>
        <a:p>
          <a:r>
            <a:rPr lang="pt-BR" sz="1800" dirty="0"/>
            <a:t>8-Hemorroidas</a:t>
          </a:r>
        </a:p>
      </dgm:t>
    </dgm:pt>
    <dgm:pt modelId="{4AA8E8B7-D3ED-45BD-909F-2D9DCA0E0659}" type="parTrans" cxnId="{CED47F62-0978-42F8-B891-5CFEC5D8B20A}">
      <dgm:prSet/>
      <dgm:spPr/>
      <dgm:t>
        <a:bodyPr/>
        <a:lstStyle/>
        <a:p>
          <a:endParaRPr lang="pt-BR" sz="1800"/>
        </a:p>
      </dgm:t>
    </dgm:pt>
    <dgm:pt modelId="{125C29E5-11EB-4FC3-AE50-A67C68D9925B}" type="sibTrans" cxnId="{CED47F62-0978-42F8-B891-5CFEC5D8B20A}">
      <dgm:prSet/>
      <dgm:spPr/>
      <dgm:t>
        <a:bodyPr/>
        <a:lstStyle/>
        <a:p>
          <a:endParaRPr lang="pt-BR" sz="1800"/>
        </a:p>
      </dgm:t>
    </dgm:pt>
    <dgm:pt modelId="{3BFB723C-F795-4560-A8F1-B100E8820D57}">
      <dgm:prSet phldrT="[Texto]" custT="1"/>
      <dgm:spPr/>
      <dgm:t>
        <a:bodyPr/>
        <a:lstStyle/>
        <a:p>
          <a:r>
            <a:rPr lang="pt-BR" sz="1800" dirty="0"/>
            <a:t>9-Falta de ar e dificuldade de respirar</a:t>
          </a:r>
        </a:p>
      </dgm:t>
    </dgm:pt>
    <dgm:pt modelId="{2C07FD53-C1BD-4EE7-97B3-3D63FF779E0F}" type="parTrans" cxnId="{E9822B69-A73F-4882-BD35-32FDAEFBA47D}">
      <dgm:prSet/>
      <dgm:spPr/>
      <dgm:t>
        <a:bodyPr/>
        <a:lstStyle/>
        <a:p>
          <a:endParaRPr lang="pt-BR" sz="1800"/>
        </a:p>
      </dgm:t>
    </dgm:pt>
    <dgm:pt modelId="{ED351249-8C4A-4C09-AD6D-918C0ADAA1C4}" type="sibTrans" cxnId="{E9822B69-A73F-4882-BD35-32FDAEFBA47D}">
      <dgm:prSet/>
      <dgm:spPr/>
      <dgm:t>
        <a:bodyPr/>
        <a:lstStyle/>
        <a:p>
          <a:endParaRPr lang="pt-BR" sz="1800"/>
        </a:p>
      </dgm:t>
    </dgm:pt>
    <dgm:pt modelId="{E7324308-0620-4437-AA67-0F8CB6DD28B1}">
      <dgm:prSet phldrT="[Texto]" custT="1"/>
      <dgm:spPr/>
      <dgm:t>
        <a:bodyPr/>
        <a:lstStyle/>
        <a:p>
          <a:r>
            <a:rPr lang="pt-BR" sz="1800" dirty="0"/>
            <a:t>10-Mastalgia</a:t>
          </a:r>
        </a:p>
      </dgm:t>
    </dgm:pt>
    <dgm:pt modelId="{D8B18207-7627-4C32-B086-975FB7EFDF7A}" type="parTrans" cxnId="{2D797E29-FA7F-4524-9B54-57ABA584EBD8}">
      <dgm:prSet/>
      <dgm:spPr/>
      <dgm:t>
        <a:bodyPr/>
        <a:lstStyle/>
        <a:p>
          <a:endParaRPr lang="pt-BR" sz="1800"/>
        </a:p>
      </dgm:t>
    </dgm:pt>
    <dgm:pt modelId="{CED88173-9634-4A50-82F0-A81D9B127BB0}" type="sibTrans" cxnId="{2D797E29-FA7F-4524-9B54-57ABA584EBD8}">
      <dgm:prSet/>
      <dgm:spPr/>
      <dgm:t>
        <a:bodyPr/>
        <a:lstStyle/>
        <a:p>
          <a:endParaRPr lang="pt-BR" sz="1800"/>
        </a:p>
      </dgm:t>
    </dgm:pt>
    <dgm:pt modelId="{0C352CE9-3323-4B47-83F2-2ECE1E50FF8F}">
      <dgm:prSet phldrT="[Texto]" custT="1"/>
      <dgm:spPr/>
      <dgm:t>
        <a:bodyPr/>
        <a:lstStyle/>
        <a:p>
          <a:r>
            <a:rPr lang="pt-BR" sz="1800" dirty="0"/>
            <a:t>11-Lombalgia</a:t>
          </a:r>
        </a:p>
      </dgm:t>
    </dgm:pt>
    <dgm:pt modelId="{6BE4CBCC-4FB2-4BC3-B255-44F1E0478075}" type="parTrans" cxnId="{0A552B36-6613-416E-81B0-0D144CDCC2CC}">
      <dgm:prSet/>
      <dgm:spPr/>
      <dgm:t>
        <a:bodyPr/>
        <a:lstStyle/>
        <a:p>
          <a:endParaRPr lang="pt-BR" sz="1800"/>
        </a:p>
      </dgm:t>
    </dgm:pt>
    <dgm:pt modelId="{EFE1F509-801F-4C08-AF99-000578748236}" type="sibTrans" cxnId="{0A552B36-6613-416E-81B0-0D144CDCC2CC}">
      <dgm:prSet/>
      <dgm:spPr/>
      <dgm:t>
        <a:bodyPr/>
        <a:lstStyle/>
        <a:p>
          <a:endParaRPr lang="pt-BR" sz="1800"/>
        </a:p>
      </dgm:t>
    </dgm:pt>
    <dgm:pt modelId="{8A97AC30-B3E4-4489-BFE4-6C5ECF1E29BE}">
      <dgm:prSet phldrT="[Texto]" custT="1"/>
      <dgm:spPr/>
      <dgm:t>
        <a:bodyPr/>
        <a:lstStyle/>
        <a:p>
          <a:r>
            <a:rPr lang="pt-BR" sz="1800" dirty="0"/>
            <a:t>12-Varizes</a:t>
          </a:r>
        </a:p>
      </dgm:t>
    </dgm:pt>
    <dgm:pt modelId="{962925B6-495F-4CD4-977A-3CF04EFA397A}" type="parTrans" cxnId="{8EBB405E-1356-47C9-9390-38C94FA658E2}">
      <dgm:prSet/>
      <dgm:spPr/>
      <dgm:t>
        <a:bodyPr/>
        <a:lstStyle/>
        <a:p>
          <a:endParaRPr lang="pt-BR" sz="1800"/>
        </a:p>
      </dgm:t>
    </dgm:pt>
    <dgm:pt modelId="{7D0C5E54-F405-443C-B2AE-D0147718A6A8}" type="sibTrans" cxnId="{8EBB405E-1356-47C9-9390-38C94FA658E2}">
      <dgm:prSet/>
      <dgm:spPr/>
      <dgm:t>
        <a:bodyPr/>
        <a:lstStyle/>
        <a:p>
          <a:endParaRPr lang="pt-BR" sz="1800"/>
        </a:p>
      </dgm:t>
    </dgm:pt>
    <dgm:pt modelId="{FC748DA2-FE86-406F-9FD7-DBCB06B987B7}">
      <dgm:prSet phldrT="[Texto]" custT="1"/>
      <dgm:spPr/>
      <dgm:t>
        <a:bodyPr/>
        <a:lstStyle/>
        <a:p>
          <a:r>
            <a:rPr lang="pt-BR" sz="1800" dirty="0"/>
            <a:t>13-Câimbras</a:t>
          </a:r>
        </a:p>
      </dgm:t>
    </dgm:pt>
    <dgm:pt modelId="{5CC65AA9-3E3C-4701-94A6-1F5EF5BCC9DD}" type="parTrans" cxnId="{A5BAA2A4-6935-402F-A16B-374C7A5B7D67}">
      <dgm:prSet/>
      <dgm:spPr/>
      <dgm:t>
        <a:bodyPr/>
        <a:lstStyle/>
        <a:p>
          <a:endParaRPr lang="pt-BR" sz="1800"/>
        </a:p>
      </dgm:t>
    </dgm:pt>
    <dgm:pt modelId="{FB7B0D9E-4683-4D02-A834-B5D800742EC5}" type="sibTrans" cxnId="{A5BAA2A4-6935-402F-A16B-374C7A5B7D67}">
      <dgm:prSet/>
      <dgm:spPr/>
      <dgm:t>
        <a:bodyPr/>
        <a:lstStyle/>
        <a:p>
          <a:endParaRPr lang="pt-BR" sz="1800"/>
        </a:p>
      </dgm:t>
    </dgm:pt>
    <dgm:pt modelId="{4C449CC4-9483-49DB-89CB-D0154ED1B639}">
      <dgm:prSet phldrT="[Texto]" custT="1"/>
      <dgm:spPr/>
      <dgm:t>
        <a:bodyPr/>
        <a:lstStyle/>
        <a:p>
          <a:r>
            <a:rPr lang="pt-BR" sz="1800" dirty="0"/>
            <a:t>14-Cloasma gravídico</a:t>
          </a:r>
        </a:p>
      </dgm:t>
    </dgm:pt>
    <dgm:pt modelId="{FDD40CF1-C0B5-48C9-B1F3-32B4DB69228E}" type="parTrans" cxnId="{2AC3FEAE-BFD0-4007-8579-AC53A6C6ED62}">
      <dgm:prSet/>
      <dgm:spPr/>
      <dgm:t>
        <a:bodyPr/>
        <a:lstStyle/>
        <a:p>
          <a:endParaRPr lang="pt-BR" sz="1800"/>
        </a:p>
      </dgm:t>
    </dgm:pt>
    <dgm:pt modelId="{1CD12CF1-D7FB-497F-B792-F9431FB1D6A3}" type="sibTrans" cxnId="{2AC3FEAE-BFD0-4007-8579-AC53A6C6ED62}">
      <dgm:prSet/>
      <dgm:spPr/>
      <dgm:t>
        <a:bodyPr/>
        <a:lstStyle/>
        <a:p>
          <a:endParaRPr lang="pt-BR" sz="1800"/>
        </a:p>
      </dgm:t>
    </dgm:pt>
    <dgm:pt modelId="{A9596D07-936A-467E-AD89-D8300FC9ECB8}">
      <dgm:prSet phldrT="[Texto]" custT="1"/>
      <dgm:spPr/>
      <dgm:t>
        <a:bodyPr/>
        <a:lstStyle/>
        <a:p>
          <a:r>
            <a:rPr lang="pt-BR" sz="1800" dirty="0"/>
            <a:t>15-Estrias</a:t>
          </a:r>
        </a:p>
      </dgm:t>
    </dgm:pt>
    <dgm:pt modelId="{6E24F227-AB47-4028-B5DA-84F0211717F0}" type="parTrans" cxnId="{F94734AF-D70D-4940-B87B-C26E243B1FF6}">
      <dgm:prSet/>
      <dgm:spPr/>
      <dgm:t>
        <a:bodyPr/>
        <a:lstStyle/>
        <a:p>
          <a:endParaRPr lang="pt-BR" sz="1800"/>
        </a:p>
      </dgm:t>
    </dgm:pt>
    <dgm:pt modelId="{D8A4D478-1108-429A-99F3-F7BABFE1D1D2}" type="sibTrans" cxnId="{F94734AF-D70D-4940-B87B-C26E243B1FF6}">
      <dgm:prSet/>
      <dgm:spPr/>
      <dgm:t>
        <a:bodyPr/>
        <a:lstStyle/>
        <a:p>
          <a:endParaRPr lang="pt-BR" sz="1800"/>
        </a:p>
      </dgm:t>
    </dgm:pt>
    <dgm:pt modelId="{AB2CA83C-BE96-4269-A241-6A9E76DBAE01}" type="pres">
      <dgm:prSet presAssocID="{5B62F23E-E708-4B1C-A237-0A602B3A39F4}" presName="linear" presStyleCnt="0">
        <dgm:presLayoutVars>
          <dgm:animLvl val="lvl"/>
          <dgm:resizeHandles val="exact"/>
        </dgm:presLayoutVars>
      </dgm:prSet>
      <dgm:spPr/>
    </dgm:pt>
    <dgm:pt modelId="{E33DD5B4-5F8F-4D47-930C-FEE22ABEEAF1}" type="pres">
      <dgm:prSet presAssocID="{5E5FA371-34DB-4806-A906-38F13235EEB3}" presName="parentText" presStyleLbl="node1" presStyleIdx="0" presStyleCnt="15">
        <dgm:presLayoutVars>
          <dgm:chMax val="0"/>
          <dgm:bulletEnabled val="1"/>
        </dgm:presLayoutVars>
      </dgm:prSet>
      <dgm:spPr/>
    </dgm:pt>
    <dgm:pt modelId="{8F80D17D-1C47-4058-92EC-893B5F747C05}" type="pres">
      <dgm:prSet presAssocID="{8F89011A-DD46-4969-831C-1B1246F541E0}" presName="spacer" presStyleCnt="0"/>
      <dgm:spPr/>
    </dgm:pt>
    <dgm:pt modelId="{BCF104DE-45F1-4A61-BD76-4B41E359742C}" type="pres">
      <dgm:prSet presAssocID="{76E3FFC2-3FCD-4E41-AEA0-9E27CDEA8715}" presName="parentText" presStyleLbl="node1" presStyleIdx="1" presStyleCnt="15">
        <dgm:presLayoutVars>
          <dgm:chMax val="0"/>
          <dgm:bulletEnabled val="1"/>
        </dgm:presLayoutVars>
      </dgm:prSet>
      <dgm:spPr/>
    </dgm:pt>
    <dgm:pt modelId="{BE09C5CB-3E70-4C33-AEC0-5200B9B8EFBA}" type="pres">
      <dgm:prSet presAssocID="{A6A5AFB0-E48E-464E-8C1C-FE0E611F72A0}" presName="spacer" presStyleCnt="0"/>
      <dgm:spPr/>
    </dgm:pt>
    <dgm:pt modelId="{323C4020-2397-4BB1-BA1F-1A4BB3DF3253}" type="pres">
      <dgm:prSet presAssocID="{54FCCB25-62C1-44FB-877C-94B06B4CA258}" presName="parentText" presStyleLbl="node1" presStyleIdx="2" presStyleCnt="15">
        <dgm:presLayoutVars>
          <dgm:chMax val="0"/>
          <dgm:bulletEnabled val="1"/>
        </dgm:presLayoutVars>
      </dgm:prSet>
      <dgm:spPr/>
    </dgm:pt>
    <dgm:pt modelId="{BF7D46BE-1A49-415E-90B2-693BF9BD29D2}" type="pres">
      <dgm:prSet presAssocID="{C774F69D-3684-48AA-95B9-D45DD7A7A78C}" presName="spacer" presStyleCnt="0"/>
      <dgm:spPr/>
    </dgm:pt>
    <dgm:pt modelId="{7555C4BF-094F-4E0F-8D8B-99C30918FD0B}" type="pres">
      <dgm:prSet presAssocID="{88718608-AC74-47E0-9BF2-35AE4869A6C8}" presName="parentText" presStyleLbl="node1" presStyleIdx="3" presStyleCnt="15">
        <dgm:presLayoutVars>
          <dgm:chMax val="0"/>
          <dgm:bulletEnabled val="1"/>
        </dgm:presLayoutVars>
      </dgm:prSet>
      <dgm:spPr/>
    </dgm:pt>
    <dgm:pt modelId="{F127FC6D-BDF8-4ACE-9B3B-9B3F529F44A5}" type="pres">
      <dgm:prSet presAssocID="{6E44BBBB-C7B1-4A59-B46B-59B932808E26}" presName="spacer" presStyleCnt="0"/>
      <dgm:spPr/>
    </dgm:pt>
    <dgm:pt modelId="{75CC5175-690F-4AF2-99B9-267E1A3A57EE}" type="pres">
      <dgm:prSet presAssocID="{B3FBCB2C-5AF3-4645-86BF-2E0CF2A22627}" presName="parentText" presStyleLbl="node1" presStyleIdx="4" presStyleCnt="15">
        <dgm:presLayoutVars>
          <dgm:chMax val="0"/>
          <dgm:bulletEnabled val="1"/>
        </dgm:presLayoutVars>
      </dgm:prSet>
      <dgm:spPr/>
    </dgm:pt>
    <dgm:pt modelId="{98C5D555-501E-4448-844C-1EC4434CE501}" type="pres">
      <dgm:prSet presAssocID="{2A91D93F-72FE-4DE9-BD9B-1B8A3888183A}" presName="spacer" presStyleCnt="0"/>
      <dgm:spPr/>
    </dgm:pt>
    <dgm:pt modelId="{5433FFCA-AB20-49C4-A662-389B2CB80148}" type="pres">
      <dgm:prSet presAssocID="{2E169099-6BEB-4344-B305-C7D0485C815E}" presName="parentText" presStyleLbl="node1" presStyleIdx="5" presStyleCnt="15">
        <dgm:presLayoutVars>
          <dgm:chMax val="0"/>
          <dgm:bulletEnabled val="1"/>
        </dgm:presLayoutVars>
      </dgm:prSet>
      <dgm:spPr/>
    </dgm:pt>
    <dgm:pt modelId="{8B7F1BC3-EDE6-445D-ADBD-6740E3E18E61}" type="pres">
      <dgm:prSet presAssocID="{9286D486-A59C-47E8-992E-A2FB705B7659}" presName="spacer" presStyleCnt="0"/>
      <dgm:spPr/>
    </dgm:pt>
    <dgm:pt modelId="{E756CE76-248F-4280-8BC8-FAEB9CA5F49A}" type="pres">
      <dgm:prSet presAssocID="{BE44A1D5-F69D-4E6E-BA31-446857AF1E63}" presName="parentText" presStyleLbl="node1" presStyleIdx="6" presStyleCnt="15">
        <dgm:presLayoutVars>
          <dgm:chMax val="0"/>
          <dgm:bulletEnabled val="1"/>
        </dgm:presLayoutVars>
      </dgm:prSet>
      <dgm:spPr/>
    </dgm:pt>
    <dgm:pt modelId="{3B4B3610-63FE-450F-AFFF-DFB3FF6DE777}" type="pres">
      <dgm:prSet presAssocID="{481F2A3A-46CB-494D-AB1C-D6F3103363E7}" presName="spacer" presStyleCnt="0"/>
      <dgm:spPr/>
    </dgm:pt>
    <dgm:pt modelId="{3304B5C2-F0BC-45AC-A3A8-B5D7BB02BB45}" type="pres">
      <dgm:prSet presAssocID="{094DC6B5-4B5A-49F5-A38E-D40E1DDA8C6A}" presName="parentText" presStyleLbl="node1" presStyleIdx="7" presStyleCnt="15">
        <dgm:presLayoutVars>
          <dgm:chMax val="0"/>
          <dgm:bulletEnabled val="1"/>
        </dgm:presLayoutVars>
      </dgm:prSet>
      <dgm:spPr/>
    </dgm:pt>
    <dgm:pt modelId="{28BF1EDA-4D22-4E68-BBAB-C937B611F70E}" type="pres">
      <dgm:prSet presAssocID="{125C29E5-11EB-4FC3-AE50-A67C68D9925B}" presName="spacer" presStyleCnt="0"/>
      <dgm:spPr/>
    </dgm:pt>
    <dgm:pt modelId="{C7434A87-1159-4CD7-9EF9-A9B293AF4BA0}" type="pres">
      <dgm:prSet presAssocID="{3BFB723C-F795-4560-A8F1-B100E8820D57}" presName="parentText" presStyleLbl="node1" presStyleIdx="8" presStyleCnt="15">
        <dgm:presLayoutVars>
          <dgm:chMax val="0"/>
          <dgm:bulletEnabled val="1"/>
        </dgm:presLayoutVars>
      </dgm:prSet>
      <dgm:spPr/>
    </dgm:pt>
    <dgm:pt modelId="{2B5EB3BB-5444-4289-B2A5-D3B399DCB40E}" type="pres">
      <dgm:prSet presAssocID="{ED351249-8C4A-4C09-AD6D-918C0ADAA1C4}" presName="spacer" presStyleCnt="0"/>
      <dgm:spPr/>
    </dgm:pt>
    <dgm:pt modelId="{B1DFEAD0-7F20-45EC-817A-3D6BD3B6F4FE}" type="pres">
      <dgm:prSet presAssocID="{E7324308-0620-4437-AA67-0F8CB6DD28B1}" presName="parentText" presStyleLbl="node1" presStyleIdx="9" presStyleCnt="15">
        <dgm:presLayoutVars>
          <dgm:chMax val="0"/>
          <dgm:bulletEnabled val="1"/>
        </dgm:presLayoutVars>
      </dgm:prSet>
      <dgm:spPr/>
    </dgm:pt>
    <dgm:pt modelId="{C3C21720-A2FA-4576-B5D8-3F711E237131}" type="pres">
      <dgm:prSet presAssocID="{CED88173-9634-4A50-82F0-A81D9B127BB0}" presName="spacer" presStyleCnt="0"/>
      <dgm:spPr/>
    </dgm:pt>
    <dgm:pt modelId="{9A2C3779-ED90-4BE4-AFB2-74F0A0E4D234}" type="pres">
      <dgm:prSet presAssocID="{0C352CE9-3323-4B47-83F2-2ECE1E50FF8F}" presName="parentText" presStyleLbl="node1" presStyleIdx="10" presStyleCnt="15">
        <dgm:presLayoutVars>
          <dgm:chMax val="0"/>
          <dgm:bulletEnabled val="1"/>
        </dgm:presLayoutVars>
      </dgm:prSet>
      <dgm:spPr/>
    </dgm:pt>
    <dgm:pt modelId="{3E641AAA-FDFF-4A1C-B300-982B8C8B2A4F}" type="pres">
      <dgm:prSet presAssocID="{EFE1F509-801F-4C08-AF99-000578748236}" presName="spacer" presStyleCnt="0"/>
      <dgm:spPr/>
    </dgm:pt>
    <dgm:pt modelId="{BDC5D208-9968-4682-B3C4-AC01D30DA41B}" type="pres">
      <dgm:prSet presAssocID="{8A97AC30-B3E4-4489-BFE4-6C5ECF1E29BE}" presName="parentText" presStyleLbl="node1" presStyleIdx="11" presStyleCnt="15">
        <dgm:presLayoutVars>
          <dgm:chMax val="0"/>
          <dgm:bulletEnabled val="1"/>
        </dgm:presLayoutVars>
      </dgm:prSet>
      <dgm:spPr/>
    </dgm:pt>
    <dgm:pt modelId="{381F7258-CACB-4C0A-BF05-1CD2C18E38B1}" type="pres">
      <dgm:prSet presAssocID="{7D0C5E54-F405-443C-B2AE-D0147718A6A8}" presName="spacer" presStyleCnt="0"/>
      <dgm:spPr/>
    </dgm:pt>
    <dgm:pt modelId="{E6087904-10CF-450C-830D-CA35A26FAEE5}" type="pres">
      <dgm:prSet presAssocID="{FC748DA2-FE86-406F-9FD7-DBCB06B987B7}" presName="parentText" presStyleLbl="node1" presStyleIdx="12" presStyleCnt="15">
        <dgm:presLayoutVars>
          <dgm:chMax val="0"/>
          <dgm:bulletEnabled val="1"/>
        </dgm:presLayoutVars>
      </dgm:prSet>
      <dgm:spPr/>
    </dgm:pt>
    <dgm:pt modelId="{1B321A36-2057-4A76-99F5-6A28D5DCC73E}" type="pres">
      <dgm:prSet presAssocID="{FB7B0D9E-4683-4D02-A834-B5D800742EC5}" presName="spacer" presStyleCnt="0"/>
      <dgm:spPr/>
    </dgm:pt>
    <dgm:pt modelId="{78DD16CC-A94B-421B-884B-8D8592430AC1}" type="pres">
      <dgm:prSet presAssocID="{4C449CC4-9483-49DB-89CB-D0154ED1B639}" presName="parentText" presStyleLbl="node1" presStyleIdx="13" presStyleCnt="15">
        <dgm:presLayoutVars>
          <dgm:chMax val="0"/>
          <dgm:bulletEnabled val="1"/>
        </dgm:presLayoutVars>
      </dgm:prSet>
      <dgm:spPr/>
    </dgm:pt>
    <dgm:pt modelId="{59065551-12C9-49A6-A2FB-0DCB1F52AEEE}" type="pres">
      <dgm:prSet presAssocID="{1CD12CF1-D7FB-497F-B792-F9431FB1D6A3}" presName="spacer" presStyleCnt="0"/>
      <dgm:spPr/>
    </dgm:pt>
    <dgm:pt modelId="{21533637-9BCA-4B06-AE40-E7E7E9FA44AC}" type="pres">
      <dgm:prSet presAssocID="{A9596D07-936A-467E-AD89-D8300FC9ECB8}" presName="parentText" presStyleLbl="node1" presStyleIdx="14" presStyleCnt="15">
        <dgm:presLayoutVars>
          <dgm:chMax val="0"/>
          <dgm:bulletEnabled val="1"/>
        </dgm:presLayoutVars>
      </dgm:prSet>
      <dgm:spPr/>
    </dgm:pt>
  </dgm:ptLst>
  <dgm:cxnLst>
    <dgm:cxn modelId="{E3AA6105-DC85-4F4B-BA61-21D52B2546E5}" type="presOf" srcId="{5E5FA371-34DB-4806-A906-38F13235EEB3}" destId="{E33DD5B4-5F8F-4D47-930C-FEE22ABEEAF1}" srcOrd="0" destOrd="0" presId="urn:microsoft.com/office/officeart/2005/8/layout/vList2"/>
    <dgm:cxn modelId="{A2DEA210-D7CD-4914-8DD1-518DA0BCB433}" type="presOf" srcId="{5B62F23E-E708-4B1C-A237-0A602B3A39F4}" destId="{AB2CA83C-BE96-4269-A241-6A9E76DBAE01}" srcOrd="0" destOrd="0" presId="urn:microsoft.com/office/officeart/2005/8/layout/vList2"/>
    <dgm:cxn modelId="{47CDB316-9552-4836-ABEC-2F88FB5B9A19}" type="presOf" srcId="{4C449CC4-9483-49DB-89CB-D0154ED1B639}" destId="{78DD16CC-A94B-421B-884B-8D8592430AC1}" srcOrd="0" destOrd="0" presId="urn:microsoft.com/office/officeart/2005/8/layout/vList2"/>
    <dgm:cxn modelId="{3210D91F-33A6-429B-83C8-AD7CCE7C6D90}" type="presOf" srcId="{A9596D07-936A-467E-AD89-D8300FC9ECB8}" destId="{21533637-9BCA-4B06-AE40-E7E7E9FA44AC}" srcOrd="0" destOrd="0" presId="urn:microsoft.com/office/officeart/2005/8/layout/vList2"/>
    <dgm:cxn modelId="{472D2D20-E157-49C8-8714-15ADA9C0BCF4}" type="presOf" srcId="{E7324308-0620-4437-AA67-0F8CB6DD28B1}" destId="{B1DFEAD0-7F20-45EC-817A-3D6BD3B6F4FE}" srcOrd="0" destOrd="0" presId="urn:microsoft.com/office/officeart/2005/8/layout/vList2"/>
    <dgm:cxn modelId="{C7E74D28-E145-4864-8297-3443AB2566F8}" type="presOf" srcId="{2E169099-6BEB-4344-B305-C7D0485C815E}" destId="{5433FFCA-AB20-49C4-A662-389B2CB80148}" srcOrd="0" destOrd="0" presId="urn:microsoft.com/office/officeart/2005/8/layout/vList2"/>
    <dgm:cxn modelId="{2D797E29-FA7F-4524-9B54-57ABA584EBD8}" srcId="{5B62F23E-E708-4B1C-A237-0A602B3A39F4}" destId="{E7324308-0620-4437-AA67-0F8CB6DD28B1}" srcOrd="9" destOrd="0" parTransId="{D8B18207-7627-4C32-B086-975FB7EFDF7A}" sibTransId="{CED88173-9634-4A50-82F0-A81D9B127BB0}"/>
    <dgm:cxn modelId="{390C2534-528B-4550-8BA9-0D4BA82AA82F}" type="presOf" srcId="{B3FBCB2C-5AF3-4645-86BF-2E0CF2A22627}" destId="{75CC5175-690F-4AF2-99B9-267E1A3A57EE}" srcOrd="0" destOrd="0" presId="urn:microsoft.com/office/officeart/2005/8/layout/vList2"/>
    <dgm:cxn modelId="{0A552B36-6613-416E-81B0-0D144CDCC2CC}" srcId="{5B62F23E-E708-4B1C-A237-0A602B3A39F4}" destId="{0C352CE9-3323-4B47-83F2-2ECE1E50FF8F}" srcOrd="10" destOrd="0" parTransId="{6BE4CBCC-4FB2-4BC3-B255-44F1E0478075}" sibTransId="{EFE1F509-801F-4C08-AF99-000578748236}"/>
    <dgm:cxn modelId="{CADC2C3D-9EA9-4DD0-A541-E3DF2A743099}" srcId="{5B62F23E-E708-4B1C-A237-0A602B3A39F4}" destId="{5E5FA371-34DB-4806-A906-38F13235EEB3}" srcOrd="0" destOrd="0" parTransId="{F26A1981-1C31-493D-8CEE-744A0E82AD47}" sibTransId="{8F89011A-DD46-4969-831C-1B1246F541E0}"/>
    <dgm:cxn modelId="{8EBB405E-1356-47C9-9390-38C94FA658E2}" srcId="{5B62F23E-E708-4B1C-A237-0A602B3A39F4}" destId="{8A97AC30-B3E4-4489-BFE4-6C5ECF1E29BE}" srcOrd="11" destOrd="0" parTransId="{962925B6-495F-4CD4-977A-3CF04EFA397A}" sibTransId="{7D0C5E54-F405-443C-B2AE-D0147718A6A8}"/>
    <dgm:cxn modelId="{64D06361-2C4E-416D-9D85-91F886DC3E18}" type="presOf" srcId="{FC748DA2-FE86-406F-9FD7-DBCB06B987B7}" destId="{E6087904-10CF-450C-830D-CA35A26FAEE5}" srcOrd="0" destOrd="0" presId="urn:microsoft.com/office/officeart/2005/8/layout/vList2"/>
    <dgm:cxn modelId="{93C35941-CAE7-47E2-B6F8-41FD895CEAD4}" type="presOf" srcId="{76E3FFC2-3FCD-4E41-AEA0-9E27CDEA8715}" destId="{BCF104DE-45F1-4A61-BD76-4B41E359742C}" srcOrd="0" destOrd="0" presId="urn:microsoft.com/office/officeart/2005/8/layout/vList2"/>
    <dgm:cxn modelId="{CED47F62-0978-42F8-B891-5CFEC5D8B20A}" srcId="{5B62F23E-E708-4B1C-A237-0A602B3A39F4}" destId="{094DC6B5-4B5A-49F5-A38E-D40E1DDA8C6A}" srcOrd="7" destOrd="0" parTransId="{4AA8E8B7-D3ED-45BD-909F-2D9DCA0E0659}" sibTransId="{125C29E5-11EB-4FC3-AE50-A67C68D9925B}"/>
    <dgm:cxn modelId="{E9822B69-A73F-4882-BD35-32FDAEFBA47D}" srcId="{5B62F23E-E708-4B1C-A237-0A602B3A39F4}" destId="{3BFB723C-F795-4560-A8F1-B100E8820D57}" srcOrd="8" destOrd="0" parTransId="{2C07FD53-C1BD-4EE7-97B3-3D63FF779E0F}" sibTransId="{ED351249-8C4A-4C09-AD6D-918C0ADAA1C4}"/>
    <dgm:cxn modelId="{B9E9AA7A-A44F-4D13-AF2F-481615EA7AAE}" type="presOf" srcId="{54FCCB25-62C1-44FB-877C-94B06B4CA258}" destId="{323C4020-2397-4BB1-BA1F-1A4BB3DF3253}" srcOrd="0" destOrd="0" presId="urn:microsoft.com/office/officeart/2005/8/layout/vList2"/>
    <dgm:cxn modelId="{1F69AB7F-7355-4503-B547-D853DA644C82}" srcId="{5B62F23E-E708-4B1C-A237-0A602B3A39F4}" destId="{54FCCB25-62C1-44FB-877C-94B06B4CA258}" srcOrd="2" destOrd="0" parTransId="{D3883464-039A-4E22-A2C1-7B3A2F91CCCC}" sibTransId="{C774F69D-3684-48AA-95B9-D45DD7A7A78C}"/>
    <dgm:cxn modelId="{47651D8C-9A0E-47F5-837B-9A7AA4585AAC}" srcId="{5B62F23E-E708-4B1C-A237-0A602B3A39F4}" destId="{B3FBCB2C-5AF3-4645-86BF-2E0CF2A22627}" srcOrd="4" destOrd="0" parTransId="{CC1F8D37-7EEB-481B-B30A-3C8215A03509}" sibTransId="{2A91D93F-72FE-4DE9-BD9B-1B8A3888183A}"/>
    <dgm:cxn modelId="{F9A0FA8D-18FD-4710-86E6-7503BA7D5FCC}" type="presOf" srcId="{88718608-AC74-47E0-9BF2-35AE4869A6C8}" destId="{7555C4BF-094F-4E0F-8D8B-99C30918FD0B}" srcOrd="0" destOrd="0" presId="urn:microsoft.com/office/officeart/2005/8/layout/vList2"/>
    <dgm:cxn modelId="{32359294-6FC2-4345-9A5F-A631E3C87978}" type="presOf" srcId="{0C352CE9-3323-4B47-83F2-2ECE1E50FF8F}" destId="{9A2C3779-ED90-4BE4-AFB2-74F0A0E4D234}" srcOrd="0" destOrd="0" presId="urn:microsoft.com/office/officeart/2005/8/layout/vList2"/>
    <dgm:cxn modelId="{A1B01895-6C43-4854-AA92-9EFD186EA7C5}" srcId="{5B62F23E-E708-4B1C-A237-0A602B3A39F4}" destId="{76E3FFC2-3FCD-4E41-AEA0-9E27CDEA8715}" srcOrd="1" destOrd="0" parTransId="{3DBCCE16-6567-438B-BFFD-FAF6F2CA845F}" sibTransId="{A6A5AFB0-E48E-464E-8C1C-FE0E611F72A0}"/>
    <dgm:cxn modelId="{7640ED9E-943D-4C0D-9917-7002835DABEF}" type="presOf" srcId="{8A97AC30-B3E4-4489-BFE4-6C5ECF1E29BE}" destId="{BDC5D208-9968-4682-B3C4-AC01D30DA41B}" srcOrd="0" destOrd="0" presId="urn:microsoft.com/office/officeart/2005/8/layout/vList2"/>
    <dgm:cxn modelId="{DC8D4EA1-8C4C-4437-83CD-88D52BAB80E3}" srcId="{5B62F23E-E708-4B1C-A237-0A602B3A39F4}" destId="{88718608-AC74-47E0-9BF2-35AE4869A6C8}" srcOrd="3" destOrd="0" parTransId="{A839AE86-E7CF-4A2C-8CF1-040DA3DCAE6D}" sibTransId="{6E44BBBB-C7B1-4A59-B46B-59B932808E26}"/>
    <dgm:cxn modelId="{A5BAA2A4-6935-402F-A16B-374C7A5B7D67}" srcId="{5B62F23E-E708-4B1C-A237-0A602B3A39F4}" destId="{FC748DA2-FE86-406F-9FD7-DBCB06B987B7}" srcOrd="12" destOrd="0" parTransId="{5CC65AA9-3E3C-4701-94A6-1F5EF5BCC9DD}" sibTransId="{FB7B0D9E-4683-4D02-A834-B5D800742EC5}"/>
    <dgm:cxn modelId="{2AC3FEAE-BFD0-4007-8579-AC53A6C6ED62}" srcId="{5B62F23E-E708-4B1C-A237-0A602B3A39F4}" destId="{4C449CC4-9483-49DB-89CB-D0154ED1B639}" srcOrd="13" destOrd="0" parTransId="{FDD40CF1-C0B5-48C9-B1F3-32B4DB69228E}" sibTransId="{1CD12CF1-D7FB-497F-B792-F9431FB1D6A3}"/>
    <dgm:cxn modelId="{F94734AF-D70D-4940-B87B-C26E243B1FF6}" srcId="{5B62F23E-E708-4B1C-A237-0A602B3A39F4}" destId="{A9596D07-936A-467E-AD89-D8300FC9ECB8}" srcOrd="14" destOrd="0" parTransId="{6E24F227-AB47-4028-B5DA-84F0211717F0}" sibTransId="{D8A4D478-1108-429A-99F3-F7BABFE1D1D2}"/>
    <dgm:cxn modelId="{5D1BD6AF-7B4C-4C22-9EF8-FBF78E51C3AA}" srcId="{5B62F23E-E708-4B1C-A237-0A602B3A39F4}" destId="{BE44A1D5-F69D-4E6E-BA31-446857AF1E63}" srcOrd="6" destOrd="0" parTransId="{53E40064-0009-4B0C-BDDD-EB9E2B1EE2E2}" sibTransId="{481F2A3A-46CB-494D-AB1C-D6F3103363E7}"/>
    <dgm:cxn modelId="{2B56A4B4-58BD-44B6-BC9D-9669E53BA65D}" srcId="{5B62F23E-E708-4B1C-A237-0A602B3A39F4}" destId="{2E169099-6BEB-4344-B305-C7D0485C815E}" srcOrd="5" destOrd="0" parTransId="{F2C39DC4-0C15-4FF9-A46D-E30B8F5E2C6B}" sibTransId="{9286D486-A59C-47E8-992E-A2FB705B7659}"/>
    <dgm:cxn modelId="{EA7D3FDA-C534-40E0-9826-74676F3462C3}" type="presOf" srcId="{094DC6B5-4B5A-49F5-A38E-D40E1DDA8C6A}" destId="{3304B5C2-F0BC-45AC-A3A8-B5D7BB02BB45}" srcOrd="0" destOrd="0" presId="urn:microsoft.com/office/officeart/2005/8/layout/vList2"/>
    <dgm:cxn modelId="{C4E303EA-F166-418B-ADFD-64133AFF8E3F}" type="presOf" srcId="{3BFB723C-F795-4560-A8F1-B100E8820D57}" destId="{C7434A87-1159-4CD7-9EF9-A9B293AF4BA0}" srcOrd="0" destOrd="0" presId="urn:microsoft.com/office/officeart/2005/8/layout/vList2"/>
    <dgm:cxn modelId="{3BAF2CF8-15EA-4594-B0D1-FCE20EA4E58B}" type="presOf" srcId="{BE44A1D5-F69D-4E6E-BA31-446857AF1E63}" destId="{E756CE76-248F-4280-8BC8-FAEB9CA5F49A}" srcOrd="0" destOrd="0" presId="urn:microsoft.com/office/officeart/2005/8/layout/vList2"/>
    <dgm:cxn modelId="{D57B5058-99DD-4D58-B903-C01CEB451BD2}" type="presParOf" srcId="{AB2CA83C-BE96-4269-A241-6A9E76DBAE01}" destId="{E33DD5B4-5F8F-4D47-930C-FEE22ABEEAF1}" srcOrd="0" destOrd="0" presId="urn:microsoft.com/office/officeart/2005/8/layout/vList2"/>
    <dgm:cxn modelId="{696B86BF-C2BC-49F6-9AF9-88159B09B686}" type="presParOf" srcId="{AB2CA83C-BE96-4269-A241-6A9E76DBAE01}" destId="{8F80D17D-1C47-4058-92EC-893B5F747C05}" srcOrd="1" destOrd="0" presId="urn:microsoft.com/office/officeart/2005/8/layout/vList2"/>
    <dgm:cxn modelId="{3715F19C-B156-45DF-8364-26F6D78375A6}" type="presParOf" srcId="{AB2CA83C-BE96-4269-A241-6A9E76DBAE01}" destId="{BCF104DE-45F1-4A61-BD76-4B41E359742C}" srcOrd="2" destOrd="0" presId="urn:microsoft.com/office/officeart/2005/8/layout/vList2"/>
    <dgm:cxn modelId="{25989C0C-7D84-481D-872C-29C34943DBFB}" type="presParOf" srcId="{AB2CA83C-BE96-4269-A241-6A9E76DBAE01}" destId="{BE09C5CB-3E70-4C33-AEC0-5200B9B8EFBA}" srcOrd="3" destOrd="0" presId="urn:microsoft.com/office/officeart/2005/8/layout/vList2"/>
    <dgm:cxn modelId="{1BE17FB3-B137-4392-A1C0-CF859A2AEB3B}" type="presParOf" srcId="{AB2CA83C-BE96-4269-A241-6A9E76DBAE01}" destId="{323C4020-2397-4BB1-BA1F-1A4BB3DF3253}" srcOrd="4" destOrd="0" presId="urn:microsoft.com/office/officeart/2005/8/layout/vList2"/>
    <dgm:cxn modelId="{27B0BEDD-ACEF-4DF6-8E9C-69A7013707F1}" type="presParOf" srcId="{AB2CA83C-BE96-4269-A241-6A9E76DBAE01}" destId="{BF7D46BE-1A49-415E-90B2-693BF9BD29D2}" srcOrd="5" destOrd="0" presId="urn:microsoft.com/office/officeart/2005/8/layout/vList2"/>
    <dgm:cxn modelId="{30A4BB6F-1349-4C00-AF76-FF6EA8F67068}" type="presParOf" srcId="{AB2CA83C-BE96-4269-A241-6A9E76DBAE01}" destId="{7555C4BF-094F-4E0F-8D8B-99C30918FD0B}" srcOrd="6" destOrd="0" presId="urn:microsoft.com/office/officeart/2005/8/layout/vList2"/>
    <dgm:cxn modelId="{C3D164FC-A638-4CF9-926A-FD9C58001B97}" type="presParOf" srcId="{AB2CA83C-BE96-4269-A241-6A9E76DBAE01}" destId="{F127FC6D-BDF8-4ACE-9B3B-9B3F529F44A5}" srcOrd="7" destOrd="0" presId="urn:microsoft.com/office/officeart/2005/8/layout/vList2"/>
    <dgm:cxn modelId="{8AC99D2D-D9EC-4193-B85B-88A8530B1E18}" type="presParOf" srcId="{AB2CA83C-BE96-4269-A241-6A9E76DBAE01}" destId="{75CC5175-690F-4AF2-99B9-267E1A3A57EE}" srcOrd="8" destOrd="0" presId="urn:microsoft.com/office/officeart/2005/8/layout/vList2"/>
    <dgm:cxn modelId="{6309E48E-9E25-4E11-892A-FBA9D53D1F94}" type="presParOf" srcId="{AB2CA83C-BE96-4269-A241-6A9E76DBAE01}" destId="{98C5D555-501E-4448-844C-1EC4434CE501}" srcOrd="9" destOrd="0" presId="urn:microsoft.com/office/officeart/2005/8/layout/vList2"/>
    <dgm:cxn modelId="{C95C8847-97D0-4CD5-A709-4FBAA24DF629}" type="presParOf" srcId="{AB2CA83C-BE96-4269-A241-6A9E76DBAE01}" destId="{5433FFCA-AB20-49C4-A662-389B2CB80148}" srcOrd="10" destOrd="0" presId="urn:microsoft.com/office/officeart/2005/8/layout/vList2"/>
    <dgm:cxn modelId="{799E0FDB-48A4-4999-83EB-B8C6324B6DC3}" type="presParOf" srcId="{AB2CA83C-BE96-4269-A241-6A9E76DBAE01}" destId="{8B7F1BC3-EDE6-445D-ADBD-6740E3E18E61}" srcOrd="11" destOrd="0" presId="urn:microsoft.com/office/officeart/2005/8/layout/vList2"/>
    <dgm:cxn modelId="{C05AF85D-D064-4657-9123-04BC65ED548E}" type="presParOf" srcId="{AB2CA83C-BE96-4269-A241-6A9E76DBAE01}" destId="{E756CE76-248F-4280-8BC8-FAEB9CA5F49A}" srcOrd="12" destOrd="0" presId="urn:microsoft.com/office/officeart/2005/8/layout/vList2"/>
    <dgm:cxn modelId="{94EE682B-5054-4AE8-95D2-67BB886887C4}" type="presParOf" srcId="{AB2CA83C-BE96-4269-A241-6A9E76DBAE01}" destId="{3B4B3610-63FE-450F-AFFF-DFB3FF6DE777}" srcOrd="13" destOrd="0" presId="urn:microsoft.com/office/officeart/2005/8/layout/vList2"/>
    <dgm:cxn modelId="{6C8A6B1F-E9BA-4213-9002-159406FA92B0}" type="presParOf" srcId="{AB2CA83C-BE96-4269-A241-6A9E76DBAE01}" destId="{3304B5C2-F0BC-45AC-A3A8-B5D7BB02BB45}" srcOrd="14" destOrd="0" presId="urn:microsoft.com/office/officeart/2005/8/layout/vList2"/>
    <dgm:cxn modelId="{ECCD480B-85B4-485F-8255-895873C9BB9F}" type="presParOf" srcId="{AB2CA83C-BE96-4269-A241-6A9E76DBAE01}" destId="{28BF1EDA-4D22-4E68-BBAB-C937B611F70E}" srcOrd="15" destOrd="0" presId="urn:microsoft.com/office/officeart/2005/8/layout/vList2"/>
    <dgm:cxn modelId="{CDFA9AFA-1DF5-4D4F-828B-D2E0B47626DB}" type="presParOf" srcId="{AB2CA83C-BE96-4269-A241-6A9E76DBAE01}" destId="{C7434A87-1159-4CD7-9EF9-A9B293AF4BA0}" srcOrd="16" destOrd="0" presId="urn:microsoft.com/office/officeart/2005/8/layout/vList2"/>
    <dgm:cxn modelId="{C3639CBC-FEE5-4F8B-B07A-05579EA58B1B}" type="presParOf" srcId="{AB2CA83C-BE96-4269-A241-6A9E76DBAE01}" destId="{2B5EB3BB-5444-4289-B2A5-D3B399DCB40E}" srcOrd="17" destOrd="0" presId="urn:microsoft.com/office/officeart/2005/8/layout/vList2"/>
    <dgm:cxn modelId="{D98C5E91-EB50-411F-84A8-2F43C994E0D4}" type="presParOf" srcId="{AB2CA83C-BE96-4269-A241-6A9E76DBAE01}" destId="{B1DFEAD0-7F20-45EC-817A-3D6BD3B6F4FE}" srcOrd="18" destOrd="0" presId="urn:microsoft.com/office/officeart/2005/8/layout/vList2"/>
    <dgm:cxn modelId="{53435E83-1F35-40AC-A324-7E5B0CCF1F90}" type="presParOf" srcId="{AB2CA83C-BE96-4269-A241-6A9E76DBAE01}" destId="{C3C21720-A2FA-4576-B5D8-3F711E237131}" srcOrd="19" destOrd="0" presId="urn:microsoft.com/office/officeart/2005/8/layout/vList2"/>
    <dgm:cxn modelId="{E10C1146-58EE-4CF5-8853-A9261C97196B}" type="presParOf" srcId="{AB2CA83C-BE96-4269-A241-6A9E76DBAE01}" destId="{9A2C3779-ED90-4BE4-AFB2-74F0A0E4D234}" srcOrd="20" destOrd="0" presId="urn:microsoft.com/office/officeart/2005/8/layout/vList2"/>
    <dgm:cxn modelId="{2A1896BB-1B24-4B91-96AD-C6B9F6F6AE30}" type="presParOf" srcId="{AB2CA83C-BE96-4269-A241-6A9E76DBAE01}" destId="{3E641AAA-FDFF-4A1C-B300-982B8C8B2A4F}" srcOrd="21" destOrd="0" presId="urn:microsoft.com/office/officeart/2005/8/layout/vList2"/>
    <dgm:cxn modelId="{83781B1E-AF01-400B-9214-4BDDA36078DA}" type="presParOf" srcId="{AB2CA83C-BE96-4269-A241-6A9E76DBAE01}" destId="{BDC5D208-9968-4682-B3C4-AC01D30DA41B}" srcOrd="22" destOrd="0" presId="urn:microsoft.com/office/officeart/2005/8/layout/vList2"/>
    <dgm:cxn modelId="{4B97326D-E812-4410-AE9E-E31636B36811}" type="presParOf" srcId="{AB2CA83C-BE96-4269-A241-6A9E76DBAE01}" destId="{381F7258-CACB-4C0A-BF05-1CD2C18E38B1}" srcOrd="23" destOrd="0" presId="urn:microsoft.com/office/officeart/2005/8/layout/vList2"/>
    <dgm:cxn modelId="{77CDE577-D97A-4A24-93A0-511FF400B055}" type="presParOf" srcId="{AB2CA83C-BE96-4269-A241-6A9E76DBAE01}" destId="{E6087904-10CF-450C-830D-CA35A26FAEE5}" srcOrd="24" destOrd="0" presId="urn:microsoft.com/office/officeart/2005/8/layout/vList2"/>
    <dgm:cxn modelId="{48D5F4DF-1663-4FAD-8D9F-D0A774BC5F7C}" type="presParOf" srcId="{AB2CA83C-BE96-4269-A241-6A9E76DBAE01}" destId="{1B321A36-2057-4A76-99F5-6A28D5DCC73E}" srcOrd="25" destOrd="0" presId="urn:microsoft.com/office/officeart/2005/8/layout/vList2"/>
    <dgm:cxn modelId="{C2144DAF-5367-4BEC-B343-060379407697}" type="presParOf" srcId="{AB2CA83C-BE96-4269-A241-6A9E76DBAE01}" destId="{78DD16CC-A94B-421B-884B-8D8592430AC1}" srcOrd="26" destOrd="0" presId="urn:microsoft.com/office/officeart/2005/8/layout/vList2"/>
    <dgm:cxn modelId="{F7C55DC9-DCC3-40D1-8C72-5F051F7528C9}" type="presParOf" srcId="{AB2CA83C-BE96-4269-A241-6A9E76DBAE01}" destId="{59065551-12C9-49A6-A2FB-0DCB1F52AEEE}" srcOrd="27" destOrd="0" presId="urn:microsoft.com/office/officeart/2005/8/layout/vList2"/>
    <dgm:cxn modelId="{EA7C3041-312E-443D-81FC-FB61468630EC}" type="presParOf" srcId="{AB2CA83C-BE96-4269-A241-6A9E76DBAE01}" destId="{21533637-9BCA-4B06-AE40-E7E7E9FA44AC}" srcOrd="2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8B75E6A-3CF2-42A4-97CD-F9BD0D8E752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A986175-BBF8-4B8C-90AF-40294A1957F4}">
      <dgm:prSet phldrT="[Texto]"/>
      <dgm:spPr/>
      <dgm:t>
        <a:bodyPr/>
        <a:lstStyle/>
        <a:p>
          <a:r>
            <a:rPr lang="pt-BR" dirty="0"/>
            <a:t>Náusea e vômito</a:t>
          </a:r>
        </a:p>
      </dgm:t>
    </dgm:pt>
    <dgm:pt modelId="{097F6E7C-59B5-4AA7-8ED6-E85D981B8291}" type="sibTrans" cxnId="{8632BB30-5D09-4458-A5F5-24DE44C3D506}">
      <dgm:prSet/>
      <dgm:spPr/>
      <dgm:t>
        <a:bodyPr/>
        <a:lstStyle/>
        <a:p>
          <a:endParaRPr lang="pt-BR"/>
        </a:p>
      </dgm:t>
    </dgm:pt>
    <dgm:pt modelId="{9B9F7F81-9EAF-43E6-84F2-354AB276CEEF}" type="parTrans" cxnId="{8632BB30-5D09-4458-A5F5-24DE44C3D506}">
      <dgm:prSet/>
      <dgm:spPr/>
      <dgm:t>
        <a:bodyPr/>
        <a:lstStyle/>
        <a:p>
          <a:endParaRPr lang="pt-BR"/>
        </a:p>
      </dgm:t>
    </dgm:pt>
    <dgm:pt modelId="{02D215D8-4441-4EAB-AC70-D1DE56F18400}">
      <dgm:prSet phldrT="[Texto]"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dieta fracionada</a:t>
          </a:r>
        </a:p>
      </dgm:t>
    </dgm:pt>
    <dgm:pt modelId="{85A5C7C8-7CAD-4F69-B59E-A063C95ED314}" type="parTrans" cxnId="{F94874B7-7196-49F5-8F8E-C0953CD8E77E}">
      <dgm:prSet/>
      <dgm:spPr/>
    </dgm:pt>
    <dgm:pt modelId="{DA588D38-09E2-4B58-96E8-359BECE18F0F}" type="sibTrans" cxnId="{F94874B7-7196-49F5-8F8E-C0953CD8E77E}">
      <dgm:prSet/>
      <dgm:spPr/>
    </dgm:pt>
    <dgm:pt modelId="{FA05F96C-1E34-4C23-A4FC-0F56151C4063}">
      <dgm:prSet phldrT="[Texto]"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evitar frituras e gorduras</a:t>
          </a:r>
        </a:p>
      </dgm:t>
    </dgm:pt>
    <dgm:pt modelId="{4C6E1109-9EDE-4716-AB27-90EBE49B2D6C}" type="parTrans" cxnId="{0C293C20-0734-48BA-BD0E-2709F555710F}">
      <dgm:prSet/>
      <dgm:spPr/>
    </dgm:pt>
    <dgm:pt modelId="{581EB085-86AD-4240-82EC-6AFBACA2B06D}" type="sibTrans" cxnId="{0C293C20-0734-48BA-BD0E-2709F555710F}">
      <dgm:prSet/>
      <dgm:spPr/>
    </dgm:pt>
    <dgm:pt modelId="{EDA497D4-FFEA-464F-9BFC-95A52A8F2CAA}">
      <dgm:prSet phldrT="[Texto]"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evitar líquidos durante as refeições</a:t>
          </a:r>
        </a:p>
      </dgm:t>
    </dgm:pt>
    <dgm:pt modelId="{EDFE0B1A-9DE0-4C96-88D5-21B049D36186}" type="parTrans" cxnId="{6DEA8EBB-3B95-4A63-A0DA-9FC9AD6E77FD}">
      <dgm:prSet/>
      <dgm:spPr/>
    </dgm:pt>
    <dgm:pt modelId="{74C7BD1B-6724-42BC-BC2F-937761FE4BC7}" type="sibTrans" cxnId="{6DEA8EBB-3B95-4A63-A0DA-9FC9AD6E77FD}">
      <dgm:prSet/>
      <dgm:spPr/>
    </dgm:pt>
    <dgm:pt modelId="{16907749-70E2-4F97-A88B-189294101377}">
      <dgm:prSet phldrT="[Texto]"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Medicações:</a:t>
          </a:r>
        </a:p>
      </dgm:t>
    </dgm:pt>
    <dgm:pt modelId="{D93FE5B5-5A05-48B6-8C5B-9C7463AF52BE}" type="parTrans" cxnId="{7A0998EC-BD7F-4EB6-BE5A-731289740CF0}">
      <dgm:prSet/>
      <dgm:spPr/>
    </dgm:pt>
    <dgm:pt modelId="{7C97C894-E2AB-4366-B226-1162969BB27C}" type="sibTrans" cxnId="{7A0998EC-BD7F-4EB6-BE5A-731289740CF0}">
      <dgm:prSet/>
      <dgm:spPr/>
    </dgm:pt>
    <dgm:pt modelId="{F703069F-60EC-459B-874E-A760B0AED15C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dirty="0"/>
            <a:t>Meclisina 25-100mg/dia em doses fracionadas;</a:t>
          </a:r>
        </a:p>
      </dgm:t>
    </dgm:pt>
    <dgm:pt modelId="{98558DA4-3EB0-4A0E-A44A-A1AA426F5C5C}" type="parTrans" cxnId="{7682073E-7863-4C6E-8AA6-1AEB0C98044C}">
      <dgm:prSet/>
      <dgm:spPr/>
    </dgm:pt>
    <dgm:pt modelId="{43836771-5148-4349-8FE7-F116342F75F4}" type="sibTrans" cxnId="{7682073E-7863-4C6E-8AA6-1AEB0C98044C}">
      <dgm:prSet/>
      <dgm:spPr/>
    </dgm:pt>
    <dgm:pt modelId="{46D505CE-D285-4991-B5BB-530FBA968E9F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dirty="0"/>
            <a:t>Metoclopramida 10mg, 3x ao dia, 10 minutos antes das refeições;</a:t>
          </a:r>
        </a:p>
      </dgm:t>
    </dgm:pt>
    <dgm:pt modelId="{D0841809-389F-468D-AB6A-4D141504E863}" type="parTrans" cxnId="{BB69A049-B286-47F5-B6F7-E158A61E05BE}">
      <dgm:prSet/>
      <dgm:spPr/>
    </dgm:pt>
    <dgm:pt modelId="{AED2BF91-96C9-41C3-BD53-301861C89023}" type="sibTrans" cxnId="{BB69A049-B286-47F5-B6F7-E158A61E05BE}">
      <dgm:prSet/>
      <dgm:spPr/>
    </dgm:pt>
    <dgm:pt modelId="{1CFDB111-EA70-4585-AE27-592E4F5ACDC3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dirty="0"/>
            <a:t>Bromoprida 40 a 60mg VO, 3-4x ao dia.</a:t>
          </a:r>
        </a:p>
      </dgm:t>
    </dgm:pt>
    <dgm:pt modelId="{C3245DE3-5D04-443A-9B7C-46BA71E21018}" type="parTrans" cxnId="{1E712A5F-FEE4-4FD7-80A7-E4E36FE658E8}">
      <dgm:prSet/>
      <dgm:spPr/>
    </dgm:pt>
    <dgm:pt modelId="{A2D6E45D-8A28-4BC9-AAA6-AACFC5143C88}" type="sibTrans" cxnId="{1E712A5F-FEE4-4FD7-80A7-E4E36FE658E8}">
      <dgm:prSet/>
      <dgm:spPr/>
    </dgm:pt>
    <dgm:pt modelId="{9B309C40-CA69-4A95-8C2A-0F4AE54E8325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dirty="0"/>
            <a:t>Cefaleia</a:t>
          </a:r>
        </a:p>
      </dgm:t>
    </dgm:pt>
    <dgm:pt modelId="{97E501B4-A9B8-4017-A378-B3F75AF2FC54}" type="parTrans" cxnId="{4A12C4C9-1B30-4CED-A73A-A0083357D5F6}">
      <dgm:prSet/>
      <dgm:spPr/>
    </dgm:pt>
    <dgm:pt modelId="{7A2DABE6-1D56-4191-B663-92C6ADBD8865}" type="sibTrans" cxnId="{4A12C4C9-1B30-4CED-A73A-A0083357D5F6}">
      <dgm:prSet/>
      <dgm:spPr/>
    </dgm:pt>
    <dgm:pt modelId="{33D5C3F7-2D5A-41DF-81B4-B1A40DFC0268}">
      <dgm:prSet phldrT="[Texto]"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Afastar as hipóteses de hipertensão arterial e pré-eclâmpsia. </a:t>
          </a:r>
        </a:p>
      </dgm:t>
    </dgm:pt>
    <dgm:pt modelId="{7DDF3D6D-1D7D-42BA-9108-ECBE3CD889CC}" type="parTrans" cxnId="{1ADBDFFE-FF46-4188-A213-1D45007C8DC3}">
      <dgm:prSet/>
      <dgm:spPr/>
    </dgm:pt>
    <dgm:pt modelId="{0D1C8132-BD9E-4B71-92E2-261EF62566C2}" type="sibTrans" cxnId="{1ADBDFFE-FF46-4188-A213-1D45007C8DC3}">
      <dgm:prSet/>
      <dgm:spPr/>
    </dgm:pt>
    <dgm:pt modelId="{C346CEBD-F5CD-49B4-9BED-EEC8EA75C68C}">
      <dgm:prSet phldrT="[Texto]"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Diferenciar cefaleia esporádica, que responde a analgésicos para enxaqueca</a:t>
          </a:r>
        </a:p>
      </dgm:t>
    </dgm:pt>
    <dgm:pt modelId="{376E70D8-0543-4701-B6B7-C976818AB31B}" type="parTrans" cxnId="{496DB610-4041-4621-8945-60B423A19AD9}">
      <dgm:prSet/>
      <dgm:spPr/>
    </dgm:pt>
    <dgm:pt modelId="{12200D03-7D84-4655-9C52-28FD7AFAF4B9}" type="sibTrans" cxnId="{496DB610-4041-4621-8945-60B423A19AD9}">
      <dgm:prSet/>
      <dgm:spPr/>
    </dgm:pt>
    <dgm:pt modelId="{1A16B2DA-2461-47DB-BDDA-56A936F74DDE}">
      <dgm:prSet phldrT="[Texto]"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Medicações</a:t>
          </a:r>
        </a:p>
      </dgm:t>
    </dgm:pt>
    <dgm:pt modelId="{C65DD809-E976-4E8E-9913-C4AD80A6B9D6}" type="parTrans" cxnId="{51C47790-574B-4358-8375-8E9DC7A19203}">
      <dgm:prSet/>
      <dgm:spPr/>
    </dgm:pt>
    <dgm:pt modelId="{6347CEB6-361D-4B59-88BB-5FD158A7F5EF}" type="sibTrans" cxnId="{51C47790-574B-4358-8375-8E9DC7A19203}">
      <dgm:prSet/>
      <dgm:spPr/>
    </dgm:pt>
    <dgm:pt modelId="{4A2112E6-347E-45D3-BCC4-74693EFB82E2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dirty="0"/>
            <a:t>Paracetamol (Categoria B): 500mg a 1g VO de 6/6h</a:t>
          </a:r>
        </a:p>
      </dgm:t>
    </dgm:pt>
    <dgm:pt modelId="{EC25E455-0AA9-45C3-90D8-14FA576828D7}" type="parTrans" cxnId="{831B9EBC-E2FA-4DF0-86BB-EA0E1905B188}">
      <dgm:prSet/>
      <dgm:spPr/>
    </dgm:pt>
    <dgm:pt modelId="{0A7E7641-8C9D-43F4-9D6A-127B2B994DDE}" type="sibTrans" cxnId="{831B9EBC-E2FA-4DF0-86BB-EA0E1905B188}">
      <dgm:prSet/>
      <dgm:spPr/>
    </dgm:pt>
    <dgm:pt modelId="{F3B64C71-31E6-4A4B-A315-31738309F446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dirty="0"/>
            <a:t>Pirose</a:t>
          </a:r>
        </a:p>
      </dgm:t>
    </dgm:pt>
    <dgm:pt modelId="{17AFED86-8BD6-4522-B763-B647084B5F84}" type="parTrans" cxnId="{5B7207F8-6289-4AE2-A87D-A98E92F52DCB}">
      <dgm:prSet/>
      <dgm:spPr/>
    </dgm:pt>
    <dgm:pt modelId="{34D000C3-E786-450B-BCFA-ED1CB31AD634}" type="sibTrans" cxnId="{5B7207F8-6289-4AE2-A87D-A98E92F52DCB}">
      <dgm:prSet/>
      <dgm:spPr/>
    </dgm:pt>
    <dgm:pt modelId="{ADD64D85-69F7-472E-8B9E-66424D90C8CC}">
      <dgm:prSet phldrT="[Texto]"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dieta fracionada</a:t>
          </a:r>
        </a:p>
      </dgm:t>
    </dgm:pt>
    <dgm:pt modelId="{DC90F492-EF44-457F-9382-7584DA681B78}" type="parTrans" cxnId="{7A942F43-4072-4960-8698-A501631ECB26}">
      <dgm:prSet/>
      <dgm:spPr/>
    </dgm:pt>
    <dgm:pt modelId="{9AFE3461-CE61-4319-971F-8344551ED548}" type="sibTrans" cxnId="{7A942F43-4072-4960-8698-A501631ECB26}">
      <dgm:prSet/>
      <dgm:spPr/>
    </dgm:pt>
    <dgm:pt modelId="{77AC5ADD-D8A1-4EE1-8881-76A17E0EF6A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dirty="0"/>
            <a:t>Medicações:</a:t>
          </a:r>
        </a:p>
      </dgm:t>
    </dgm:pt>
    <dgm:pt modelId="{73642ABE-34A2-4C4A-943F-65DB6D909053}" type="parTrans" cxnId="{5F6BF177-1C16-435B-B9F6-0038EF6BA33F}">
      <dgm:prSet/>
      <dgm:spPr/>
      <dgm:t>
        <a:bodyPr/>
        <a:lstStyle/>
        <a:p>
          <a:endParaRPr lang="pt-BR"/>
        </a:p>
      </dgm:t>
    </dgm:pt>
    <dgm:pt modelId="{C0082B39-D297-40EC-9D96-661E22AD9B5D}" type="sibTrans" cxnId="{5F6BF177-1C16-435B-B9F6-0038EF6BA33F}">
      <dgm:prSet/>
      <dgm:spPr/>
      <dgm:t>
        <a:bodyPr/>
        <a:lstStyle/>
        <a:p>
          <a:endParaRPr lang="pt-BR"/>
        </a:p>
      </dgm:t>
    </dgm:pt>
    <dgm:pt modelId="{F8327BC0-56BB-4AC3-8A9C-01C5A95F4885}">
      <dgm:prSet phldrT="[Texto]"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evitar frituras e gorduras</a:t>
          </a:r>
        </a:p>
      </dgm:t>
    </dgm:pt>
    <dgm:pt modelId="{943C647C-EDDD-4156-9CDA-A3B3DEB56E83}" type="parTrans" cxnId="{357B95D4-D3A5-4EF8-B9B6-7364CE464AD9}">
      <dgm:prSet/>
      <dgm:spPr/>
    </dgm:pt>
    <dgm:pt modelId="{80E10AB7-6889-4ECC-8BCB-C6C4C520C8EA}" type="sibTrans" cxnId="{357B95D4-D3A5-4EF8-B9B6-7364CE464AD9}">
      <dgm:prSet/>
      <dgm:spPr/>
    </dgm:pt>
    <dgm:pt modelId="{DFF8F200-C0EA-4F5F-851D-64D462CF85C6}">
      <dgm:prSet phldrT="[Texto]"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evitar líquidos durante as refeições</a:t>
          </a:r>
        </a:p>
      </dgm:t>
    </dgm:pt>
    <dgm:pt modelId="{726EBC1E-D9A6-440A-85B3-78226A22FC6F}" type="parTrans" cxnId="{74433C91-1FAC-41A0-9524-CB33F8E6E166}">
      <dgm:prSet/>
      <dgm:spPr/>
    </dgm:pt>
    <dgm:pt modelId="{709ADB42-C856-4434-9487-D4ED9588C701}" type="sibTrans" cxnId="{74433C91-1FAC-41A0-9524-CB33F8E6E166}">
      <dgm:prSet/>
      <dgm:spPr/>
    </dgm:pt>
    <dgm:pt modelId="{86773062-E12A-461A-86CC-AFC5BAE261AA}">
      <dgm:prSet phldrT="[Texto]"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 evitar café, chá preto, chá mate, doces, álcool e fumo</a:t>
          </a:r>
        </a:p>
      </dgm:t>
    </dgm:pt>
    <dgm:pt modelId="{9257E3A7-1029-4D12-9548-57ACDA3B7BEE}" type="parTrans" cxnId="{0224C769-6D33-4563-82B4-E0B563259329}">
      <dgm:prSet/>
      <dgm:spPr/>
    </dgm:pt>
    <dgm:pt modelId="{D7635248-3C0D-46BC-B3CB-4B5548D7044C}" type="sibTrans" cxnId="{0224C769-6D33-4563-82B4-E0B563259329}">
      <dgm:prSet/>
      <dgm:spPr/>
    </dgm:pt>
    <dgm:pt modelId="{D133D7F5-1C6A-46AF-8AA7-46B04328B338}">
      <dgm:prSet phldrT="[Texto]"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manter a cabeceira da cama elevada e evitar deitar logo após as refeições</a:t>
          </a:r>
        </a:p>
      </dgm:t>
    </dgm:pt>
    <dgm:pt modelId="{486169BE-2ECA-4A8D-9607-0C76D3096FE0}" type="parTrans" cxnId="{C4B44725-F9E8-436E-834C-DDEAD6BFB1BD}">
      <dgm:prSet/>
      <dgm:spPr/>
    </dgm:pt>
    <dgm:pt modelId="{3BA9FF03-E399-4BFF-84EE-7A2391F62E42}" type="sibTrans" cxnId="{C4B44725-F9E8-436E-834C-DDEAD6BFB1BD}">
      <dgm:prSet/>
      <dgm:spPr/>
    </dgm:pt>
    <dgm:pt modelId="{63092138-9867-4873-A14E-C0AAB4B12E3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dirty="0"/>
            <a:t>Hidróxido de alumínio (Categoria B): 01 a 02 colheres de chá 4x ao dia</a:t>
          </a:r>
        </a:p>
      </dgm:t>
    </dgm:pt>
    <dgm:pt modelId="{C80F9456-566C-4FB4-8299-C8CFE29B0F2E}" type="parTrans" cxnId="{C720D53D-8DBE-47AF-A8C7-9C8A59222546}">
      <dgm:prSet/>
      <dgm:spPr/>
    </dgm:pt>
    <dgm:pt modelId="{2DC24956-E87D-42CF-9156-C75AAE9FCD0B}" type="sibTrans" cxnId="{C720D53D-8DBE-47AF-A8C7-9C8A59222546}">
      <dgm:prSet/>
      <dgm:spPr/>
    </dgm:pt>
    <dgm:pt modelId="{F45A8E74-0CAF-4E93-96EA-5A263306E70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dirty="0"/>
            <a:t>Ranitidina (Categoria B): 150mg 01cp de 12/12h</a:t>
          </a:r>
        </a:p>
      </dgm:t>
    </dgm:pt>
    <dgm:pt modelId="{D209A27B-3643-4E88-82F4-4927264B6B1D}" type="parTrans" cxnId="{7A46B17E-C186-4037-925F-FA96D3B0DF88}">
      <dgm:prSet/>
      <dgm:spPr/>
    </dgm:pt>
    <dgm:pt modelId="{90145A71-ABA6-497D-BA76-3B5D1E17D2A9}" type="sibTrans" cxnId="{7A46B17E-C186-4037-925F-FA96D3B0DF88}">
      <dgm:prSet/>
      <dgm:spPr/>
    </dgm:pt>
    <dgm:pt modelId="{E8CBD769-1424-4CBE-A079-DA8A756CF943}" type="pres">
      <dgm:prSet presAssocID="{38B75E6A-3CF2-42A4-97CD-F9BD0D8E7525}" presName="Name0" presStyleCnt="0">
        <dgm:presLayoutVars>
          <dgm:dir/>
          <dgm:animLvl val="lvl"/>
          <dgm:resizeHandles val="exact"/>
        </dgm:presLayoutVars>
      </dgm:prSet>
      <dgm:spPr/>
    </dgm:pt>
    <dgm:pt modelId="{C5056F18-DE14-424B-BA90-86A50AE7C85F}" type="pres">
      <dgm:prSet presAssocID="{0A986175-BBF8-4B8C-90AF-40294A1957F4}" presName="composite" presStyleCnt="0"/>
      <dgm:spPr/>
    </dgm:pt>
    <dgm:pt modelId="{05F00EF2-1699-498E-A01C-11C1585D9DA4}" type="pres">
      <dgm:prSet presAssocID="{0A986175-BBF8-4B8C-90AF-40294A1957F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D0506D1-FE60-401A-BC86-250E7DEE8326}" type="pres">
      <dgm:prSet presAssocID="{0A986175-BBF8-4B8C-90AF-40294A1957F4}" presName="desTx" presStyleLbl="alignAccFollowNode1" presStyleIdx="0" presStyleCnt="3">
        <dgm:presLayoutVars>
          <dgm:bulletEnabled val="1"/>
        </dgm:presLayoutVars>
      </dgm:prSet>
      <dgm:spPr/>
    </dgm:pt>
    <dgm:pt modelId="{D2AE29BF-9A90-4C56-9C84-E467DFF06545}" type="pres">
      <dgm:prSet presAssocID="{097F6E7C-59B5-4AA7-8ED6-E85D981B8291}" presName="space" presStyleCnt="0"/>
      <dgm:spPr/>
    </dgm:pt>
    <dgm:pt modelId="{6A500C47-E786-4D22-BAE4-5B894853918F}" type="pres">
      <dgm:prSet presAssocID="{9B309C40-CA69-4A95-8C2A-0F4AE54E8325}" presName="composite" presStyleCnt="0"/>
      <dgm:spPr/>
    </dgm:pt>
    <dgm:pt modelId="{1133AA7F-6A7C-450A-8F6B-303819C2F2EB}" type="pres">
      <dgm:prSet presAssocID="{9B309C40-CA69-4A95-8C2A-0F4AE54E832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E0FC658-EDF1-4063-AAC6-24E40A089A3E}" type="pres">
      <dgm:prSet presAssocID="{9B309C40-CA69-4A95-8C2A-0F4AE54E8325}" presName="desTx" presStyleLbl="alignAccFollowNode1" presStyleIdx="1" presStyleCnt="3">
        <dgm:presLayoutVars>
          <dgm:bulletEnabled val="1"/>
        </dgm:presLayoutVars>
      </dgm:prSet>
      <dgm:spPr/>
    </dgm:pt>
    <dgm:pt modelId="{7DDEF864-0FDA-408D-A841-1B10BA23AA88}" type="pres">
      <dgm:prSet presAssocID="{7A2DABE6-1D56-4191-B663-92C6ADBD8865}" presName="space" presStyleCnt="0"/>
      <dgm:spPr/>
    </dgm:pt>
    <dgm:pt modelId="{3AEBFC08-655C-4443-9B70-50B41CC0369C}" type="pres">
      <dgm:prSet presAssocID="{F3B64C71-31E6-4A4B-A315-31738309F446}" presName="composite" presStyleCnt="0"/>
      <dgm:spPr/>
    </dgm:pt>
    <dgm:pt modelId="{8B476D5E-BCF9-432A-B65D-EC1B1305ED09}" type="pres">
      <dgm:prSet presAssocID="{F3B64C71-31E6-4A4B-A315-31738309F44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A64EA85-4F43-4104-8F72-BAFF8432266F}" type="pres">
      <dgm:prSet presAssocID="{F3B64C71-31E6-4A4B-A315-31738309F44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96DB610-4041-4621-8945-60B423A19AD9}" srcId="{9B309C40-CA69-4A95-8C2A-0F4AE54E8325}" destId="{C346CEBD-F5CD-49B4-9BED-EEC8EA75C68C}" srcOrd="1" destOrd="0" parTransId="{376E70D8-0543-4701-B6B7-C976818AB31B}" sibTransId="{12200D03-7D84-4655-9C52-28FD7AFAF4B9}"/>
    <dgm:cxn modelId="{A9B8F116-5D61-4C2E-AA4A-C6209DCD39DB}" type="presOf" srcId="{0A986175-BBF8-4B8C-90AF-40294A1957F4}" destId="{05F00EF2-1699-498E-A01C-11C1585D9DA4}" srcOrd="0" destOrd="0" presId="urn:microsoft.com/office/officeart/2005/8/layout/hList1"/>
    <dgm:cxn modelId="{185B5E19-159E-4621-AC41-8E0BAFD8E007}" type="presOf" srcId="{46D505CE-D285-4991-B5BB-530FBA968E9F}" destId="{AD0506D1-FE60-401A-BC86-250E7DEE8326}" srcOrd="0" destOrd="5" presId="urn:microsoft.com/office/officeart/2005/8/layout/hList1"/>
    <dgm:cxn modelId="{FB02901D-E9C5-4257-AED2-41B6E76A7C24}" type="presOf" srcId="{77AC5ADD-D8A1-4EE1-8881-76A17E0EF6A5}" destId="{0A64EA85-4F43-4104-8F72-BAFF8432266F}" srcOrd="0" destOrd="5" presId="urn:microsoft.com/office/officeart/2005/8/layout/hList1"/>
    <dgm:cxn modelId="{0C293C20-0734-48BA-BD0E-2709F555710F}" srcId="{0A986175-BBF8-4B8C-90AF-40294A1957F4}" destId="{FA05F96C-1E34-4C23-A4FC-0F56151C4063}" srcOrd="1" destOrd="0" parTransId="{4C6E1109-9EDE-4716-AB27-90EBE49B2D6C}" sibTransId="{581EB085-86AD-4240-82EC-6AFBACA2B06D}"/>
    <dgm:cxn modelId="{C4B44725-F9E8-436E-834C-DDEAD6BFB1BD}" srcId="{F3B64C71-31E6-4A4B-A315-31738309F446}" destId="{D133D7F5-1C6A-46AF-8AA7-46B04328B338}" srcOrd="4" destOrd="0" parTransId="{486169BE-2ECA-4A8D-9607-0C76D3096FE0}" sibTransId="{3BA9FF03-E399-4BFF-84EE-7A2391F62E42}"/>
    <dgm:cxn modelId="{8632BB30-5D09-4458-A5F5-24DE44C3D506}" srcId="{38B75E6A-3CF2-42A4-97CD-F9BD0D8E7525}" destId="{0A986175-BBF8-4B8C-90AF-40294A1957F4}" srcOrd="0" destOrd="0" parTransId="{9B9F7F81-9EAF-43E6-84F2-354AB276CEEF}" sibTransId="{097F6E7C-59B5-4AA7-8ED6-E85D981B8291}"/>
    <dgm:cxn modelId="{C720D53D-8DBE-47AF-A8C7-9C8A59222546}" srcId="{77AC5ADD-D8A1-4EE1-8881-76A17E0EF6A5}" destId="{63092138-9867-4873-A14E-C0AAB4B12E3B}" srcOrd="0" destOrd="0" parTransId="{C80F9456-566C-4FB4-8299-C8CFE29B0F2E}" sibTransId="{2DC24956-E87D-42CF-9156-C75AAE9FCD0B}"/>
    <dgm:cxn modelId="{7682073E-7863-4C6E-8AA6-1AEB0C98044C}" srcId="{16907749-70E2-4F97-A88B-189294101377}" destId="{F703069F-60EC-459B-874E-A760B0AED15C}" srcOrd="0" destOrd="0" parTransId="{98558DA4-3EB0-4A0E-A44A-A1AA426F5C5C}" sibTransId="{43836771-5148-4349-8FE7-F116342F75F4}"/>
    <dgm:cxn modelId="{8B20C15C-61B4-4015-8838-FC83B85FAEA7}" type="presOf" srcId="{F8327BC0-56BB-4AC3-8A9C-01C5A95F4885}" destId="{0A64EA85-4F43-4104-8F72-BAFF8432266F}" srcOrd="0" destOrd="1" presId="urn:microsoft.com/office/officeart/2005/8/layout/hList1"/>
    <dgm:cxn modelId="{1E712A5F-FEE4-4FD7-80A7-E4E36FE658E8}" srcId="{16907749-70E2-4F97-A88B-189294101377}" destId="{1CFDB111-EA70-4585-AE27-592E4F5ACDC3}" srcOrd="2" destOrd="0" parTransId="{C3245DE3-5D04-443A-9B7C-46BA71E21018}" sibTransId="{A2D6E45D-8A28-4BC9-AAA6-AACFC5143C88}"/>
    <dgm:cxn modelId="{E9AA5361-9C75-4D28-B33C-25387382C4D1}" type="presOf" srcId="{ADD64D85-69F7-472E-8B9E-66424D90C8CC}" destId="{0A64EA85-4F43-4104-8F72-BAFF8432266F}" srcOrd="0" destOrd="0" presId="urn:microsoft.com/office/officeart/2005/8/layout/hList1"/>
    <dgm:cxn modelId="{7A942F43-4072-4960-8698-A501631ECB26}" srcId="{F3B64C71-31E6-4A4B-A315-31738309F446}" destId="{ADD64D85-69F7-472E-8B9E-66424D90C8CC}" srcOrd="0" destOrd="0" parTransId="{DC90F492-EF44-457F-9382-7584DA681B78}" sibTransId="{9AFE3461-CE61-4319-971F-8344551ED548}"/>
    <dgm:cxn modelId="{20FBC264-A3E2-4BBC-98A2-E5E0D29CDC47}" type="presOf" srcId="{F45A8E74-0CAF-4E93-96EA-5A263306E709}" destId="{0A64EA85-4F43-4104-8F72-BAFF8432266F}" srcOrd="0" destOrd="7" presId="urn:microsoft.com/office/officeart/2005/8/layout/hList1"/>
    <dgm:cxn modelId="{BB69A049-B286-47F5-B6F7-E158A61E05BE}" srcId="{16907749-70E2-4F97-A88B-189294101377}" destId="{46D505CE-D285-4991-B5BB-530FBA968E9F}" srcOrd="1" destOrd="0" parTransId="{D0841809-389F-468D-AB6A-4D141504E863}" sibTransId="{AED2BF91-96C9-41C3-BD53-301861C89023}"/>
    <dgm:cxn modelId="{0224C769-6D33-4563-82B4-E0B563259329}" srcId="{F3B64C71-31E6-4A4B-A315-31738309F446}" destId="{86773062-E12A-461A-86CC-AFC5BAE261AA}" srcOrd="3" destOrd="0" parTransId="{9257E3A7-1029-4D12-9548-57ACDA3B7BEE}" sibTransId="{D7635248-3C0D-46BC-B3CB-4B5548D7044C}"/>
    <dgm:cxn modelId="{5B9CA550-5276-4F71-BBDD-11AA6F869D2F}" type="presOf" srcId="{F703069F-60EC-459B-874E-A760B0AED15C}" destId="{AD0506D1-FE60-401A-BC86-250E7DEE8326}" srcOrd="0" destOrd="4" presId="urn:microsoft.com/office/officeart/2005/8/layout/hList1"/>
    <dgm:cxn modelId="{0C567477-804A-4137-ABFD-F1B83E3440AE}" type="presOf" srcId="{C346CEBD-F5CD-49B4-9BED-EEC8EA75C68C}" destId="{DE0FC658-EDF1-4063-AAC6-24E40A089A3E}" srcOrd="0" destOrd="1" presId="urn:microsoft.com/office/officeart/2005/8/layout/hList1"/>
    <dgm:cxn modelId="{5F6BF177-1C16-435B-B9F6-0038EF6BA33F}" srcId="{F3B64C71-31E6-4A4B-A315-31738309F446}" destId="{77AC5ADD-D8A1-4EE1-8881-76A17E0EF6A5}" srcOrd="5" destOrd="0" parTransId="{73642ABE-34A2-4C4A-943F-65DB6D909053}" sibTransId="{C0082B39-D297-40EC-9D96-661E22AD9B5D}"/>
    <dgm:cxn modelId="{7A46B17E-C186-4037-925F-FA96D3B0DF88}" srcId="{77AC5ADD-D8A1-4EE1-8881-76A17E0EF6A5}" destId="{F45A8E74-0CAF-4E93-96EA-5A263306E709}" srcOrd="1" destOrd="0" parTransId="{D209A27B-3643-4E88-82F4-4927264B6B1D}" sibTransId="{90145A71-ABA6-497D-BA76-3B5D1E17D2A9}"/>
    <dgm:cxn modelId="{99172D80-A5BD-4677-96AC-AF9BCAA136CF}" type="presOf" srcId="{F3B64C71-31E6-4A4B-A315-31738309F446}" destId="{8B476D5E-BCF9-432A-B65D-EC1B1305ED09}" srcOrd="0" destOrd="0" presId="urn:microsoft.com/office/officeart/2005/8/layout/hList1"/>
    <dgm:cxn modelId="{13C22785-64D7-4C08-892B-A4AB15EA1914}" type="presOf" srcId="{86773062-E12A-461A-86CC-AFC5BAE261AA}" destId="{0A64EA85-4F43-4104-8F72-BAFF8432266F}" srcOrd="0" destOrd="3" presId="urn:microsoft.com/office/officeart/2005/8/layout/hList1"/>
    <dgm:cxn modelId="{4326B486-5E1B-4420-89EE-D910B7B170E1}" type="presOf" srcId="{4A2112E6-347E-45D3-BCC4-74693EFB82E2}" destId="{DE0FC658-EDF1-4063-AAC6-24E40A089A3E}" srcOrd="0" destOrd="3" presId="urn:microsoft.com/office/officeart/2005/8/layout/hList1"/>
    <dgm:cxn modelId="{7DC4AF8E-1B24-4933-B6B0-3F3F8E980CB9}" type="presOf" srcId="{1CFDB111-EA70-4585-AE27-592E4F5ACDC3}" destId="{AD0506D1-FE60-401A-BC86-250E7DEE8326}" srcOrd="0" destOrd="6" presId="urn:microsoft.com/office/officeart/2005/8/layout/hList1"/>
    <dgm:cxn modelId="{51C47790-574B-4358-8375-8E9DC7A19203}" srcId="{9B309C40-CA69-4A95-8C2A-0F4AE54E8325}" destId="{1A16B2DA-2461-47DB-BDDA-56A936F74DDE}" srcOrd="2" destOrd="0" parTransId="{C65DD809-E976-4E8E-9913-C4AD80A6B9D6}" sibTransId="{6347CEB6-361D-4B59-88BB-5FD158A7F5EF}"/>
    <dgm:cxn modelId="{74433C91-1FAC-41A0-9524-CB33F8E6E166}" srcId="{F3B64C71-31E6-4A4B-A315-31738309F446}" destId="{DFF8F200-C0EA-4F5F-851D-64D462CF85C6}" srcOrd="2" destOrd="0" parTransId="{726EBC1E-D9A6-440A-85B3-78226A22FC6F}" sibTransId="{709ADB42-C856-4434-9487-D4ED9588C701}"/>
    <dgm:cxn modelId="{E2D83F99-FF21-43B9-A3DA-C5633A96AC9F}" type="presOf" srcId="{38B75E6A-3CF2-42A4-97CD-F9BD0D8E7525}" destId="{E8CBD769-1424-4CBE-A079-DA8A756CF943}" srcOrd="0" destOrd="0" presId="urn:microsoft.com/office/officeart/2005/8/layout/hList1"/>
    <dgm:cxn modelId="{3E7ECD9A-DF84-4625-8135-89CB6B94BE8A}" type="presOf" srcId="{D133D7F5-1C6A-46AF-8AA7-46B04328B338}" destId="{0A64EA85-4F43-4104-8F72-BAFF8432266F}" srcOrd="0" destOrd="4" presId="urn:microsoft.com/office/officeart/2005/8/layout/hList1"/>
    <dgm:cxn modelId="{2F9C7EA3-0518-4E51-B1AF-465386923B3A}" type="presOf" srcId="{63092138-9867-4873-A14E-C0AAB4B12E3B}" destId="{0A64EA85-4F43-4104-8F72-BAFF8432266F}" srcOrd="0" destOrd="6" presId="urn:microsoft.com/office/officeart/2005/8/layout/hList1"/>
    <dgm:cxn modelId="{565906A5-F166-45B7-9255-74C6AB65C182}" type="presOf" srcId="{DFF8F200-C0EA-4F5F-851D-64D462CF85C6}" destId="{0A64EA85-4F43-4104-8F72-BAFF8432266F}" srcOrd="0" destOrd="2" presId="urn:microsoft.com/office/officeart/2005/8/layout/hList1"/>
    <dgm:cxn modelId="{1D6BD3AE-4740-41F4-956D-3AA3D6A7CB29}" type="presOf" srcId="{9B309C40-CA69-4A95-8C2A-0F4AE54E8325}" destId="{1133AA7F-6A7C-450A-8F6B-303819C2F2EB}" srcOrd="0" destOrd="0" presId="urn:microsoft.com/office/officeart/2005/8/layout/hList1"/>
    <dgm:cxn modelId="{F94874B7-7196-49F5-8F8E-C0953CD8E77E}" srcId="{0A986175-BBF8-4B8C-90AF-40294A1957F4}" destId="{02D215D8-4441-4EAB-AC70-D1DE56F18400}" srcOrd="0" destOrd="0" parTransId="{85A5C7C8-7CAD-4F69-B59E-A063C95ED314}" sibTransId="{DA588D38-09E2-4B58-96E8-359BECE18F0F}"/>
    <dgm:cxn modelId="{F9709CB7-CA84-4DCA-A703-38CA93656AE5}" type="presOf" srcId="{EDA497D4-FFEA-464F-9BFC-95A52A8F2CAA}" destId="{AD0506D1-FE60-401A-BC86-250E7DEE8326}" srcOrd="0" destOrd="2" presId="urn:microsoft.com/office/officeart/2005/8/layout/hList1"/>
    <dgm:cxn modelId="{83595BBA-716B-4687-8086-F1DEE316ADA9}" type="presOf" srcId="{33D5C3F7-2D5A-41DF-81B4-B1A40DFC0268}" destId="{DE0FC658-EDF1-4063-AAC6-24E40A089A3E}" srcOrd="0" destOrd="0" presId="urn:microsoft.com/office/officeart/2005/8/layout/hList1"/>
    <dgm:cxn modelId="{6DEA8EBB-3B95-4A63-A0DA-9FC9AD6E77FD}" srcId="{0A986175-BBF8-4B8C-90AF-40294A1957F4}" destId="{EDA497D4-FFEA-464F-9BFC-95A52A8F2CAA}" srcOrd="2" destOrd="0" parTransId="{EDFE0B1A-9DE0-4C96-88D5-21B049D36186}" sibTransId="{74C7BD1B-6724-42BC-BC2F-937761FE4BC7}"/>
    <dgm:cxn modelId="{831B9EBC-E2FA-4DF0-86BB-EA0E1905B188}" srcId="{1A16B2DA-2461-47DB-BDDA-56A936F74DDE}" destId="{4A2112E6-347E-45D3-BCC4-74693EFB82E2}" srcOrd="0" destOrd="0" parTransId="{EC25E455-0AA9-45C3-90D8-14FA576828D7}" sibTransId="{0A7E7641-8C9D-43F4-9D6A-127B2B994DDE}"/>
    <dgm:cxn modelId="{4A12C4C9-1B30-4CED-A73A-A0083357D5F6}" srcId="{38B75E6A-3CF2-42A4-97CD-F9BD0D8E7525}" destId="{9B309C40-CA69-4A95-8C2A-0F4AE54E8325}" srcOrd="1" destOrd="0" parTransId="{97E501B4-A9B8-4017-A378-B3F75AF2FC54}" sibTransId="{7A2DABE6-1D56-4191-B663-92C6ADBD8865}"/>
    <dgm:cxn modelId="{BF2013CC-1E6E-4014-9A25-E5ED8401932C}" type="presOf" srcId="{FA05F96C-1E34-4C23-A4FC-0F56151C4063}" destId="{AD0506D1-FE60-401A-BC86-250E7DEE8326}" srcOrd="0" destOrd="1" presId="urn:microsoft.com/office/officeart/2005/8/layout/hList1"/>
    <dgm:cxn modelId="{48E68BCE-3199-440E-8332-514AEF9755F8}" type="presOf" srcId="{16907749-70E2-4F97-A88B-189294101377}" destId="{AD0506D1-FE60-401A-BC86-250E7DEE8326}" srcOrd="0" destOrd="3" presId="urn:microsoft.com/office/officeart/2005/8/layout/hList1"/>
    <dgm:cxn modelId="{357B95D4-D3A5-4EF8-B9B6-7364CE464AD9}" srcId="{F3B64C71-31E6-4A4B-A315-31738309F446}" destId="{F8327BC0-56BB-4AC3-8A9C-01C5A95F4885}" srcOrd="1" destOrd="0" parTransId="{943C647C-EDDD-4156-9CDA-A3B3DEB56E83}" sibTransId="{80E10AB7-6889-4ECC-8BCB-C6C4C520C8EA}"/>
    <dgm:cxn modelId="{7AC8A3E3-C719-4CF3-84BB-2FE7CD01B7A7}" type="presOf" srcId="{02D215D8-4441-4EAB-AC70-D1DE56F18400}" destId="{AD0506D1-FE60-401A-BC86-250E7DEE8326}" srcOrd="0" destOrd="0" presId="urn:microsoft.com/office/officeart/2005/8/layout/hList1"/>
    <dgm:cxn modelId="{7A0998EC-BD7F-4EB6-BE5A-731289740CF0}" srcId="{0A986175-BBF8-4B8C-90AF-40294A1957F4}" destId="{16907749-70E2-4F97-A88B-189294101377}" srcOrd="3" destOrd="0" parTransId="{D93FE5B5-5A05-48B6-8C5B-9C7463AF52BE}" sibTransId="{7C97C894-E2AB-4366-B226-1162969BB27C}"/>
    <dgm:cxn modelId="{5B7207F8-6289-4AE2-A87D-A98E92F52DCB}" srcId="{38B75E6A-3CF2-42A4-97CD-F9BD0D8E7525}" destId="{F3B64C71-31E6-4A4B-A315-31738309F446}" srcOrd="2" destOrd="0" parTransId="{17AFED86-8BD6-4522-B763-B647084B5F84}" sibTransId="{34D000C3-E786-450B-BCFA-ED1CB31AD634}"/>
    <dgm:cxn modelId="{0785CDFE-6FF7-41D7-932A-B7311BB00262}" type="presOf" srcId="{1A16B2DA-2461-47DB-BDDA-56A936F74DDE}" destId="{DE0FC658-EDF1-4063-AAC6-24E40A089A3E}" srcOrd="0" destOrd="2" presId="urn:microsoft.com/office/officeart/2005/8/layout/hList1"/>
    <dgm:cxn modelId="{1ADBDFFE-FF46-4188-A213-1D45007C8DC3}" srcId="{9B309C40-CA69-4A95-8C2A-0F4AE54E8325}" destId="{33D5C3F7-2D5A-41DF-81B4-B1A40DFC0268}" srcOrd="0" destOrd="0" parTransId="{7DDF3D6D-1D7D-42BA-9108-ECBE3CD889CC}" sibTransId="{0D1C8132-BD9E-4B71-92E2-261EF62566C2}"/>
    <dgm:cxn modelId="{25134A8E-5157-46D4-8266-B5BE52E6FC1F}" type="presParOf" srcId="{E8CBD769-1424-4CBE-A079-DA8A756CF943}" destId="{C5056F18-DE14-424B-BA90-86A50AE7C85F}" srcOrd="0" destOrd="0" presId="urn:microsoft.com/office/officeart/2005/8/layout/hList1"/>
    <dgm:cxn modelId="{69E74B10-34C0-41DF-A991-F14647F77859}" type="presParOf" srcId="{C5056F18-DE14-424B-BA90-86A50AE7C85F}" destId="{05F00EF2-1699-498E-A01C-11C1585D9DA4}" srcOrd="0" destOrd="0" presId="urn:microsoft.com/office/officeart/2005/8/layout/hList1"/>
    <dgm:cxn modelId="{3B0CB3BF-079B-4588-9520-9940A2E47B4D}" type="presParOf" srcId="{C5056F18-DE14-424B-BA90-86A50AE7C85F}" destId="{AD0506D1-FE60-401A-BC86-250E7DEE8326}" srcOrd="1" destOrd="0" presId="urn:microsoft.com/office/officeart/2005/8/layout/hList1"/>
    <dgm:cxn modelId="{2B934B5D-787D-4C5F-A71C-0A55289C895A}" type="presParOf" srcId="{E8CBD769-1424-4CBE-A079-DA8A756CF943}" destId="{D2AE29BF-9A90-4C56-9C84-E467DFF06545}" srcOrd="1" destOrd="0" presId="urn:microsoft.com/office/officeart/2005/8/layout/hList1"/>
    <dgm:cxn modelId="{6082DE29-05FF-42F1-AA76-9B7D2E1A8B47}" type="presParOf" srcId="{E8CBD769-1424-4CBE-A079-DA8A756CF943}" destId="{6A500C47-E786-4D22-BAE4-5B894853918F}" srcOrd="2" destOrd="0" presId="urn:microsoft.com/office/officeart/2005/8/layout/hList1"/>
    <dgm:cxn modelId="{8C936EBE-6214-4F71-B6A6-B9F897C51287}" type="presParOf" srcId="{6A500C47-E786-4D22-BAE4-5B894853918F}" destId="{1133AA7F-6A7C-450A-8F6B-303819C2F2EB}" srcOrd="0" destOrd="0" presId="urn:microsoft.com/office/officeart/2005/8/layout/hList1"/>
    <dgm:cxn modelId="{07C91F8C-3C62-4108-98AC-DC7894E0D919}" type="presParOf" srcId="{6A500C47-E786-4D22-BAE4-5B894853918F}" destId="{DE0FC658-EDF1-4063-AAC6-24E40A089A3E}" srcOrd="1" destOrd="0" presId="urn:microsoft.com/office/officeart/2005/8/layout/hList1"/>
    <dgm:cxn modelId="{86856A32-4D23-4287-94BD-2F44942FBB37}" type="presParOf" srcId="{E8CBD769-1424-4CBE-A079-DA8A756CF943}" destId="{7DDEF864-0FDA-408D-A841-1B10BA23AA88}" srcOrd="3" destOrd="0" presId="urn:microsoft.com/office/officeart/2005/8/layout/hList1"/>
    <dgm:cxn modelId="{2DA2D57F-35B9-46D9-875F-A400D34383EB}" type="presParOf" srcId="{E8CBD769-1424-4CBE-A079-DA8A756CF943}" destId="{3AEBFC08-655C-4443-9B70-50B41CC0369C}" srcOrd="4" destOrd="0" presId="urn:microsoft.com/office/officeart/2005/8/layout/hList1"/>
    <dgm:cxn modelId="{C3E5C2E2-B123-4ED4-BE12-AC5A2149650E}" type="presParOf" srcId="{3AEBFC08-655C-4443-9B70-50B41CC0369C}" destId="{8B476D5E-BCF9-432A-B65D-EC1B1305ED09}" srcOrd="0" destOrd="0" presId="urn:microsoft.com/office/officeart/2005/8/layout/hList1"/>
    <dgm:cxn modelId="{687C065A-222F-4BBB-AD2D-818FBBDEBD8F}" type="presParOf" srcId="{3AEBFC08-655C-4443-9B70-50B41CC0369C}" destId="{0A64EA85-4F43-4104-8F72-BAFF8432266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8B75E6A-3CF2-42A4-97CD-F9BD0D8E752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D31FC43-32CB-42ED-A204-A46169848EE2}">
      <dgm:prSet/>
      <dgm:spPr/>
      <dgm:t>
        <a:bodyPr/>
        <a:lstStyle/>
        <a:p>
          <a:r>
            <a:rPr lang="pt-BR" dirty="0"/>
            <a:t>Sialorreia e gengivorragia</a:t>
          </a:r>
        </a:p>
      </dgm:t>
    </dgm:pt>
    <dgm:pt modelId="{950370A8-3600-40CE-B27C-57C3067A8021}" type="parTrans" cxnId="{6949A15B-D5AB-4676-B113-6C4AC127312B}">
      <dgm:prSet/>
      <dgm:spPr/>
      <dgm:t>
        <a:bodyPr/>
        <a:lstStyle/>
        <a:p>
          <a:endParaRPr lang="pt-BR"/>
        </a:p>
      </dgm:t>
    </dgm:pt>
    <dgm:pt modelId="{72A7820E-0276-4965-83D3-A543DA7FEE50}" type="sibTrans" cxnId="{6949A15B-D5AB-4676-B113-6C4AC127312B}">
      <dgm:prSet/>
      <dgm:spPr/>
      <dgm:t>
        <a:bodyPr/>
        <a:lstStyle/>
        <a:p>
          <a:endParaRPr lang="pt-BR"/>
        </a:p>
      </dgm:t>
    </dgm:pt>
    <dgm:pt modelId="{C9D4524D-D134-4BFD-822E-29CD5228C960}">
      <dgm:prSet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Comer frutas</a:t>
          </a:r>
        </a:p>
      </dgm:t>
    </dgm:pt>
    <dgm:pt modelId="{F5444DCC-F1D5-4479-A4D3-49C0EEB0201D}" type="parTrans" cxnId="{61B0B90F-1E49-4663-A985-426A50DDE158}">
      <dgm:prSet/>
      <dgm:spPr/>
      <dgm:t>
        <a:bodyPr/>
        <a:lstStyle/>
        <a:p>
          <a:endParaRPr lang="pt-BR"/>
        </a:p>
      </dgm:t>
    </dgm:pt>
    <dgm:pt modelId="{E80EA3FC-4D8E-4EEA-8A33-A7C19E84BA4A}" type="sibTrans" cxnId="{61B0B90F-1E49-4663-A985-426A50DDE158}">
      <dgm:prSet/>
      <dgm:spPr/>
      <dgm:t>
        <a:bodyPr/>
        <a:lstStyle/>
        <a:p>
          <a:endParaRPr lang="pt-BR"/>
        </a:p>
      </dgm:t>
    </dgm:pt>
    <dgm:pt modelId="{E76FC16F-FEB7-481E-A0B2-7520F9160658}">
      <dgm:prSet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chupar balas de limão</a:t>
          </a:r>
        </a:p>
      </dgm:t>
    </dgm:pt>
    <dgm:pt modelId="{E35C7E95-6CB8-4018-834F-E45151F1765F}" type="parTrans" cxnId="{863ED314-90FA-44BF-8A4A-A8372E7D4F09}">
      <dgm:prSet/>
      <dgm:spPr/>
      <dgm:t>
        <a:bodyPr/>
        <a:lstStyle/>
        <a:p>
          <a:endParaRPr lang="pt-BR"/>
        </a:p>
      </dgm:t>
    </dgm:pt>
    <dgm:pt modelId="{4D4DB3B5-7B62-4CF8-B361-03919D58B2AA}" type="sibTrans" cxnId="{863ED314-90FA-44BF-8A4A-A8372E7D4F09}">
      <dgm:prSet/>
      <dgm:spPr/>
      <dgm:t>
        <a:bodyPr/>
        <a:lstStyle/>
        <a:p>
          <a:endParaRPr lang="pt-BR"/>
        </a:p>
      </dgm:t>
    </dgm:pt>
    <dgm:pt modelId="{7330818C-28F8-4954-88CE-969977DBD069}">
      <dgm:prSet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mastigar goma de mascar</a:t>
          </a:r>
        </a:p>
      </dgm:t>
    </dgm:pt>
    <dgm:pt modelId="{E3EA8F4B-2380-42C1-BA10-342714102206}" type="parTrans" cxnId="{452D8CC4-80C7-4C5E-B199-539313B0DF59}">
      <dgm:prSet/>
      <dgm:spPr/>
      <dgm:t>
        <a:bodyPr/>
        <a:lstStyle/>
        <a:p>
          <a:endParaRPr lang="pt-BR"/>
        </a:p>
      </dgm:t>
    </dgm:pt>
    <dgm:pt modelId="{07A7ABB0-F059-4E7C-BF84-2F68375269BF}" type="sibTrans" cxnId="{452D8CC4-80C7-4C5E-B199-539313B0DF59}">
      <dgm:prSet/>
      <dgm:spPr/>
      <dgm:t>
        <a:bodyPr/>
        <a:lstStyle/>
        <a:p>
          <a:endParaRPr lang="pt-BR"/>
        </a:p>
      </dgm:t>
    </dgm:pt>
    <dgm:pt modelId="{51BBA4BE-B57C-4DFF-9B24-B4ADEB0E67E3}">
      <dgm:prSet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comer bolachas salgadas, fazer várias  dieta fracionada</a:t>
          </a:r>
        </a:p>
      </dgm:t>
    </dgm:pt>
    <dgm:pt modelId="{62E443F1-15F6-4CEA-8C48-F07BA2609DD7}" type="parTrans" cxnId="{0B43866D-9E39-483F-8965-A034FB2DE73A}">
      <dgm:prSet/>
      <dgm:spPr/>
      <dgm:t>
        <a:bodyPr/>
        <a:lstStyle/>
        <a:p>
          <a:endParaRPr lang="pt-BR"/>
        </a:p>
      </dgm:t>
    </dgm:pt>
    <dgm:pt modelId="{BDFC349D-1C32-40EA-A51D-2C72EBEC9C5E}" type="sibTrans" cxnId="{0B43866D-9E39-483F-8965-A034FB2DE73A}">
      <dgm:prSet/>
      <dgm:spPr/>
      <dgm:t>
        <a:bodyPr/>
        <a:lstStyle/>
        <a:p>
          <a:endParaRPr lang="pt-BR"/>
        </a:p>
      </dgm:t>
    </dgm:pt>
    <dgm:pt modelId="{01AF9CEB-A1C9-4C62-A8CB-9F7F137C167A}">
      <dgm:prSet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escovar os dentes</a:t>
          </a:r>
        </a:p>
      </dgm:t>
    </dgm:pt>
    <dgm:pt modelId="{715BAB56-2594-439D-9275-F2103ACF7189}" type="parTrans" cxnId="{69E1DE9B-0DA1-4B94-BC44-43062333F228}">
      <dgm:prSet/>
      <dgm:spPr/>
      <dgm:t>
        <a:bodyPr/>
        <a:lstStyle/>
        <a:p>
          <a:endParaRPr lang="pt-BR"/>
        </a:p>
      </dgm:t>
    </dgm:pt>
    <dgm:pt modelId="{7392494D-FFE4-4293-AB61-90A42E8052CA}" type="sibTrans" cxnId="{69E1DE9B-0DA1-4B94-BC44-43062333F228}">
      <dgm:prSet/>
      <dgm:spPr/>
      <dgm:t>
        <a:bodyPr/>
        <a:lstStyle/>
        <a:p>
          <a:endParaRPr lang="pt-BR"/>
        </a:p>
      </dgm:t>
    </dgm:pt>
    <dgm:pt modelId="{70BE6381-5C67-46AA-8EF5-EC3BAD70C9BD}">
      <dgm:prSet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fazer bochechos com produtos de menta</a:t>
          </a:r>
        </a:p>
      </dgm:t>
    </dgm:pt>
    <dgm:pt modelId="{F9AD9721-BD8D-4842-B6C8-00B8AFA192E7}" type="parTrans" cxnId="{C0C30D33-E377-4D0F-A851-8293F7BF9216}">
      <dgm:prSet/>
      <dgm:spPr/>
      <dgm:t>
        <a:bodyPr/>
        <a:lstStyle/>
        <a:p>
          <a:endParaRPr lang="pt-BR"/>
        </a:p>
      </dgm:t>
    </dgm:pt>
    <dgm:pt modelId="{30D12F94-F4DB-42E4-B7DB-046B5171D3FB}" type="sibTrans" cxnId="{C0C30D33-E377-4D0F-A851-8293F7BF9216}">
      <dgm:prSet/>
      <dgm:spPr/>
      <dgm:t>
        <a:bodyPr/>
        <a:lstStyle/>
        <a:p>
          <a:endParaRPr lang="pt-BR"/>
        </a:p>
      </dgm:t>
    </dgm:pt>
    <dgm:pt modelId="{F82B146A-E0FF-441A-8A3D-E2571F76F888}">
      <dgm:prSet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incentivar o uso de fio dental</a:t>
          </a:r>
        </a:p>
      </dgm:t>
    </dgm:pt>
    <dgm:pt modelId="{8501D063-0848-4EB1-BD3C-3532270CF8B9}" type="parTrans" cxnId="{E77FD3E5-CF3E-4295-BD14-734D8B963F23}">
      <dgm:prSet/>
      <dgm:spPr/>
      <dgm:t>
        <a:bodyPr/>
        <a:lstStyle/>
        <a:p>
          <a:endParaRPr lang="pt-BR"/>
        </a:p>
      </dgm:t>
    </dgm:pt>
    <dgm:pt modelId="{BD72E11F-1A4F-44BF-9777-66F107745987}" type="sibTrans" cxnId="{E77FD3E5-CF3E-4295-BD14-734D8B963F23}">
      <dgm:prSet/>
      <dgm:spPr/>
      <dgm:t>
        <a:bodyPr/>
        <a:lstStyle/>
        <a:p>
          <a:endParaRPr lang="pt-BR"/>
        </a:p>
      </dgm:t>
    </dgm:pt>
    <dgm:pt modelId="{0B469134-D926-4068-9B32-3936A379FD0A}">
      <dgm:prSet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Deglutir saliva</a:t>
          </a:r>
        </a:p>
      </dgm:t>
    </dgm:pt>
    <dgm:pt modelId="{BCBABCF1-DDE1-49A4-9FF3-F94EAE60F8BD}" type="parTrans" cxnId="{A969197A-072A-4D23-AB19-078AEC4D441D}">
      <dgm:prSet/>
      <dgm:spPr/>
      <dgm:t>
        <a:bodyPr/>
        <a:lstStyle/>
        <a:p>
          <a:endParaRPr lang="pt-BR"/>
        </a:p>
      </dgm:t>
    </dgm:pt>
    <dgm:pt modelId="{01B031C8-355C-4510-AC60-128A973ECF51}" type="sibTrans" cxnId="{A969197A-072A-4D23-AB19-078AEC4D441D}">
      <dgm:prSet/>
      <dgm:spPr/>
      <dgm:t>
        <a:bodyPr/>
        <a:lstStyle/>
        <a:p>
          <a:endParaRPr lang="pt-BR"/>
        </a:p>
      </dgm:t>
    </dgm:pt>
    <dgm:pt modelId="{2C5CD31A-B615-4EF1-8810-4F5E503E57EB}">
      <dgm:prSet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Fraquezas e desmaios</a:t>
          </a:r>
        </a:p>
      </dgm:t>
    </dgm:pt>
    <dgm:pt modelId="{D95B998A-B0DF-4CBB-B43E-E73E57CEE6FD}" type="parTrans" cxnId="{BD3A85F7-4A0B-43E3-A975-9EBFEDEDDD58}">
      <dgm:prSet/>
      <dgm:spPr/>
      <dgm:t>
        <a:bodyPr/>
        <a:lstStyle/>
        <a:p>
          <a:endParaRPr lang="pt-BR"/>
        </a:p>
      </dgm:t>
    </dgm:pt>
    <dgm:pt modelId="{CAD82132-914E-40AE-9BE1-CEECE055FD4A}" type="sibTrans" cxnId="{BD3A85F7-4A0B-43E3-A975-9EBFEDEDDD58}">
      <dgm:prSet/>
      <dgm:spPr/>
      <dgm:t>
        <a:bodyPr/>
        <a:lstStyle/>
        <a:p>
          <a:endParaRPr lang="pt-BR"/>
        </a:p>
      </dgm:t>
    </dgm:pt>
    <dgm:pt modelId="{633AE4E9-75BF-4A51-B290-A4EBE2CCC5CC}">
      <dgm:prSet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orientar a gestante a não fazer mudanças bruscas de posição</a:t>
          </a:r>
        </a:p>
      </dgm:t>
    </dgm:pt>
    <dgm:pt modelId="{D8F752F0-9371-4918-A30B-0D7A157544D4}" type="parTrans" cxnId="{A80FFFA6-874F-4B76-B029-60C756F62810}">
      <dgm:prSet/>
      <dgm:spPr/>
      <dgm:t>
        <a:bodyPr/>
        <a:lstStyle/>
        <a:p>
          <a:endParaRPr lang="pt-BR"/>
        </a:p>
      </dgm:t>
    </dgm:pt>
    <dgm:pt modelId="{5E1B752D-23D5-4CE3-959B-E6982DEA6581}" type="sibTrans" cxnId="{A80FFFA6-874F-4B76-B029-60C756F62810}">
      <dgm:prSet/>
      <dgm:spPr/>
      <dgm:t>
        <a:bodyPr/>
        <a:lstStyle/>
        <a:p>
          <a:endParaRPr lang="pt-BR"/>
        </a:p>
      </dgm:t>
    </dgm:pt>
    <dgm:pt modelId="{E1400BFD-E687-48D1-B539-6A4FBADA3F19}">
      <dgm:prSet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evitar a inatividade</a:t>
          </a:r>
        </a:p>
      </dgm:t>
    </dgm:pt>
    <dgm:pt modelId="{E351B7FB-BA6B-4A9A-8CF7-94687A225DE9}" type="parTrans" cxnId="{01A84E86-590A-49B3-AEAE-716DB8CA7FA1}">
      <dgm:prSet/>
      <dgm:spPr/>
      <dgm:t>
        <a:bodyPr/>
        <a:lstStyle/>
        <a:p>
          <a:endParaRPr lang="pt-BR"/>
        </a:p>
      </dgm:t>
    </dgm:pt>
    <dgm:pt modelId="{DC6A4F0A-4AB9-4182-A520-896E9E42C3BE}" type="sibTrans" cxnId="{01A84E86-590A-49B3-AEAE-716DB8CA7FA1}">
      <dgm:prSet/>
      <dgm:spPr/>
      <dgm:t>
        <a:bodyPr/>
        <a:lstStyle/>
        <a:p>
          <a:endParaRPr lang="pt-BR"/>
        </a:p>
      </dgm:t>
    </dgm:pt>
    <dgm:pt modelId="{829D196F-80E6-4273-9FDD-444D01CF2EFA}">
      <dgm:prSet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dieta fracionada</a:t>
          </a:r>
        </a:p>
      </dgm:t>
    </dgm:pt>
    <dgm:pt modelId="{A7EF779F-4AB3-43F3-A7C0-F5F3BFBD9D21}" type="parTrans" cxnId="{6758A733-59FD-4292-8413-ED359FC3C1EA}">
      <dgm:prSet/>
      <dgm:spPr/>
      <dgm:t>
        <a:bodyPr/>
        <a:lstStyle/>
        <a:p>
          <a:endParaRPr lang="pt-BR"/>
        </a:p>
      </dgm:t>
    </dgm:pt>
    <dgm:pt modelId="{7FD8D3FB-596F-4BF2-80B9-6D643030384A}" type="sibTrans" cxnId="{6758A733-59FD-4292-8413-ED359FC3C1EA}">
      <dgm:prSet/>
      <dgm:spPr/>
      <dgm:t>
        <a:bodyPr/>
        <a:lstStyle/>
        <a:p>
          <a:endParaRPr lang="pt-BR"/>
        </a:p>
      </dgm:t>
    </dgm:pt>
    <dgm:pt modelId="{F29BEF0C-7CAE-46DD-918A-EEC52F2EFE35}">
      <dgm:prSet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caso ocorram:</a:t>
          </a:r>
        </a:p>
      </dgm:t>
    </dgm:pt>
    <dgm:pt modelId="{094EBD16-3BB7-4BA1-866E-20BE49BB7635}" type="parTrans" cxnId="{B4ED69D6-0F2B-4935-AD1F-726F2C750311}">
      <dgm:prSet/>
      <dgm:spPr/>
      <dgm:t>
        <a:bodyPr/>
        <a:lstStyle/>
        <a:p>
          <a:endParaRPr lang="pt-BR"/>
        </a:p>
      </dgm:t>
    </dgm:pt>
    <dgm:pt modelId="{83E31FFD-C58D-46FD-B264-6BE0C4445F6A}" type="sibTrans" cxnId="{B4ED69D6-0F2B-4935-AD1F-726F2C750311}">
      <dgm:prSet/>
      <dgm:spPr/>
      <dgm:t>
        <a:bodyPr/>
        <a:lstStyle/>
        <a:p>
          <a:endParaRPr lang="pt-BR"/>
        </a:p>
      </dgm:t>
    </dgm:pt>
    <dgm:pt modelId="{F69BBDEF-FC34-4710-A3D8-0C0A337D216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dirty="0"/>
            <a:t>orientar a gestante a sentar com a cabeça abaixada</a:t>
          </a:r>
        </a:p>
      </dgm:t>
    </dgm:pt>
    <dgm:pt modelId="{47839494-5FB0-4E3B-83F8-FF738CD963A6}" type="parTrans" cxnId="{261DF4FA-F579-45E1-8597-D6B1069AA273}">
      <dgm:prSet/>
      <dgm:spPr/>
      <dgm:t>
        <a:bodyPr/>
        <a:lstStyle/>
        <a:p>
          <a:endParaRPr lang="pt-BR"/>
        </a:p>
      </dgm:t>
    </dgm:pt>
    <dgm:pt modelId="{F1470B7C-9356-4872-B4A9-6532AB2F4BF7}" type="sibTrans" cxnId="{261DF4FA-F579-45E1-8597-D6B1069AA273}">
      <dgm:prSet/>
      <dgm:spPr/>
      <dgm:t>
        <a:bodyPr/>
        <a:lstStyle/>
        <a:p>
          <a:endParaRPr lang="pt-BR"/>
        </a:p>
      </dgm:t>
    </dgm:pt>
    <dgm:pt modelId="{7429C535-32C8-418E-BA48-C7216A7D58E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dirty="0"/>
            <a:t>ou deitar em decúbito lateral esquerdo</a:t>
          </a:r>
        </a:p>
      </dgm:t>
    </dgm:pt>
    <dgm:pt modelId="{650ED2DB-79D1-49D6-8DEC-A47A0AE4292D}" type="parTrans" cxnId="{C52393AB-F28F-4759-888A-24AF0EBE974B}">
      <dgm:prSet/>
      <dgm:spPr/>
      <dgm:t>
        <a:bodyPr/>
        <a:lstStyle/>
        <a:p>
          <a:endParaRPr lang="pt-BR"/>
        </a:p>
      </dgm:t>
    </dgm:pt>
    <dgm:pt modelId="{835E71CE-7F0F-4B4B-90DE-5DA8944FB122}" type="sibTrans" cxnId="{C52393AB-F28F-4759-888A-24AF0EBE974B}">
      <dgm:prSet/>
      <dgm:spPr/>
      <dgm:t>
        <a:bodyPr/>
        <a:lstStyle/>
        <a:p>
          <a:endParaRPr lang="pt-BR"/>
        </a:p>
      </dgm:t>
    </dgm:pt>
    <dgm:pt modelId="{37F9AE6B-9F18-434D-9E0C-0B7A06EBD80A}">
      <dgm:prSet phldrT="[Texto]"/>
      <dgm:spPr/>
      <dgm:t>
        <a:bodyPr/>
        <a:lstStyle/>
        <a:p>
          <a:r>
            <a:rPr lang="pt-BR" dirty="0"/>
            <a:t>Flatulência e obstipação intestinal</a:t>
          </a:r>
        </a:p>
      </dgm:t>
    </dgm:pt>
    <dgm:pt modelId="{B6300737-FDE4-4F97-AABD-37D66DB3AA10}" type="parTrans" cxnId="{0D87BD47-EBFC-4B48-A7EA-BC66A3FAAE48}">
      <dgm:prSet/>
      <dgm:spPr/>
      <dgm:t>
        <a:bodyPr/>
        <a:lstStyle/>
        <a:p>
          <a:endParaRPr lang="pt-BR"/>
        </a:p>
      </dgm:t>
    </dgm:pt>
    <dgm:pt modelId="{E734264A-87D4-4901-A8A0-E39D4A42E4CA}" type="sibTrans" cxnId="{0D87BD47-EBFC-4B48-A7EA-BC66A3FAAE48}">
      <dgm:prSet/>
      <dgm:spPr/>
      <dgm:t>
        <a:bodyPr/>
        <a:lstStyle/>
        <a:p>
          <a:endParaRPr lang="pt-BR"/>
        </a:p>
      </dgm:t>
    </dgm:pt>
    <dgm:pt modelId="{773E1731-F13E-4F00-965D-A4F80D793882}">
      <dgm:prSet phldrT="[Texto]"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dieta rica em fibras e ingestão de líquidos</a:t>
          </a:r>
        </a:p>
      </dgm:t>
    </dgm:pt>
    <dgm:pt modelId="{0390D853-EADB-4DC0-AE83-3D0D011F8EB7}" type="parTrans" cxnId="{28417468-6253-450F-98D2-7DB20281EEFC}">
      <dgm:prSet/>
      <dgm:spPr/>
      <dgm:t>
        <a:bodyPr/>
        <a:lstStyle/>
        <a:p>
          <a:endParaRPr lang="pt-BR"/>
        </a:p>
      </dgm:t>
    </dgm:pt>
    <dgm:pt modelId="{3820907A-CAB9-47FD-8D96-2C963E00D780}" type="sibTrans" cxnId="{28417468-6253-450F-98D2-7DB20281EEFC}">
      <dgm:prSet/>
      <dgm:spPr/>
      <dgm:t>
        <a:bodyPr/>
        <a:lstStyle/>
        <a:p>
          <a:endParaRPr lang="pt-BR"/>
        </a:p>
      </dgm:t>
    </dgm:pt>
    <dgm:pt modelId="{C1A4E1E0-AF43-4301-BA07-C6DFD43027B6}">
      <dgm:prSet phldrT="[Texto]"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estimular a realização de caminhadas e movimentação para regularização do hábito intestinal. </a:t>
          </a:r>
        </a:p>
      </dgm:t>
    </dgm:pt>
    <dgm:pt modelId="{60EB1C13-2BE7-4B16-8D16-DEBA9C6E0D17}" type="parTrans" cxnId="{E376FAD9-9800-4645-B32C-AF40D034D0D7}">
      <dgm:prSet/>
      <dgm:spPr/>
      <dgm:t>
        <a:bodyPr/>
        <a:lstStyle/>
        <a:p>
          <a:endParaRPr lang="pt-BR"/>
        </a:p>
      </dgm:t>
    </dgm:pt>
    <dgm:pt modelId="{967F8A5A-AB39-48EF-9AF3-7B8A5BDE4D3F}" type="sibTrans" cxnId="{E376FAD9-9800-4645-B32C-AF40D034D0D7}">
      <dgm:prSet/>
      <dgm:spPr/>
      <dgm:t>
        <a:bodyPr/>
        <a:lstStyle/>
        <a:p>
          <a:endParaRPr lang="pt-BR"/>
        </a:p>
      </dgm:t>
    </dgm:pt>
    <dgm:pt modelId="{BAC14125-7119-4400-8F54-632FB8C50734}">
      <dgm:prSet phldrT="[Texto]"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nos casos de muita flatulência:</a:t>
          </a:r>
        </a:p>
      </dgm:t>
    </dgm:pt>
    <dgm:pt modelId="{06F2633C-68FA-44A2-9485-BD6A53EBBEF6}" type="parTrans" cxnId="{A274E66D-4C8C-4E99-9EFE-C9B9A96F7B82}">
      <dgm:prSet/>
      <dgm:spPr/>
      <dgm:t>
        <a:bodyPr/>
        <a:lstStyle/>
        <a:p>
          <a:endParaRPr lang="pt-BR"/>
        </a:p>
      </dgm:t>
    </dgm:pt>
    <dgm:pt modelId="{36BE9296-7C06-4240-97DD-F13D156CF9D2}" type="sibTrans" cxnId="{A274E66D-4C8C-4E99-9EFE-C9B9A96F7B82}">
      <dgm:prSet/>
      <dgm:spPr/>
      <dgm:t>
        <a:bodyPr/>
        <a:lstStyle/>
        <a:p>
          <a:endParaRPr lang="pt-BR"/>
        </a:p>
      </dgm:t>
    </dgm:pt>
    <dgm:pt modelId="{08931418-55E7-4B2C-97C1-38983D6C7A97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dirty="0"/>
            <a:t>evitar a ingestão de alimentos de alta fermentação, como repolho, couve, ovos formadores de volume.</a:t>
          </a:r>
        </a:p>
      </dgm:t>
    </dgm:pt>
    <dgm:pt modelId="{4D398281-9246-42DB-A789-759B48DCFE0B}" type="parTrans" cxnId="{6644BE5E-B105-4977-BAD6-C7E23A0D9774}">
      <dgm:prSet/>
      <dgm:spPr/>
      <dgm:t>
        <a:bodyPr/>
        <a:lstStyle/>
        <a:p>
          <a:endParaRPr lang="pt-BR"/>
        </a:p>
      </dgm:t>
    </dgm:pt>
    <dgm:pt modelId="{96746DA0-0117-46A4-9F71-087C0BB4A381}" type="sibTrans" cxnId="{6644BE5E-B105-4977-BAD6-C7E23A0D9774}">
      <dgm:prSet/>
      <dgm:spPr/>
      <dgm:t>
        <a:bodyPr/>
        <a:lstStyle/>
        <a:p>
          <a:endParaRPr lang="pt-BR"/>
        </a:p>
      </dgm:t>
    </dgm:pt>
    <dgm:pt modelId="{A5A3F019-29E2-493E-B6C0-D09BB308E0C7}">
      <dgm:prSet phldrT="[Texto]"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Medicações:</a:t>
          </a:r>
        </a:p>
      </dgm:t>
    </dgm:pt>
    <dgm:pt modelId="{C2A7E955-BC12-4BD5-8C4C-9479AFE20901}" type="parTrans" cxnId="{CDDEE8C7-E639-41F0-AFF9-1800F50B28DF}">
      <dgm:prSet/>
      <dgm:spPr/>
      <dgm:t>
        <a:bodyPr/>
        <a:lstStyle/>
        <a:p>
          <a:endParaRPr lang="pt-BR"/>
        </a:p>
      </dgm:t>
    </dgm:pt>
    <dgm:pt modelId="{B2FB3ED4-4464-4DDC-A134-A28B34E5623A}" type="sibTrans" cxnId="{CDDEE8C7-E639-41F0-AFF9-1800F50B28DF}">
      <dgm:prSet/>
      <dgm:spPr/>
      <dgm:t>
        <a:bodyPr/>
        <a:lstStyle/>
        <a:p>
          <a:endParaRPr lang="pt-BR"/>
        </a:p>
      </dgm:t>
    </dgm:pt>
    <dgm:pt modelId="{7FBA8A8C-7D6B-4C32-86DE-06495489B07D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dirty="0"/>
            <a:t>Óleo Mineral (Categoria C): 10ml até 3x ao dia; </a:t>
          </a:r>
        </a:p>
      </dgm:t>
    </dgm:pt>
    <dgm:pt modelId="{841ADCF4-DDB1-4100-A3E7-1AFF116405E1}" type="parTrans" cxnId="{6BC9789C-EF73-47AA-8D39-5E3392242934}">
      <dgm:prSet/>
      <dgm:spPr/>
      <dgm:t>
        <a:bodyPr/>
        <a:lstStyle/>
        <a:p>
          <a:endParaRPr lang="pt-BR"/>
        </a:p>
      </dgm:t>
    </dgm:pt>
    <dgm:pt modelId="{76C3F307-1707-4AC6-9625-6F94333F3EBF}" type="sibTrans" cxnId="{6BC9789C-EF73-47AA-8D39-5E3392242934}">
      <dgm:prSet/>
      <dgm:spPr/>
      <dgm:t>
        <a:bodyPr/>
        <a:lstStyle/>
        <a:p>
          <a:endParaRPr lang="pt-BR"/>
        </a:p>
      </dgm:t>
    </dgm:pt>
    <dgm:pt modelId="{919244FC-B7B9-4632-8089-983C8405785F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dirty="0"/>
            <a:t>Supositório de glicerina 1x ao dia quando necessário.</a:t>
          </a:r>
        </a:p>
      </dgm:t>
    </dgm:pt>
    <dgm:pt modelId="{32BC0F2D-4ADD-4C08-A51A-0AB32EBE3A3F}" type="parTrans" cxnId="{888470EC-A892-4D3A-920E-D5F76532A7C0}">
      <dgm:prSet/>
      <dgm:spPr/>
      <dgm:t>
        <a:bodyPr/>
        <a:lstStyle/>
        <a:p>
          <a:endParaRPr lang="pt-BR"/>
        </a:p>
      </dgm:t>
    </dgm:pt>
    <dgm:pt modelId="{E3DE16E4-35B1-4EF0-9C2F-B2945C16AE14}" type="sibTrans" cxnId="{888470EC-A892-4D3A-920E-D5F76532A7C0}">
      <dgm:prSet/>
      <dgm:spPr/>
      <dgm:t>
        <a:bodyPr/>
        <a:lstStyle/>
        <a:p>
          <a:endParaRPr lang="pt-BR"/>
        </a:p>
      </dgm:t>
    </dgm:pt>
    <dgm:pt modelId="{E8CBD769-1424-4CBE-A079-DA8A756CF943}" type="pres">
      <dgm:prSet presAssocID="{38B75E6A-3CF2-42A4-97CD-F9BD0D8E7525}" presName="Name0" presStyleCnt="0">
        <dgm:presLayoutVars>
          <dgm:dir/>
          <dgm:animLvl val="lvl"/>
          <dgm:resizeHandles val="exact"/>
        </dgm:presLayoutVars>
      </dgm:prSet>
      <dgm:spPr/>
    </dgm:pt>
    <dgm:pt modelId="{4914641B-8535-48BE-BB68-C44BD136666E}" type="pres">
      <dgm:prSet presAssocID="{FD31FC43-32CB-42ED-A204-A46169848EE2}" presName="composite" presStyleCnt="0"/>
      <dgm:spPr/>
    </dgm:pt>
    <dgm:pt modelId="{2DE328F1-1934-4379-A7EC-282C20886B9F}" type="pres">
      <dgm:prSet presAssocID="{FD31FC43-32CB-42ED-A204-A46169848EE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4E9AAE0-70AE-4A26-AC93-620D56F46727}" type="pres">
      <dgm:prSet presAssocID="{FD31FC43-32CB-42ED-A204-A46169848EE2}" presName="desTx" presStyleLbl="alignAccFollowNode1" presStyleIdx="0" presStyleCnt="3">
        <dgm:presLayoutVars>
          <dgm:bulletEnabled val="1"/>
        </dgm:presLayoutVars>
      </dgm:prSet>
      <dgm:spPr/>
    </dgm:pt>
    <dgm:pt modelId="{C546B8C9-1482-4EE8-8EA7-4FEA2FCD8F5C}" type="pres">
      <dgm:prSet presAssocID="{72A7820E-0276-4965-83D3-A543DA7FEE50}" presName="space" presStyleCnt="0"/>
      <dgm:spPr/>
    </dgm:pt>
    <dgm:pt modelId="{B162AFD4-15DF-461B-A859-7B1C9A91A188}" type="pres">
      <dgm:prSet presAssocID="{2C5CD31A-B615-4EF1-8810-4F5E503E57EB}" presName="composite" presStyleCnt="0"/>
      <dgm:spPr/>
    </dgm:pt>
    <dgm:pt modelId="{9A9335B4-25B8-47CE-B1F1-05DD5E8C2089}" type="pres">
      <dgm:prSet presAssocID="{2C5CD31A-B615-4EF1-8810-4F5E503E57E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D6D4640-BF85-4B88-953F-0387108F8FAB}" type="pres">
      <dgm:prSet presAssocID="{2C5CD31A-B615-4EF1-8810-4F5E503E57EB}" presName="desTx" presStyleLbl="alignAccFollowNode1" presStyleIdx="1" presStyleCnt="3">
        <dgm:presLayoutVars>
          <dgm:bulletEnabled val="1"/>
        </dgm:presLayoutVars>
      </dgm:prSet>
      <dgm:spPr/>
    </dgm:pt>
    <dgm:pt modelId="{7A31236E-D405-43C7-B28A-4A7412737024}" type="pres">
      <dgm:prSet presAssocID="{CAD82132-914E-40AE-9BE1-CEECE055FD4A}" presName="space" presStyleCnt="0"/>
      <dgm:spPr/>
    </dgm:pt>
    <dgm:pt modelId="{32CEADA1-5B43-4158-9E61-46D697129E45}" type="pres">
      <dgm:prSet presAssocID="{37F9AE6B-9F18-434D-9E0C-0B7A06EBD80A}" presName="composite" presStyleCnt="0"/>
      <dgm:spPr/>
    </dgm:pt>
    <dgm:pt modelId="{BC7EDC89-03ED-42E3-869F-A3665717CFE2}" type="pres">
      <dgm:prSet presAssocID="{37F9AE6B-9F18-434D-9E0C-0B7A06EBD80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AE0B5D4-0401-4337-8AE4-5FD23786A1D0}" type="pres">
      <dgm:prSet presAssocID="{37F9AE6B-9F18-434D-9E0C-0B7A06EBD80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1B0B90F-1E49-4663-A985-426A50DDE158}" srcId="{FD31FC43-32CB-42ED-A204-A46169848EE2}" destId="{C9D4524D-D134-4BFD-822E-29CD5228C960}" srcOrd="0" destOrd="0" parTransId="{F5444DCC-F1D5-4479-A4D3-49C0EEB0201D}" sibTransId="{E80EA3FC-4D8E-4EEA-8A33-A7C19E84BA4A}"/>
    <dgm:cxn modelId="{863ED314-90FA-44BF-8A4A-A8372E7D4F09}" srcId="{FD31FC43-32CB-42ED-A204-A46169848EE2}" destId="{E76FC16F-FEB7-481E-A0B2-7520F9160658}" srcOrd="1" destOrd="0" parTransId="{E35C7E95-6CB8-4018-834F-E45151F1765F}" sibTransId="{4D4DB3B5-7B62-4CF8-B361-03919D58B2AA}"/>
    <dgm:cxn modelId="{5F9A2F1D-1252-458E-BB02-C70475DA8D96}" type="presOf" srcId="{7FBA8A8C-7D6B-4C32-86DE-06495489B07D}" destId="{3AE0B5D4-0401-4337-8AE4-5FD23786A1D0}" srcOrd="0" destOrd="5" presId="urn:microsoft.com/office/officeart/2005/8/layout/hList1"/>
    <dgm:cxn modelId="{1C014D31-58C5-4012-9F1A-45286F92960A}" type="presOf" srcId="{C1A4E1E0-AF43-4301-BA07-C6DFD43027B6}" destId="{3AE0B5D4-0401-4337-8AE4-5FD23786A1D0}" srcOrd="0" destOrd="1" presId="urn:microsoft.com/office/officeart/2005/8/layout/hList1"/>
    <dgm:cxn modelId="{C0C30D33-E377-4D0F-A851-8293F7BF9216}" srcId="{FD31FC43-32CB-42ED-A204-A46169848EE2}" destId="{70BE6381-5C67-46AA-8EF5-EC3BAD70C9BD}" srcOrd="5" destOrd="0" parTransId="{F9AD9721-BD8D-4842-B6C8-00B8AFA192E7}" sibTransId="{30D12F94-F4DB-42E4-B7DB-046B5171D3FB}"/>
    <dgm:cxn modelId="{6758A733-59FD-4292-8413-ED359FC3C1EA}" srcId="{2C5CD31A-B615-4EF1-8810-4F5E503E57EB}" destId="{829D196F-80E6-4273-9FDD-444D01CF2EFA}" srcOrd="2" destOrd="0" parTransId="{A7EF779F-4AB3-43F3-A7C0-F5F3BFBD9D21}" sibTransId="{7FD8D3FB-596F-4BF2-80B9-6D643030384A}"/>
    <dgm:cxn modelId="{4B68D23A-941F-4045-960C-B35312F7322C}" type="presOf" srcId="{773E1731-F13E-4F00-965D-A4F80D793882}" destId="{3AE0B5D4-0401-4337-8AE4-5FD23786A1D0}" srcOrd="0" destOrd="0" presId="urn:microsoft.com/office/officeart/2005/8/layout/hList1"/>
    <dgm:cxn modelId="{3166183E-57FE-4BAB-AE99-870A49DF5FA7}" type="presOf" srcId="{F29BEF0C-7CAE-46DD-918A-EEC52F2EFE35}" destId="{8D6D4640-BF85-4B88-953F-0387108F8FAB}" srcOrd="0" destOrd="3" presId="urn:microsoft.com/office/officeart/2005/8/layout/hList1"/>
    <dgm:cxn modelId="{0DB1A23F-2EB0-4766-9F7B-0ED689DE6E22}" type="presOf" srcId="{51BBA4BE-B57C-4DFF-9B24-B4ADEB0E67E3}" destId="{74E9AAE0-70AE-4A26-AC93-620D56F46727}" srcOrd="0" destOrd="3" presId="urn:microsoft.com/office/officeart/2005/8/layout/hList1"/>
    <dgm:cxn modelId="{6949A15B-D5AB-4676-B113-6C4AC127312B}" srcId="{38B75E6A-3CF2-42A4-97CD-F9BD0D8E7525}" destId="{FD31FC43-32CB-42ED-A204-A46169848EE2}" srcOrd="0" destOrd="0" parTransId="{950370A8-3600-40CE-B27C-57C3067A8021}" sibTransId="{72A7820E-0276-4965-83D3-A543DA7FEE50}"/>
    <dgm:cxn modelId="{6644BE5E-B105-4977-BAD6-C7E23A0D9774}" srcId="{BAC14125-7119-4400-8F54-632FB8C50734}" destId="{08931418-55E7-4B2C-97C1-38983D6C7A97}" srcOrd="0" destOrd="0" parTransId="{4D398281-9246-42DB-A789-759B48DCFE0B}" sibTransId="{96746DA0-0117-46A4-9F71-087C0BB4A381}"/>
    <dgm:cxn modelId="{C615E342-90A4-4D8E-88FE-B9AEF6176031}" type="presOf" srcId="{C9D4524D-D134-4BFD-822E-29CD5228C960}" destId="{74E9AAE0-70AE-4A26-AC93-620D56F46727}" srcOrd="0" destOrd="0" presId="urn:microsoft.com/office/officeart/2005/8/layout/hList1"/>
    <dgm:cxn modelId="{0D87BD47-EBFC-4B48-A7EA-BC66A3FAAE48}" srcId="{38B75E6A-3CF2-42A4-97CD-F9BD0D8E7525}" destId="{37F9AE6B-9F18-434D-9E0C-0B7A06EBD80A}" srcOrd="2" destOrd="0" parTransId="{B6300737-FDE4-4F97-AABD-37D66DB3AA10}" sibTransId="{E734264A-87D4-4901-A8A0-E39D4A42E4CA}"/>
    <dgm:cxn modelId="{28417468-6253-450F-98D2-7DB20281EEFC}" srcId="{37F9AE6B-9F18-434D-9E0C-0B7A06EBD80A}" destId="{773E1731-F13E-4F00-965D-A4F80D793882}" srcOrd="0" destOrd="0" parTransId="{0390D853-EADB-4DC0-AE83-3D0D011F8EB7}" sibTransId="{3820907A-CAB9-47FD-8D96-2C963E00D780}"/>
    <dgm:cxn modelId="{0B43866D-9E39-483F-8965-A034FB2DE73A}" srcId="{FD31FC43-32CB-42ED-A204-A46169848EE2}" destId="{51BBA4BE-B57C-4DFF-9B24-B4ADEB0E67E3}" srcOrd="3" destOrd="0" parTransId="{62E443F1-15F6-4CEA-8C48-F07BA2609DD7}" sibTransId="{BDFC349D-1C32-40EA-A51D-2C72EBEC9C5E}"/>
    <dgm:cxn modelId="{A274E66D-4C8C-4E99-9EFE-C9B9A96F7B82}" srcId="{37F9AE6B-9F18-434D-9E0C-0B7A06EBD80A}" destId="{BAC14125-7119-4400-8F54-632FB8C50734}" srcOrd="2" destOrd="0" parTransId="{06F2633C-68FA-44A2-9485-BD6A53EBBEF6}" sibTransId="{36BE9296-7C06-4240-97DD-F13D156CF9D2}"/>
    <dgm:cxn modelId="{6B4DFD51-14B0-46A2-B6A2-7042617EEA39}" type="presOf" srcId="{F69BBDEF-FC34-4710-A3D8-0C0A337D2167}" destId="{8D6D4640-BF85-4B88-953F-0387108F8FAB}" srcOrd="0" destOrd="4" presId="urn:microsoft.com/office/officeart/2005/8/layout/hList1"/>
    <dgm:cxn modelId="{A969197A-072A-4D23-AB19-078AEC4D441D}" srcId="{FD31FC43-32CB-42ED-A204-A46169848EE2}" destId="{0B469134-D926-4068-9B32-3936A379FD0A}" srcOrd="7" destOrd="0" parTransId="{BCBABCF1-DDE1-49A4-9FF3-F94EAE60F8BD}" sibTransId="{01B031C8-355C-4510-AC60-128A973ECF51}"/>
    <dgm:cxn modelId="{8599E95A-F053-4040-A0A8-6715281CD471}" type="presOf" srcId="{7429C535-32C8-418E-BA48-C7216A7D58E1}" destId="{8D6D4640-BF85-4B88-953F-0387108F8FAB}" srcOrd="0" destOrd="5" presId="urn:microsoft.com/office/officeart/2005/8/layout/hList1"/>
    <dgm:cxn modelId="{610E5C7B-64FF-4E05-87BD-D059D36BDFC4}" type="presOf" srcId="{F82B146A-E0FF-441A-8A3D-E2571F76F888}" destId="{74E9AAE0-70AE-4A26-AC93-620D56F46727}" srcOrd="0" destOrd="6" presId="urn:microsoft.com/office/officeart/2005/8/layout/hList1"/>
    <dgm:cxn modelId="{37C23180-2308-4299-A26A-94727B1B24B7}" type="presOf" srcId="{2C5CD31A-B615-4EF1-8810-4F5E503E57EB}" destId="{9A9335B4-25B8-47CE-B1F1-05DD5E8C2089}" srcOrd="0" destOrd="0" presId="urn:microsoft.com/office/officeart/2005/8/layout/hList1"/>
    <dgm:cxn modelId="{01A84E86-590A-49B3-AEAE-716DB8CA7FA1}" srcId="{2C5CD31A-B615-4EF1-8810-4F5E503E57EB}" destId="{E1400BFD-E687-48D1-B539-6A4FBADA3F19}" srcOrd="1" destOrd="0" parTransId="{E351B7FB-BA6B-4A9A-8CF7-94687A225DE9}" sibTransId="{DC6A4F0A-4AB9-4182-A520-896E9E42C3BE}"/>
    <dgm:cxn modelId="{AEF6C592-87F3-4D72-B57E-63EC5B3C6B39}" type="presOf" srcId="{01AF9CEB-A1C9-4C62-A8CB-9F7F137C167A}" destId="{74E9AAE0-70AE-4A26-AC93-620D56F46727}" srcOrd="0" destOrd="4" presId="urn:microsoft.com/office/officeart/2005/8/layout/hList1"/>
    <dgm:cxn modelId="{06CB3794-4F42-42D0-B612-3C2B0D63D625}" type="presOf" srcId="{37F9AE6B-9F18-434D-9E0C-0B7A06EBD80A}" destId="{BC7EDC89-03ED-42E3-869F-A3665717CFE2}" srcOrd="0" destOrd="0" presId="urn:microsoft.com/office/officeart/2005/8/layout/hList1"/>
    <dgm:cxn modelId="{FEA4ED96-01AE-4326-BA9A-4C3034CB24AC}" type="presOf" srcId="{08931418-55E7-4B2C-97C1-38983D6C7A97}" destId="{3AE0B5D4-0401-4337-8AE4-5FD23786A1D0}" srcOrd="0" destOrd="3" presId="urn:microsoft.com/office/officeart/2005/8/layout/hList1"/>
    <dgm:cxn modelId="{E2D83F99-FF21-43B9-A3DA-C5633A96AC9F}" type="presOf" srcId="{38B75E6A-3CF2-42A4-97CD-F9BD0D8E7525}" destId="{E8CBD769-1424-4CBE-A079-DA8A756CF943}" srcOrd="0" destOrd="0" presId="urn:microsoft.com/office/officeart/2005/8/layout/hList1"/>
    <dgm:cxn modelId="{69E1DE9B-0DA1-4B94-BC44-43062333F228}" srcId="{FD31FC43-32CB-42ED-A204-A46169848EE2}" destId="{01AF9CEB-A1C9-4C62-A8CB-9F7F137C167A}" srcOrd="4" destOrd="0" parTransId="{715BAB56-2594-439D-9275-F2103ACF7189}" sibTransId="{7392494D-FFE4-4293-AB61-90A42E8052CA}"/>
    <dgm:cxn modelId="{6BC9789C-EF73-47AA-8D39-5E3392242934}" srcId="{A5A3F019-29E2-493E-B6C0-D09BB308E0C7}" destId="{7FBA8A8C-7D6B-4C32-86DE-06495489B07D}" srcOrd="0" destOrd="0" parTransId="{841ADCF4-DDB1-4100-A3E7-1AFF116405E1}" sibTransId="{76C3F307-1707-4AC6-9625-6F94333F3EBF}"/>
    <dgm:cxn modelId="{046D239D-C353-49DB-AD2D-17A072B0384F}" type="presOf" srcId="{A5A3F019-29E2-493E-B6C0-D09BB308E0C7}" destId="{3AE0B5D4-0401-4337-8AE4-5FD23786A1D0}" srcOrd="0" destOrd="4" presId="urn:microsoft.com/office/officeart/2005/8/layout/hList1"/>
    <dgm:cxn modelId="{F848FEA4-9EE4-4EE1-9AE8-C69F88B345AE}" type="presOf" srcId="{BAC14125-7119-4400-8F54-632FB8C50734}" destId="{3AE0B5D4-0401-4337-8AE4-5FD23786A1D0}" srcOrd="0" destOrd="2" presId="urn:microsoft.com/office/officeart/2005/8/layout/hList1"/>
    <dgm:cxn modelId="{A80FFFA6-874F-4B76-B029-60C756F62810}" srcId="{2C5CD31A-B615-4EF1-8810-4F5E503E57EB}" destId="{633AE4E9-75BF-4A51-B290-A4EBE2CCC5CC}" srcOrd="0" destOrd="0" parTransId="{D8F752F0-9371-4918-A30B-0D7A157544D4}" sibTransId="{5E1B752D-23D5-4CE3-959B-E6982DEA6581}"/>
    <dgm:cxn modelId="{C52393AB-F28F-4759-888A-24AF0EBE974B}" srcId="{F29BEF0C-7CAE-46DD-918A-EEC52F2EFE35}" destId="{7429C535-32C8-418E-BA48-C7216A7D58E1}" srcOrd="1" destOrd="0" parTransId="{650ED2DB-79D1-49D6-8DEC-A47A0AE4292D}" sibTransId="{835E71CE-7F0F-4B4B-90DE-5DA8944FB122}"/>
    <dgm:cxn modelId="{3020E9C1-16F8-43A9-8274-D27830CE9703}" type="presOf" srcId="{633AE4E9-75BF-4A51-B290-A4EBE2CCC5CC}" destId="{8D6D4640-BF85-4B88-953F-0387108F8FAB}" srcOrd="0" destOrd="0" presId="urn:microsoft.com/office/officeart/2005/8/layout/hList1"/>
    <dgm:cxn modelId="{7EE46BC3-808B-40E9-A9DF-42B7019368C5}" type="presOf" srcId="{7330818C-28F8-4954-88CE-969977DBD069}" destId="{74E9AAE0-70AE-4A26-AC93-620D56F46727}" srcOrd="0" destOrd="2" presId="urn:microsoft.com/office/officeart/2005/8/layout/hList1"/>
    <dgm:cxn modelId="{452D8CC4-80C7-4C5E-B199-539313B0DF59}" srcId="{FD31FC43-32CB-42ED-A204-A46169848EE2}" destId="{7330818C-28F8-4954-88CE-969977DBD069}" srcOrd="2" destOrd="0" parTransId="{E3EA8F4B-2380-42C1-BA10-342714102206}" sibTransId="{07A7ABB0-F059-4E7C-BF84-2F68375269BF}"/>
    <dgm:cxn modelId="{CDDEE8C7-E639-41F0-AFF9-1800F50B28DF}" srcId="{37F9AE6B-9F18-434D-9E0C-0B7A06EBD80A}" destId="{A5A3F019-29E2-493E-B6C0-D09BB308E0C7}" srcOrd="3" destOrd="0" parTransId="{C2A7E955-BC12-4BD5-8C4C-9479AFE20901}" sibTransId="{B2FB3ED4-4464-4DDC-A134-A28B34E5623A}"/>
    <dgm:cxn modelId="{52194FCD-6F04-477F-80B1-AE5CCDB3A7E3}" type="presOf" srcId="{919244FC-B7B9-4632-8089-983C8405785F}" destId="{3AE0B5D4-0401-4337-8AE4-5FD23786A1D0}" srcOrd="0" destOrd="6" presId="urn:microsoft.com/office/officeart/2005/8/layout/hList1"/>
    <dgm:cxn modelId="{B4ED69D6-0F2B-4935-AD1F-726F2C750311}" srcId="{2C5CD31A-B615-4EF1-8810-4F5E503E57EB}" destId="{F29BEF0C-7CAE-46DD-918A-EEC52F2EFE35}" srcOrd="3" destOrd="0" parTransId="{094EBD16-3BB7-4BA1-866E-20BE49BB7635}" sibTransId="{83E31FFD-C58D-46FD-B264-6BE0C4445F6A}"/>
    <dgm:cxn modelId="{724E2AD8-A1A2-4A1D-BC01-B02F2D51BFB2}" type="presOf" srcId="{E1400BFD-E687-48D1-B539-6A4FBADA3F19}" destId="{8D6D4640-BF85-4B88-953F-0387108F8FAB}" srcOrd="0" destOrd="1" presId="urn:microsoft.com/office/officeart/2005/8/layout/hList1"/>
    <dgm:cxn modelId="{DD4757D8-70CD-40AE-9B58-F4580ECC184D}" type="presOf" srcId="{0B469134-D926-4068-9B32-3936A379FD0A}" destId="{74E9AAE0-70AE-4A26-AC93-620D56F46727}" srcOrd="0" destOrd="7" presId="urn:microsoft.com/office/officeart/2005/8/layout/hList1"/>
    <dgm:cxn modelId="{663BC4D9-9460-4AE3-96C2-410E623D1FC0}" type="presOf" srcId="{E76FC16F-FEB7-481E-A0B2-7520F9160658}" destId="{74E9AAE0-70AE-4A26-AC93-620D56F46727}" srcOrd="0" destOrd="1" presId="urn:microsoft.com/office/officeart/2005/8/layout/hList1"/>
    <dgm:cxn modelId="{E376FAD9-9800-4645-B32C-AF40D034D0D7}" srcId="{37F9AE6B-9F18-434D-9E0C-0B7A06EBD80A}" destId="{C1A4E1E0-AF43-4301-BA07-C6DFD43027B6}" srcOrd="1" destOrd="0" parTransId="{60EB1C13-2BE7-4B16-8D16-DEBA9C6E0D17}" sibTransId="{967F8A5A-AB39-48EF-9AF3-7B8A5BDE4D3F}"/>
    <dgm:cxn modelId="{767EA1E3-8AE5-4393-833E-F831149DAC10}" type="presOf" srcId="{70BE6381-5C67-46AA-8EF5-EC3BAD70C9BD}" destId="{74E9AAE0-70AE-4A26-AC93-620D56F46727}" srcOrd="0" destOrd="5" presId="urn:microsoft.com/office/officeart/2005/8/layout/hList1"/>
    <dgm:cxn modelId="{E77FD3E5-CF3E-4295-BD14-734D8B963F23}" srcId="{FD31FC43-32CB-42ED-A204-A46169848EE2}" destId="{F82B146A-E0FF-441A-8A3D-E2571F76F888}" srcOrd="6" destOrd="0" parTransId="{8501D063-0848-4EB1-BD3C-3532270CF8B9}" sibTransId="{BD72E11F-1A4F-44BF-9777-66F107745987}"/>
    <dgm:cxn modelId="{8AB0D1EB-DF10-4BA1-B57B-0B490F56C798}" type="presOf" srcId="{FD31FC43-32CB-42ED-A204-A46169848EE2}" destId="{2DE328F1-1934-4379-A7EC-282C20886B9F}" srcOrd="0" destOrd="0" presId="urn:microsoft.com/office/officeart/2005/8/layout/hList1"/>
    <dgm:cxn modelId="{888470EC-A892-4D3A-920E-D5F76532A7C0}" srcId="{A5A3F019-29E2-493E-B6C0-D09BB308E0C7}" destId="{919244FC-B7B9-4632-8089-983C8405785F}" srcOrd="1" destOrd="0" parTransId="{32BC0F2D-4ADD-4C08-A51A-0AB32EBE3A3F}" sibTransId="{E3DE16E4-35B1-4EF0-9C2F-B2945C16AE14}"/>
    <dgm:cxn modelId="{71173AF7-E724-4373-A783-0339DEA901A6}" type="presOf" srcId="{829D196F-80E6-4273-9FDD-444D01CF2EFA}" destId="{8D6D4640-BF85-4B88-953F-0387108F8FAB}" srcOrd="0" destOrd="2" presId="urn:microsoft.com/office/officeart/2005/8/layout/hList1"/>
    <dgm:cxn modelId="{BD3A85F7-4A0B-43E3-A975-9EBFEDEDDD58}" srcId="{38B75E6A-3CF2-42A4-97CD-F9BD0D8E7525}" destId="{2C5CD31A-B615-4EF1-8810-4F5E503E57EB}" srcOrd="1" destOrd="0" parTransId="{D95B998A-B0DF-4CBB-B43E-E73E57CEE6FD}" sibTransId="{CAD82132-914E-40AE-9BE1-CEECE055FD4A}"/>
    <dgm:cxn modelId="{261DF4FA-F579-45E1-8597-D6B1069AA273}" srcId="{F29BEF0C-7CAE-46DD-918A-EEC52F2EFE35}" destId="{F69BBDEF-FC34-4710-A3D8-0C0A337D2167}" srcOrd="0" destOrd="0" parTransId="{47839494-5FB0-4E3B-83F8-FF738CD963A6}" sibTransId="{F1470B7C-9356-4872-B4A9-6532AB2F4BF7}"/>
    <dgm:cxn modelId="{98AABD4D-87B6-454D-B4B3-0F3D334215A2}" type="presParOf" srcId="{E8CBD769-1424-4CBE-A079-DA8A756CF943}" destId="{4914641B-8535-48BE-BB68-C44BD136666E}" srcOrd="0" destOrd="0" presId="urn:microsoft.com/office/officeart/2005/8/layout/hList1"/>
    <dgm:cxn modelId="{D2DD9549-8169-480C-938A-5EA5AD3C21F1}" type="presParOf" srcId="{4914641B-8535-48BE-BB68-C44BD136666E}" destId="{2DE328F1-1934-4379-A7EC-282C20886B9F}" srcOrd="0" destOrd="0" presId="urn:microsoft.com/office/officeart/2005/8/layout/hList1"/>
    <dgm:cxn modelId="{CE3755B4-3C66-4388-9197-73C709E26496}" type="presParOf" srcId="{4914641B-8535-48BE-BB68-C44BD136666E}" destId="{74E9AAE0-70AE-4A26-AC93-620D56F46727}" srcOrd="1" destOrd="0" presId="urn:microsoft.com/office/officeart/2005/8/layout/hList1"/>
    <dgm:cxn modelId="{3C705845-8D77-4EDD-93B4-5988EF461579}" type="presParOf" srcId="{E8CBD769-1424-4CBE-A079-DA8A756CF943}" destId="{C546B8C9-1482-4EE8-8EA7-4FEA2FCD8F5C}" srcOrd="1" destOrd="0" presId="urn:microsoft.com/office/officeart/2005/8/layout/hList1"/>
    <dgm:cxn modelId="{2FC5D123-1816-4CF4-AB2D-B56D64C71EAB}" type="presParOf" srcId="{E8CBD769-1424-4CBE-A079-DA8A756CF943}" destId="{B162AFD4-15DF-461B-A859-7B1C9A91A188}" srcOrd="2" destOrd="0" presId="urn:microsoft.com/office/officeart/2005/8/layout/hList1"/>
    <dgm:cxn modelId="{029C51B0-42A3-4E68-8458-06145A908034}" type="presParOf" srcId="{B162AFD4-15DF-461B-A859-7B1C9A91A188}" destId="{9A9335B4-25B8-47CE-B1F1-05DD5E8C2089}" srcOrd="0" destOrd="0" presId="urn:microsoft.com/office/officeart/2005/8/layout/hList1"/>
    <dgm:cxn modelId="{01D3017E-1B50-4891-9357-F87216E78695}" type="presParOf" srcId="{B162AFD4-15DF-461B-A859-7B1C9A91A188}" destId="{8D6D4640-BF85-4B88-953F-0387108F8FAB}" srcOrd="1" destOrd="0" presId="urn:microsoft.com/office/officeart/2005/8/layout/hList1"/>
    <dgm:cxn modelId="{1444F198-49DE-4C68-A2D2-BC47ECD99729}" type="presParOf" srcId="{E8CBD769-1424-4CBE-A079-DA8A756CF943}" destId="{7A31236E-D405-43C7-B28A-4A7412737024}" srcOrd="3" destOrd="0" presId="urn:microsoft.com/office/officeart/2005/8/layout/hList1"/>
    <dgm:cxn modelId="{49EEA426-22B8-48F6-A9ED-B83361181CF6}" type="presParOf" srcId="{E8CBD769-1424-4CBE-A079-DA8A756CF943}" destId="{32CEADA1-5B43-4158-9E61-46D697129E45}" srcOrd="4" destOrd="0" presId="urn:microsoft.com/office/officeart/2005/8/layout/hList1"/>
    <dgm:cxn modelId="{87B8FAE0-3677-4776-879D-A34DE4B5E458}" type="presParOf" srcId="{32CEADA1-5B43-4158-9E61-46D697129E45}" destId="{BC7EDC89-03ED-42E3-869F-A3665717CFE2}" srcOrd="0" destOrd="0" presId="urn:microsoft.com/office/officeart/2005/8/layout/hList1"/>
    <dgm:cxn modelId="{622596DB-9B02-4E08-AA73-E39415C24EB2}" type="presParOf" srcId="{32CEADA1-5B43-4158-9E61-46D697129E45}" destId="{3AE0B5D4-0401-4337-8AE4-5FD23786A1D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8B75E6A-3CF2-42A4-97CD-F9BD0D8E752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3B1B7FB-26C2-4EEA-B0D2-420895BA6C86}">
      <dgm:prSet/>
      <dgm:spPr/>
      <dgm:t>
        <a:bodyPr/>
        <a:lstStyle/>
        <a:p>
          <a:r>
            <a:rPr lang="pt-BR"/>
            <a:t>Cólicas e dor abdominal</a:t>
          </a:r>
        </a:p>
      </dgm:t>
    </dgm:pt>
    <dgm:pt modelId="{FBDED442-5403-4A93-AEB6-E7BA2F533E4F}" type="parTrans" cxnId="{5D45CC66-251D-4DDB-838A-10C5FBA6322F}">
      <dgm:prSet/>
      <dgm:spPr/>
      <dgm:t>
        <a:bodyPr/>
        <a:lstStyle/>
        <a:p>
          <a:endParaRPr lang="pt-BR"/>
        </a:p>
      </dgm:t>
    </dgm:pt>
    <dgm:pt modelId="{7520FB81-0F32-42C9-8517-BD256C15A4A3}" type="sibTrans" cxnId="{5D45CC66-251D-4DDB-838A-10C5FBA6322F}">
      <dgm:prSet/>
      <dgm:spPr/>
      <dgm:t>
        <a:bodyPr/>
        <a:lstStyle/>
        <a:p>
          <a:endParaRPr lang="pt-BR"/>
        </a:p>
      </dgm:t>
    </dgm:pt>
    <dgm:pt modelId="{D8DF1F94-F6A2-49BC-B4B0-4F6C6760333F}">
      <dgm:prSet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Excluir contrações.</a:t>
          </a:r>
        </a:p>
      </dgm:t>
    </dgm:pt>
    <dgm:pt modelId="{F6C891ED-21AD-4464-BB5A-8659555BE953}" type="parTrans" cxnId="{3B6EBBD0-B558-4D63-9F80-139FFF116400}">
      <dgm:prSet/>
      <dgm:spPr/>
      <dgm:t>
        <a:bodyPr/>
        <a:lstStyle/>
        <a:p>
          <a:endParaRPr lang="pt-BR"/>
        </a:p>
      </dgm:t>
    </dgm:pt>
    <dgm:pt modelId="{E1029B16-5327-46DA-AEFB-7720F40F7D40}" type="sibTrans" cxnId="{3B6EBBD0-B558-4D63-9F80-139FFF116400}">
      <dgm:prSet/>
      <dgm:spPr/>
      <dgm:t>
        <a:bodyPr/>
        <a:lstStyle/>
        <a:p>
          <a:endParaRPr lang="pt-BR"/>
        </a:p>
      </dgm:t>
    </dgm:pt>
    <dgm:pt modelId="{08A4B2D7-B226-4BD3-B389-4B9D25A20933}">
      <dgm:prSet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Medicação:</a:t>
          </a:r>
        </a:p>
      </dgm:t>
    </dgm:pt>
    <dgm:pt modelId="{DD9507CA-C592-49D7-A44B-F34472CDF257}" type="parTrans" cxnId="{F94902BE-0741-45DD-84AE-5578B5AE7AF7}">
      <dgm:prSet/>
      <dgm:spPr/>
      <dgm:t>
        <a:bodyPr/>
        <a:lstStyle/>
        <a:p>
          <a:endParaRPr lang="pt-BR"/>
        </a:p>
      </dgm:t>
    </dgm:pt>
    <dgm:pt modelId="{7EDFA6A7-F563-499C-B128-EEDDD1E567B3}" type="sibTrans" cxnId="{F94902BE-0741-45DD-84AE-5578B5AE7AF7}">
      <dgm:prSet/>
      <dgm:spPr/>
      <dgm:t>
        <a:bodyPr/>
        <a:lstStyle/>
        <a:p>
          <a:endParaRPr lang="pt-BR"/>
        </a:p>
      </dgm:t>
    </dgm:pt>
    <dgm:pt modelId="{900E34C5-C87B-4564-AE80-FDCF36CBA7C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dirty="0"/>
            <a:t>Hioscina (Categoria B): 10mg, 01 a </a:t>
          </a:r>
          <a:r>
            <a:rPr lang="pt-BR" dirty="0"/>
            <a:t>02 comprimidos 3 a 5x ao dia.</a:t>
          </a:r>
        </a:p>
      </dgm:t>
    </dgm:pt>
    <dgm:pt modelId="{3C038D7B-0ECE-439C-B7CB-339D0DF1A2B4}" type="parTrans" cxnId="{9F4F808B-B964-4BA4-97CD-7F718B5A8B80}">
      <dgm:prSet/>
      <dgm:spPr/>
      <dgm:t>
        <a:bodyPr/>
        <a:lstStyle/>
        <a:p>
          <a:endParaRPr lang="pt-BR"/>
        </a:p>
      </dgm:t>
    </dgm:pt>
    <dgm:pt modelId="{E508D361-D8C6-4D9D-A895-CF76B51F0DDC}" type="sibTrans" cxnId="{9F4F808B-B964-4BA4-97CD-7F718B5A8B80}">
      <dgm:prSet/>
      <dgm:spPr/>
      <dgm:t>
        <a:bodyPr/>
        <a:lstStyle/>
        <a:p>
          <a:endParaRPr lang="pt-BR"/>
        </a:p>
      </dgm:t>
    </dgm:pt>
    <dgm:pt modelId="{16FA2C94-F2FD-493A-94CE-1B53121BBBFD}">
      <dgm:prSet/>
      <dgm:spPr/>
      <dgm:t>
        <a:bodyPr/>
        <a:lstStyle/>
        <a:p>
          <a:r>
            <a:rPr lang="pt-BR" dirty="0"/>
            <a:t>Hemorroidas</a:t>
          </a:r>
        </a:p>
      </dgm:t>
    </dgm:pt>
    <dgm:pt modelId="{4980C43A-99EF-4EDF-9B6C-480433E33DFB}" type="parTrans" cxnId="{325AD447-15F8-420E-A0F5-325859F35525}">
      <dgm:prSet/>
      <dgm:spPr/>
      <dgm:t>
        <a:bodyPr/>
        <a:lstStyle/>
        <a:p>
          <a:endParaRPr lang="pt-BR"/>
        </a:p>
      </dgm:t>
    </dgm:pt>
    <dgm:pt modelId="{71EFAE71-1FDB-4E0B-94DC-DB832E62E7E0}" type="sibTrans" cxnId="{325AD447-15F8-420E-A0F5-325859F35525}">
      <dgm:prSet/>
      <dgm:spPr/>
      <dgm:t>
        <a:bodyPr/>
        <a:lstStyle/>
        <a:p>
          <a:endParaRPr lang="pt-BR"/>
        </a:p>
      </dgm:t>
    </dgm:pt>
    <dgm:pt modelId="{29EF6A11-7E49-4C83-BC0D-105A0C121481}">
      <dgm:prSet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dieta rica em líquidos e fibras</a:t>
          </a:r>
        </a:p>
      </dgm:t>
    </dgm:pt>
    <dgm:pt modelId="{8A4240AF-E5F9-4D56-96E6-F484BD965E17}" type="parTrans" cxnId="{B4735700-DA24-4EAC-A391-55108C7F0FEF}">
      <dgm:prSet/>
      <dgm:spPr/>
      <dgm:t>
        <a:bodyPr/>
        <a:lstStyle/>
        <a:p>
          <a:endParaRPr lang="pt-BR"/>
        </a:p>
      </dgm:t>
    </dgm:pt>
    <dgm:pt modelId="{E014358F-9E42-4D17-BF7E-F96CF898A984}" type="sibTrans" cxnId="{B4735700-DA24-4EAC-A391-55108C7F0FEF}">
      <dgm:prSet/>
      <dgm:spPr/>
      <dgm:t>
        <a:bodyPr/>
        <a:lstStyle/>
        <a:p>
          <a:endParaRPr lang="pt-BR"/>
        </a:p>
      </dgm:t>
    </dgm:pt>
    <dgm:pt modelId="{2E99AF95-B5A4-4D0B-AF50-1B85BF200E8F}">
      <dgm:prSet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evitar ficar sentada por longos períodos</a:t>
          </a:r>
        </a:p>
      </dgm:t>
    </dgm:pt>
    <dgm:pt modelId="{1CF489F8-50C3-4703-9394-9BD98A33D28C}" type="parTrans" cxnId="{5139B8F8-8CB2-4974-A3AA-E59582DFA303}">
      <dgm:prSet/>
      <dgm:spPr/>
      <dgm:t>
        <a:bodyPr/>
        <a:lstStyle/>
        <a:p>
          <a:endParaRPr lang="pt-BR"/>
        </a:p>
      </dgm:t>
    </dgm:pt>
    <dgm:pt modelId="{7992F0BD-B0DE-4293-983A-0EF4B53BDCF0}" type="sibTrans" cxnId="{5139B8F8-8CB2-4974-A3AA-E59582DFA303}">
      <dgm:prSet/>
      <dgm:spPr/>
      <dgm:t>
        <a:bodyPr/>
        <a:lstStyle/>
        <a:p>
          <a:endParaRPr lang="pt-BR"/>
        </a:p>
      </dgm:t>
    </dgm:pt>
    <dgm:pt modelId="{34E558D5-F89F-483D-B7BE-4B60A5C637C4}">
      <dgm:prSet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evitar usar papel higiênico colorido ou áspero</a:t>
          </a:r>
        </a:p>
      </dgm:t>
    </dgm:pt>
    <dgm:pt modelId="{E7429053-48F3-4E64-B95A-6E219939A67F}" type="parTrans" cxnId="{C12A157B-CF6A-4CD0-9349-3C46B94E712A}">
      <dgm:prSet/>
      <dgm:spPr/>
      <dgm:t>
        <a:bodyPr/>
        <a:lstStyle/>
        <a:p>
          <a:endParaRPr lang="pt-BR"/>
        </a:p>
      </dgm:t>
    </dgm:pt>
    <dgm:pt modelId="{A32729F9-57EC-4F01-A677-F934602EDD97}" type="sibTrans" cxnId="{C12A157B-CF6A-4CD0-9349-3C46B94E712A}">
      <dgm:prSet/>
      <dgm:spPr/>
      <dgm:t>
        <a:bodyPr/>
        <a:lstStyle/>
        <a:p>
          <a:endParaRPr lang="pt-BR"/>
        </a:p>
      </dgm:t>
    </dgm:pt>
    <dgm:pt modelId="{4DDEE04B-5BD4-4696-AF0A-B4C362D1B97F}">
      <dgm:prSet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realizar banhos de assento com água morna.</a:t>
          </a:r>
        </a:p>
      </dgm:t>
    </dgm:pt>
    <dgm:pt modelId="{8D2C3926-B76C-48AF-95FF-53DF5FC0CD7D}" type="parTrans" cxnId="{A143489C-F71C-48BA-A28E-6BE6A1555366}">
      <dgm:prSet/>
      <dgm:spPr/>
      <dgm:t>
        <a:bodyPr/>
        <a:lstStyle/>
        <a:p>
          <a:endParaRPr lang="pt-BR"/>
        </a:p>
      </dgm:t>
    </dgm:pt>
    <dgm:pt modelId="{FA5D5009-AC0F-45A7-9E77-E6D2EE4CD92E}" type="sibTrans" cxnId="{A143489C-F71C-48BA-A28E-6BE6A1555366}">
      <dgm:prSet/>
      <dgm:spPr/>
      <dgm:t>
        <a:bodyPr/>
        <a:lstStyle/>
        <a:p>
          <a:endParaRPr lang="pt-BR"/>
        </a:p>
      </dgm:t>
    </dgm:pt>
    <dgm:pt modelId="{2A97FA74-D82A-45AD-892A-B7863012548E}">
      <dgm:prSet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Medicação:</a:t>
          </a:r>
        </a:p>
      </dgm:t>
    </dgm:pt>
    <dgm:pt modelId="{D944C505-AF4F-4AA3-8C04-906EEFDADCB6}" type="parTrans" cxnId="{D4598B28-7447-49B9-9922-68FC32799A5B}">
      <dgm:prSet/>
      <dgm:spPr/>
      <dgm:t>
        <a:bodyPr/>
        <a:lstStyle/>
        <a:p>
          <a:endParaRPr lang="pt-BR"/>
        </a:p>
      </dgm:t>
    </dgm:pt>
    <dgm:pt modelId="{F42C4B93-F29F-4F91-93AB-B47049A508E3}" type="sibTrans" cxnId="{D4598B28-7447-49B9-9922-68FC32799A5B}">
      <dgm:prSet/>
      <dgm:spPr/>
      <dgm:t>
        <a:bodyPr/>
        <a:lstStyle/>
        <a:p>
          <a:endParaRPr lang="pt-BR"/>
        </a:p>
      </dgm:t>
    </dgm:pt>
    <dgm:pt modelId="{92D9B196-9884-4C94-849E-CF13A120D37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dirty="0"/>
            <a:t>Cloridrato de cinchocaína (Categoria C): 02 a 03 aplicações ao dia, até melhorarem os sintomas.</a:t>
          </a:r>
        </a:p>
      </dgm:t>
    </dgm:pt>
    <dgm:pt modelId="{D679EDA1-928A-4553-9B8F-E76B3D0BEFEC}" type="parTrans" cxnId="{D558C92B-915E-4EB4-A0B6-7D79A2B425BC}">
      <dgm:prSet/>
      <dgm:spPr/>
      <dgm:t>
        <a:bodyPr/>
        <a:lstStyle/>
        <a:p>
          <a:endParaRPr lang="pt-BR"/>
        </a:p>
      </dgm:t>
    </dgm:pt>
    <dgm:pt modelId="{AA7C3B09-F072-470F-AEAE-E51A860229BC}" type="sibTrans" cxnId="{D558C92B-915E-4EB4-A0B6-7D79A2B425BC}">
      <dgm:prSet/>
      <dgm:spPr/>
      <dgm:t>
        <a:bodyPr/>
        <a:lstStyle/>
        <a:p>
          <a:endParaRPr lang="pt-BR"/>
        </a:p>
      </dgm:t>
    </dgm:pt>
    <dgm:pt modelId="{7654BBCB-F2FC-4ECE-BEA8-D8808968820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dirty="0"/>
            <a:t>Falta de ar e dificuldade de respirar</a:t>
          </a:r>
        </a:p>
      </dgm:t>
    </dgm:pt>
    <dgm:pt modelId="{B00261D5-E55A-4B7B-AA4B-4CEC2E8577EF}" type="parTrans" cxnId="{45505FE1-96B0-4BEC-B597-BF7494B57F21}">
      <dgm:prSet/>
      <dgm:spPr/>
      <dgm:t>
        <a:bodyPr/>
        <a:lstStyle/>
        <a:p>
          <a:endParaRPr lang="pt-BR"/>
        </a:p>
      </dgm:t>
    </dgm:pt>
    <dgm:pt modelId="{45484A13-E28C-49BB-A11E-D32EC7C1E2D9}" type="sibTrans" cxnId="{45505FE1-96B0-4BEC-B597-BF7494B57F21}">
      <dgm:prSet/>
      <dgm:spPr/>
      <dgm:t>
        <a:bodyPr/>
        <a:lstStyle/>
        <a:p>
          <a:endParaRPr lang="pt-BR"/>
        </a:p>
      </dgm:t>
    </dgm:pt>
    <dgm:pt modelId="{DC66259A-0B4B-4752-B67C-4290872CEE5A}">
      <dgm:prSet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repouso em decúbito lateral esquerdo</a:t>
          </a:r>
        </a:p>
      </dgm:t>
    </dgm:pt>
    <dgm:pt modelId="{318890DC-2A4E-4490-978C-D398D54D9FBD}" type="parTrans" cxnId="{27CE9D2B-C939-43DB-B3AB-C3D1F67092C3}">
      <dgm:prSet/>
      <dgm:spPr/>
      <dgm:t>
        <a:bodyPr/>
        <a:lstStyle/>
        <a:p>
          <a:endParaRPr lang="pt-BR"/>
        </a:p>
      </dgm:t>
    </dgm:pt>
    <dgm:pt modelId="{97CF0769-E857-4435-8925-D870DE9B516D}" type="sibTrans" cxnId="{27CE9D2B-C939-43DB-B3AB-C3D1F67092C3}">
      <dgm:prSet/>
      <dgm:spPr/>
      <dgm:t>
        <a:bodyPr/>
        <a:lstStyle/>
        <a:p>
          <a:endParaRPr lang="pt-BR"/>
        </a:p>
      </dgm:t>
    </dgm:pt>
    <dgm:pt modelId="{96F401CD-4FF9-45D2-AEF5-1A91DDB53CBB}">
      <dgm:prSet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escutar a gestante e conversar com ela sobre suas angústias, se for o caso</a:t>
          </a:r>
        </a:p>
      </dgm:t>
    </dgm:pt>
    <dgm:pt modelId="{84C5CD7E-A892-4F9E-99F9-AB16EE41DFDB}" type="parTrans" cxnId="{8A8040B9-32AE-4B07-A443-A2B978FD457D}">
      <dgm:prSet/>
      <dgm:spPr/>
      <dgm:t>
        <a:bodyPr/>
        <a:lstStyle/>
        <a:p>
          <a:endParaRPr lang="pt-BR"/>
        </a:p>
      </dgm:t>
    </dgm:pt>
    <dgm:pt modelId="{04FDCB7B-8A44-472D-9139-F98E4FBA74FB}" type="sibTrans" cxnId="{8A8040B9-32AE-4B07-A443-A2B978FD457D}">
      <dgm:prSet/>
      <dgm:spPr/>
      <dgm:t>
        <a:bodyPr/>
        <a:lstStyle/>
        <a:p>
          <a:endParaRPr lang="pt-BR"/>
        </a:p>
      </dgm:t>
    </dgm:pt>
    <dgm:pt modelId="{AEC8F61C-8A96-4CBA-AB34-B72769C3806D}">
      <dgm:prSet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atentar para outros sintomas associados (tosse, chiado e sibilância)</a:t>
          </a:r>
        </a:p>
      </dgm:t>
    </dgm:pt>
    <dgm:pt modelId="{CB040FEE-C96D-4875-AAD7-BE218F9CDDC1}" type="parTrans" cxnId="{6ADC214D-96BE-4D58-8BE9-F83FBA7D2C1E}">
      <dgm:prSet/>
      <dgm:spPr/>
      <dgm:t>
        <a:bodyPr/>
        <a:lstStyle/>
        <a:p>
          <a:endParaRPr lang="pt-BR"/>
        </a:p>
      </dgm:t>
    </dgm:pt>
    <dgm:pt modelId="{69CB4340-1415-43A1-ABA9-5E87BAFE31A8}" type="sibTrans" cxnId="{6ADC214D-96BE-4D58-8BE9-F83FBA7D2C1E}">
      <dgm:prSet/>
      <dgm:spPr/>
      <dgm:t>
        <a:bodyPr/>
        <a:lstStyle/>
        <a:p>
          <a:endParaRPr lang="pt-BR"/>
        </a:p>
      </dgm:t>
    </dgm:pt>
    <dgm:pt modelId="{0744504A-5EA0-4875-8CCA-FB5C23403DDD}">
      <dgm:prSet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e para achados no exame cardiopulmonar:</a:t>
          </a:r>
        </a:p>
      </dgm:t>
    </dgm:pt>
    <dgm:pt modelId="{E5D2738E-2F8F-46B6-B1CC-AD12AEF11EFE}" type="parTrans" cxnId="{8968B6F7-07A7-4960-ABBD-D83FB6F16605}">
      <dgm:prSet/>
      <dgm:spPr/>
      <dgm:t>
        <a:bodyPr/>
        <a:lstStyle/>
        <a:p>
          <a:endParaRPr lang="pt-BR"/>
        </a:p>
      </dgm:t>
    </dgm:pt>
    <dgm:pt modelId="{99D644FC-6CB2-42A2-BBE6-1329F6A1E6A7}" type="sibTrans" cxnId="{8968B6F7-07A7-4960-ABBD-D83FB6F16605}">
      <dgm:prSet/>
      <dgm:spPr/>
      <dgm:t>
        <a:bodyPr/>
        <a:lstStyle/>
        <a:p>
          <a:endParaRPr lang="pt-BR"/>
        </a:p>
      </dgm:t>
    </dgm:pt>
    <dgm:pt modelId="{5D2A5B6E-CBA0-4C3E-B5C3-F375DBD6592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dirty="0"/>
            <a:t> Agendar consulta médica caso </a:t>
          </a:r>
          <a:r>
            <a:rPr lang="pt-BR"/>
            <a:t>haja dúvida</a:t>
          </a:r>
          <a:endParaRPr lang="pt-BR" dirty="0"/>
        </a:p>
      </dgm:t>
    </dgm:pt>
    <dgm:pt modelId="{DA45B564-C87E-4586-B881-915E5BD5FEFE}" type="parTrans" cxnId="{A306B982-E24D-4C2D-8889-2876362669F6}">
      <dgm:prSet/>
      <dgm:spPr/>
      <dgm:t>
        <a:bodyPr/>
        <a:lstStyle/>
        <a:p>
          <a:endParaRPr lang="pt-BR"/>
        </a:p>
      </dgm:t>
    </dgm:pt>
    <dgm:pt modelId="{D5C0E9B3-FC76-41B3-9B97-672E07FDFFDC}" type="sibTrans" cxnId="{A306B982-E24D-4C2D-8889-2876362669F6}">
      <dgm:prSet/>
      <dgm:spPr/>
      <dgm:t>
        <a:bodyPr/>
        <a:lstStyle/>
        <a:p>
          <a:endParaRPr lang="pt-BR"/>
        </a:p>
      </dgm:t>
    </dgm:pt>
    <dgm:pt modelId="{E8CBD769-1424-4CBE-A079-DA8A756CF943}" type="pres">
      <dgm:prSet presAssocID="{38B75E6A-3CF2-42A4-97CD-F9BD0D8E7525}" presName="Name0" presStyleCnt="0">
        <dgm:presLayoutVars>
          <dgm:dir/>
          <dgm:animLvl val="lvl"/>
          <dgm:resizeHandles val="exact"/>
        </dgm:presLayoutVars>
      </dgm:prSet>
      <dgm:spPr/>
    </dgm:pt>
    <dgm:pt modelId="{85776808-1887-4D06-8D05-E79CA7895E9E}" type="pres">
      <dgm:prSet presAssocID="{93B1B7FB-26C2-4EEA-B0D2-420895BA6C86}" presName="composite" presStyleCnt="0"/>
      <dgm:spPr/>
    </dgm:pt>
    <dgm:pt modelId="{4615F476-061F-4DD5-A1A1-1E6BFE578CA6}" type="pres">
      <dgm:prSet presAssocID="{93B1B7FB-26C2-4EEA-B0D2-420895BA6C8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DA5075F-2B1B-49B2-BC73-3D33E2E58C1F}" type="pres">
      <dgm:prSet presAssocID="{93B1B7FB-26C2-4EEA-B0D2-420895BA6C86}" presName="desTx" presStyleLbl="alignAccFollowNode1" presStyleIdx="0" presStyleCnt="3">
        <dgm:presLayoutVars>
          <dgm:bulletEnabled val="1"/>
        </dgm:presLayoutVars>
      </dgm:prSet>
      <dgm:spPr/>
    </dgm:pt>
    <dgm:pt modelId="{541DEBC2-B43A-4A01-A5C3-5A2D8B22A9FB}" type="pres">
      <dgm:prSet presAssocID="{7520FB81-0F32-42C9-8517-BD256C15A4A3}" presName="space" presStyleCnt="0"/>
      <dgm:spPr/>
    </dgm:pt>
    <dgm:pt modelId="{181C0C49-DA15-4263-97F0-E1B1668815E5}" type="pres">
      <dgm:prSet presAssocID="{16FA2C94-F2FD-493A-94CE-1B53121BBBFD}" presName="composite" presStyleCnt="0"/>
      <dgm:spPr/>
    </dgm:pt>
    <dgm:pt modelId="{273CF3FF-3BA0-4C39-8A11-0774B23C649A}" type="pres">
      <dgm:prSet presAssocID="{16FA2C94-F2FD-493A-94CE-1B53121BBBF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2C4892C2-C3AA-48ED-8895-6518C45F9F00}" type="pres">
      <dgm:prSet presAssocID="{16FA2C94-F2FD-493A-94CE-1B53121BBBFD}" presName="desTx" presStyleLbl="alignAccFollowNode1" presStyleIdx="1" presStyleCnt="3">
        <dgm:presLayoutVars>
          <dgm:bulletEnabled val="1"/>
        </dgm:presLayoutVars>
      </dgm:prSet>
      <dgm:spPr/>
    </dgm:pt>
    <dgm:pt modelId="{055B0F0A-D758-46D7-83E3-1C761C5754D4}" type="pres">
      <dgm:prSet presAssocID="{71EFAE71-1FDB-4E0B-94DC-DB832E62E7E0}" presName="space" presStyleCnt="0"/>
      <dgm:spPr/>
    </dgm:pt>
    <dgm:pt modelId="{D3B983BC-3733-4F53-B483-83C2DC2A6E4A}" type="pres">
      <dgm:prSet presAssocID="{7654BBCB-F2FC-4ECE-BEA8-D8808968820E}" presName="composite" presStyleCnt="0"/>
      <dgm:spPr/>
    </dgm:pt>
    <dgm:pt modelId="{890973DF-16F0-42CA-A1C0-1816F8BBFCD1}" type="pres">
      <dgm:prSet presAssocID="{7654BBCB-F2FC-4ECE-BEA8-D8808968820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046062C-1731-43F7-B1CB-71B6A1DE2791}" type="pres">
      <dgm:prSet presAssocID="{7654BBCB-F2FC-4ECE-BEA8-D8808968820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4735700-DA24-4EAC-A391-55108C7F0FEF}" srcId="{16FA2C94-F2FD-493A-94CE-1B53121BBBFD}" destId="{29EF6A11-7E49-4C83-BC0D-105A0C121481}" srcOrd="0" destOrd="0" parTransId="{8A4240AF-E5F9-4D56-96E6-F484BD965E17}" sibTransId="{E014358F-9E42-4D17-BF7E-F96CF898A984}"/>
    <dgm:cxn modelId="{D4598B28-7447-49B9-9922-68FC32799A5B}" srcId="{16FA2C94-F2FD-493A-94CE-1B53121BBBFD}" destId="{2A97FA74-D82A-45AD-892A-B7863012548E}" srcOrd="4" destOrd="0" parTransId="{D944C505-AF4F-4AA3-8C04-906EEFDADCB6}" sibTransId="{F42C4B93-F29F-4F91-93AB-B47049A508E3}"/>
    <dgm:cxn modelId="{5668D328-2D48-4F80-970B-FBA21B658629}" type="presOf" srcId="{D8DF1F94-F6A2-49BC-B4B0-4F6C6760333F}" destId="{3DA5075F-2B1B-49B2-BC73-3D33E2E58C1F}" srcOrd="0" destOrd="0" presId="urn:microsoft.com/office/officeart/2005/8/layout/hList1"/>
    <dgm:cxn modelId="{27CE9D2B-C939-43DB-B3AB-C3D1F67092C3}" srcId="{7654BBCB-F2FC-4ECE-BEA8-D8808968820E}" destId="{DC66259A-0B4B-4752-B67C-4290872CEE5A}" srcOrd="0" destOrd="0" parTransId="{318890DC-2A4E-4490-978C-D398D54D9FBD}" sibTransId="{97CF0769-E857-4435-8925-D870DE9B516D}"/>
    <dgm:cxn modelId="{D558C92B-915E-4EB4-A0B6-7D79A2B425BC}" srcId="{2A97FA74-D82A-45AD-892A-B7863012548E}" destId="{92D9B196-9884-4C94-849E-CF13A120D379}" srcOrd="0" destOrd="0" parTransId="{D679EDA1-928A-4553-9B8F-E76B3D0BEFEC}" sibTransId="{AA7C3B09-F072-470F-AEAE-E51A860229BC}"/>
    <dgm:cxn modelId="{B0EC7F34-0386-4511-8691-07C9C253FEB7}" type="presOf" srcId="{96F401CD-4FF9-45D2-AEF5-1A91DDB53CBB}" destId="{1046062C-1731-43F7-B1CB-71B6A1DE2791}" srcOrd="0" destOrd="1" presId="urn:microsoft.com/office/officeart/2005/8/layout/hList1"/>
    <dgm:cxn modelId="{51CA4839-C310-4662-BA9C-2014326FFD08}" type="presOf" srcId="{DC66259A-0B4B-4752-B67C-4290872CEE5A}" destId="{1046062C-1731-43F7-B1CB-71B6A1DE2791}" srcOrd="0" destOrd="0" presId="urn:microsoft.com/office/officeart/2005/8/layout/hList1"/>
    <dgm:cxn modelId="{5D45CC66-251D-4DDB-838A-10C5FBA6322F}" srcId="{38B75E6A-3CF2-42A4-97CD-F9BD0D8E7525}" destId="{93B1B7FB-26C2-4EEA-B0D2-420895BA6C86}" srcOrd="0" destOrd="0" parTransId="{FBDED442-5403-4A93-AEB6-E7BA2F533E4F}" sibTransId="{7520FB81-0F32-42C9-8517-BD256C15A4A3}"/>
    <dgm:cxn modelId="{325AD447-15F8-420E-A0F5-325859F35525}" srcId="{38B75E6A-3CF2-42A4-97CD-F9BD0D8E7525}" destId="{16FA2C94-F2FD-493A-94CE-1B53121BBBFD}" srcOrd="1" destOrd="0" parTransId="{4980C43A-99EF-4EDF-9B6C-480433E33DFB}" sibTransId="{71EFAE71-1FDB-4E0B-94DC-DB832E62E7E0}"/>
    <dgm:cxn modelId="{3E1BDB47-A85E-42F8-B73E-EA2B6EE202D3}" type="presOf" srcId="{AEC8F61C-8A96-4CBA-AB34-B72769C3806D}" destId="{1046062C-1731-43F7-B1CB-71B6A1DE2791}" srcOrd="0" destOrd="2" presId="urn:microsoft.com/office/officeart/2005/8/layout/hList1"/>
    <dgm:cxn modelId="{3E56514A-FD79-4E21-83DC-F749037F0ABD}" type="presOf" srcId="{0744504A-5EA0-4875-8CCA-FB5C23403DDD}" destId="{1046062C-1731-43F7-B1CB-71B6A1DE2791}" srcOrd="0" destOrd="3" presId="urn:microsoft.com/office/officeart/2005/8/layout/hList1"/>
    <dgm:cxn modelId="{6ADC214D-96BE-4D58-8BE9-F83FBA7D2C1E}" srcId="{7654BBCB-F2FC-4ECE-BEA8-D8808968820E}" destId="{AEC8F61C-8A96-4CBA-AB34-B72769C3806D}" srcOrd="2" destOrd="0" parTransId="{CB040FEE-C96D-4875-AAD7-BE218F9CDDC1}" sibTransId="{69CB4340-1415-43A1-ABA9-5E87BAFE31A8}"/>
    <dgm:cxn modelId="{D924D66D-B4D1-4221-ADD6-696CCFFD2322}" type="presOf" srcId="{16FA2C94-F2FD-493A-94CE-1B53121BBBFD}" destId="{273CF3FF-3BA0-4C39-8A11-0774B23C649A}" srcOrd="0" destOrd="0" presId="urn:microsoft.com/office/officeart/2005/8/layout/hList1"/>
    <dgm:cxn modelId="{11997F56-A443-4CD0-B487-1CA075546AE9}" type="presOf" srcId="{2E99AF95-B5A4-4D0B-AF50-1B85BF200E8F}" destId="{2C4892C2-C3AA-48ED-8895-6518C45F9F00}" srcOrd="0" destOrd="1" presId="urn:microsoft.com/office/officeart/2005/8/layout/hList1"/>
    <dgm:cxn modelId="{883DE356-C490-42C9-80FE-AB2B87D3E320}" type="presOf" srcId="{2A97FA74-D82A-45AD-892A-B7863012548E}" destId="{2C4892C2-C3AA-48ED-8895-6518C45F9F00}" srcOrd="0" destOrd="4" presId="urn:microsoft.com/office/officeart/2005/8/layout/hList1"/>
    <dgm:cxn modelId="{0FFF2A57-FA7F-4BA6-826E-D51004DF04C8}" type="presOf" srcId="{7654BBCB-F2FC-4ECE-BEA8-D8808968820E}" destId="{890973DF-16F0-42CA-A1C0-1816F8BBFCD1}" srcOrd="0" destOrd="0" presId="urn:microsoft.com/office/officeart/2005/8/layout/hList1"/>
    <dgm:cxn modelId="{C12A157B-CF6A-4CD0-9349-3C46B94E712A}" srcId="{16FA2C94-F2FD-493A-94CE-1B53121BBBFD}" destId="{34E558D5-F89F-483D-B7BE-4B60A5C637C4}" srcOrd="2" destOrd="0" parTransId="{E7429053-48F3-4E64-B95A-6E219939A67F}" sibTransId="{A32729F9-57EC-4F01-A677-F934602EDD97}"/>
    <dgm:cxn modelId="{AD1C6581-9766-4B2C-85E4-F0CAC45110F9}" type="presOf" srcId="{93B1B7FB-26C2-4EEA-B0D2-420895BA6C86}" destId="{4615F476-061F-4DD5-A1A1-1E6BFE578CA6}" srcOrd="0" destOrd="0" presId="urn:microsoft.com/office/officeart/2005/8/layout/hList1"/>
    <dgm:cxn modelId="{A306B982-E24D-4C2D-8889-2876362669F6}" srcId="{0744504A-5EA0-4875-8CCA-FB5C23403DDD}" destId="{5D2A5B6E-CBA0-4C3E-B5C3-F375DBD65925}" srcOrd="0" destOrd="0" parTransId="{DA45B564-C87E-4586-B881-915E5BD5FEFE}" sibTransId="{D5C0E9B3-FC76-41B3-9B97-672E07FDFFDC}"/>
    <dgm:cxn modelId="{9F4F808B-B964-4BA4-97CD-7F718B5A8B80}" srcId="{08A4B2D7-B226-4BD3-B389-4B9D25A20933}" destId="{900E34C5-C87B-4564-AE80-FDCF36CBA7C1}" srcOrd="0" destOrd="0" parTransId="{3C038D7B-0ECE-439C-B7CB-339D0DF1A2B4}" sibTransId="{E508D361-D8C6-4D9D-A895-CF76B51F0DDC}"/>
    <dgm:cxn modelId="{E2D83F99-FF21-43B9-A3DA-C5633A96AC9F}" type="presOf" srcId="{38B75E6A-3CF2-42A4-97CD-F9BD0D8E7525}" destId="{E8CBD769-1424-4CBE-A079-DA8A756CF943}" srcOrd="0" destOrd="0" presId="urn:microsoft.com/office/officeart/2005/8/layout/hList1"/>
    <dgm:cxn modelId="{A143489C-F71C-48BA-A28E-6BE6A1555366}" srcId="{16FA2C94-F2FD-493A-94CE-1B53121BBBFD}" destId="{4DDEE04B-5BD4-4696-AF0A-B4C362D1B97F}" srcOrd="3" destOrd="0" parTransId="{8D2C3926-B76C-48AF-95FF-53DF5FC0CD7D}" sibTransId="{FA5D5009-AC0F-45A7-9E77-E6D2EE4CD92E}"/>
    <dgm:cxn modelId="{CEB217AA-AB07-479C-9C84-A66A58477D2A}" type="presOf" srcId="{4DDEE04B-5BD4-4696-AF0A-B4C362D1B97F}" destId="{2C4892C2-C3AA-48ED-8895-6518C45F9F00}" srcOrd="0" destOrd="3" presId="urn:microsoft.com/office/officeart/2005/8/layout/hList1"/>
    <dgm:cxn modelId="{F17A76B2-7128-493F-ACB7-494CEB9407EF}" type="presOf" srcId="{34E558D5-F89F-483D-B7BE-4B60A5C637C4}" destId="{2C4892C2-C3AA-48ED-8895-6518C45F9F00}" srcOrd="0" destOrd="2" presId="urn:microsoft.com/office/officeart/2005/8/layout/hList1"/>
    <dgm:cxn modelId="{B0D400B9-0D72-4DAE-977E-DF343345CBD9}" type="presOf" srcId="{08A4B2D7-B226-4BD3-B389-4B9D25A20933}" destId="{3DA5075F-2B1B-49B2-BC73-3D33E2E58C1F}" srcOrd="0" destOrd="1" presId="urn:microsoft.com/office/officeart/2005/8/layout/hList1"/>
    <dgm:cxn modelId="{8A8040B9-32AE-4B07-A443-A2B978FD457D}" srcId="{7654BBCB-F2FC-4ECE-BEA8-D8808968820E}" destId="{96F401CD-4FF9-45D2-AEF5-1A91DDB53CBB}" srcOrd="1" destOrd="0" parTransId="{84C5CD7E-A892-4F9E-99F9-AB16EE41DFDB}" sibTransId="{04FDCB7B-8A44-472D-9139-F98E4FBA74FB}"/>
    <dgm:cxn modelId="{F94902BE-0741-45DD-84AE-5578B5AE7AF7}" srcId="{93B1B7FB-26C2-4EEA-B0D2-420895BA6C86}" destId="{08A4B2D7-B226-4BD3-B389-4B9D25A20933}" srcOrd="1" destOrd="0" parTransId="{DD9507CA-C592-49D7-A44B-F34472CDF257}" sibTransId="{7EDFA6A7-F563-499C-B128-EEDDD1E567B3}"/>
    <dgm:cxn modelId="{8C8488C2-571C-4461-B439-88E6742860C1}" type="presOf" srcId="{900E34C5-C87B-4564-AE80-FDCF36CBA7C1}" destId="{3DA5075F-2B1B-49B2-BC73-3D33E2E58C1F}" srcOrd="0" destOrd="2" presId="urn:microsoft.com/office/officeart/2005/8/layout/hList1"/>
    <dgm:cxn modelId="{3B6EBBD0-B558-4D63-9F80-139FFF116400}" srcId="{93B1B7FB-26C2-4EEA-B0D2-420895BA6C86}" destId="{D8DF1F94-F6A2-49BC-B4B0-4F6C6760333F}" srcOrd="0" destOrd="0" parTransId="{F6C891ED-21AD-4464-BB5A-8659555BE953}" sibTransId="{E1029B16-5327-46DA-AEFB-7720F40F7D40}"/>
    <dgm:cxn modelId="{37918ED8-1517-46E7-86F8-1C2273E352A8}" type="presOf" srcId="{5D2A5B6E-CBA0-4C3E-B5C3-F375DBD65925}" destId="{1046062C-1731-43F7-B1CB-71B6A1DE2791}" srcOrd="0" destOrd="4" presId="urn:microsoft.com/office/officeart/2005/8/layout/hList1"/>
    <dgm:cxn modelId="{84DB1FDB-318F-49A9-8568-4483F8BEEAA7}" type="presOf" srcId="{29EF6A11-7E49-4C83-BC0D-105A0C121481}" destId="{2C4892C2-C3AA-48ED-8895-6518C45F9F00}" srcOrd="0" destOrd="0" presId="urn:microsoft.com/office/officeart/2005/8/layout/hList1"/>
    <dgm:cxn modelId="{45505FE1-96B0-4BEC-B597-BF7494B57F21}" srcId="{38B75E6A-3CF2-42A4-97CD-F9BD0D8E7525}" destId="{7654BBCB-F2FC-4ECE-BEA8-D8808968820E}" srcOrd="2" destOrd="0" parTransId="{B00261D5-E55A-4B7B-AA4B-4CEC2E8577EF}" sibTransId="{45484A13-E28C-49BB-A11E-D32EC7C1E2D9}"/>
    <dgm:cxn modelId="{C9F200F5-3393-474C-B2E8-EACB0D7F4B05}" type="presOf" srcId="{92D9B196-9884-4C94-849E-CF13A120D379}" destId="{2C4892C2-C3AA-48ED-8895-6518C45F9F00}" srcOrd="0" destOrd="5" presId="urn:microsoft.com/office/officeart/2005/8/layout/hList1"/>
    <dgm:cxn modelId="{8968B6F7-07A7-4960-ABBD-D83FB6F16605}" srcId="{7654BBCB-F2FC-4ECE-BEA8-D8808968820E}" destId="{0744504A-5EA0-4875-8CCA-FB5C23403DDD}" srcOrd="3" destOrd="0" parTransId="{E5D2738E-2F8F-46B6-B1CC-AD12AEF11EFE}" sibTransId="{99D644FC-6CB2-42A2-BBE6-1329F6A1E6A7}"/>
    <dgm:cxn modelId="{5139B8F8-8CB2-4974-A3AA-E59582DFA303}" srcId="{16FA2C94-F2FD-493A-94CE-1B53121BBBFD}" destId="{2E99AF95-B5A4-4D0B-AF50-1B85BF200E8F}" srcOrd="1" destOrd="0" parTransId="{1CF489F8-50C3-4703-9394-9BD98A33D28C}" sibTransId="{7992F0BD-B0DE-4293-983A-0EF4B53BDCF0}"/>
    <dgm:cxn modelId="{2F3076C7-CC9C-47B8-AACA-B29C2402EB74}" type="presParOf" srcId="{E8CBD769-1424-4CBE-A079-DA8A756CF943}" destId="{85776808-1887-4D06-8D05-E79CA7895E9E}" srcOrd="0" destOrd="0" presId="urn:microsoft.com/office/officeart/2005/8/layout/hList1"/>
    <dgm:cxn modelId="{1DA0AC26-762C-434A-A5B8-7E7C90F7E851}" type="presParOf" srcId="{85776808-1887-4D06-8D05-E79CA7895E9E}" destId="{4615F476-061F-4DD5-A1A1-1E6BFE578CA6}" srcOrd="0" destOrd="0" presId="urn:microsoft.com/office/officeart/2005/8/layout/hList1"/>
    <dgm:cxn modelId="{EF7E156F-DE84-4B27-BC65-F64124131F1B}" type="presParOf" srcId="{85776808-1887-4D06-8D05-E79CA7895E9E}" destId="{3DA5075F-2B1B-49B2-BC73-3D33E2E58C1F}" srcOrd="1" destOrd="0" presId="urn:microsoft.com/office/officeart/2005/8/layout/hList1"/>
    <dgm:cxn modelId="{DE01C973-A97E-4865-8148-DCAE9E39A861}" type="presParOf" srcId="{E8CBD769-1424-4CBE-A079-DA8A756CF943}" destId="{541DEBC2-B43A-4A01-A5C3-5A2D8B22A9FB}" srcOrd="1" destOrd="0" presId="urn:microsoft.com/office/officeart/2005/8/layout/hList1"/>
    <dgm:cxn modelId="{D54D4A1D-B50F-49F1-954F-2736F45D2592}" type="presParOf" srcId="{E8CBD769-1424-4CBE-A079-DA8A756CF943}" destId="{181C0C49-DA15-4263-97F0-E1B1668815E5}" srcOrd="2" destOrd="0" presId="urn:microsoft.com/office/officeart/2005/8/layout/hList1"/>
    <dgm:cxn modelId="{5E97CE54-5B66-4FBB-96C1-950447E14D47}" type="presParOf" srcId="{181C0C49-DA15-4263-97F0-E1B1668815E5}" destId="{273CF3FF-3BA0-4C39-8A11-0774B23C649A}" srcOrd="0" destOrd="0" presId="urn:microsoft.com/office/officeart/2005/8/layout/hList1"/>
    <dgm:cxn modelId="{34522600-AF81-4E6F-A823-A0AABAE64340}" type="presParOf" srcId="{181C0C49-DA15-4263-97F0-E1B1668815E5}" destId="{2C4892C2-C3AA-48ED-8895-6518C45F9F00}" srcOrd="1" destOrd="0" presId="urn:microsoft.com/office/officeart/2005/8/layout/hList1"/>
    <dgm:cxn modelId="{3A754D60-D20D-4F1D-9174-B0EFF44048DF}" type="presParOf" srcId="{E8CBD769-1424-4CBE-A079-DA8A756CF943}" destId="{055B0F0A-D758-46D7-83E3-1C761C5754D4}" srcOrd="3" destOrd="0" presId="urn:microsoft.com/office/officeart/2005/8/layout/hList1"/>
    <dgm:cxn modelId="{1B4FDF4F-C2B3-447E-AF7E-FB08C1452278}" type="presParOf" srcId="{E8CBD769-1424-4CBE-A079-DA8A756CF943}" destId="{D3B983BC-3733-4F53-B483-83C2DC2A6E4A}" srcOrd="4" destOrd="0" presId="urn:microsoft.com/office/officeart/2005/8/layout/hList1"/>
    <dgm:cxn modelId="{B9BDCD60-17BD-49A5-9175-A4A6E060C83F}" type="presParOf" srcId="{D3B983BC-3733-4F53-B483-83C2DC2A6E4A}" destId="{890973DF-16F0-42CA-A1C0-1816F8BBFCD1}" srcOrd="0" destOrd="0" presId="urn:microsoft.com/office/officeart/2005/8/layout/hList1"/>
    <dgm:cxn modelId="{86158966-85C5-4859-A374-AE96FA5F4346}" type="presParOf" srcId="{D3B983BC-3733-4F53-B483-83C2DC2A6E4A}" destId="{1046062C-1731-43F7-B1CB-71B6A1DE279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075813-6F7C-4FDF-8E22-4115EC116CD0}">
      <dsp:nvSpPr>
        <dsp:cNvPr id="0" name=""/>
        <dsp:cNvSpPr/>
      </dsp:nvSpPr>
      <dsp:spPr>
        <a:xfrm>
          <a:off x="46" y="1902"/>
          <a:ext cx="2994955" cy="1089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/>
            <a:t>TRG ou TIG +</a:t>
          </a:r>
        </a:p>
      </dsp:txBody>
      <dsp:txXfrm>
        <a:off x="31962" y="33818"/>
        <a:ext cx="2931123" cy="1025846"/>
      </dsp:txXfrm>
    </dsp:sp>
    <dsp:sp modelId="{A0724225-F1E5-465E-B497-C553B4D8F9D3}">
      <dsp:nvSpPr>
        <dsp:cNvPr id="0" name=""/>
        <dsp:cNvSpPr/>
      </dsp:nvSpPr>
      <dsp:spPr>
        <a:xfrm>
          <a:off x="46" y="1254592"/>
          <a:ext cx="2994955" cy="1089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Iniciar pré-natal</a:t>
          </a:r>
        </a:p>
      </dsp:txBody>
      <dsp:txXfrm>
        <a:off x="31962" y="1286508"/>
        <a:ext cx="2931123" cy="1025846"/>
      </dsp:txXfrm>
    </dsp:sp>
    <dsp:sp modelId="{4EDD4C0C-A78C-40F6-BAAE-6552F31CBE90}">
      <dsp:nvSpPr>
        <dsp:cNvPr id="0" name=""/>
        <dsp:cNvSpPr/>
      </dsp:nvSpPr>
      <dsp:spPr>
        <a:xfrm>
          <a:off x="3498154" y="1902"/>
          <a:ext cx="6115698" cy="1089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/>
            <a:t>TRG ou TIG -</a:t>
          </a:r>
        </a:p>
      </dsp:txBody>
      <dsp:txXfrm>
        <a:off x="3530070" y="33818"/>
        <a:ext cx="6051866" cy="1025846"/>
      </dsp:txXfrm>
    </dsp:sp>
    <dsp:sp modelId="{C4C976A2-A1E6-495E-81CC-A1035206FD36}">
      <dsp:nvSpPr>
        <dsp:cNvPr id="0" name=""/>
        <dsp:cNvSpPr/>
      </dsp:nvSpPr>
      <dsp:spPr>
        <a:xfrm>
          <a:off x="3498154" y="1254592"/>
          <a:ext cx="6115698" cy="1089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Repetir exame com 15 dias</a:t>
          </a:r>
        </a:p>
      </dsp:txBody>
      <dsp:txXfrm>
        <a:off x="3530070" y="1286508"/>
        <a:ext cx="6051866" cy="1025846"/>
      </dsp:txXfrm>
    </dsp:sp>
    <dsp:sp modelId="{697E39E5-7891-43CD-B53F-4170E654E944}">
      <dsp:nvSpPr>
        <dsp:cNvPr id="0" name=""/>
        <dsp:cNvSpPr/>
      </dsp:nvSpPr>
      <dsp:spPr>
        <a:xfrm>
          <a:off x="3498154" y="2507282"/>
          <a:ext cx="2994955" cy="1089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Exame -: encaminhar </a:t>
          </a:r>
        </a:p>
      </dsp:txBody>
      <dsp:txXfrm>
        <a:off x="3530070" y="2539198"/>
        <a:ext cx="2931123" cy="1025846"/>
      </dsp:txXfrm>
    </dsp:sp>
    <dsp:sp modelId="{27BE07DE-5E97-4DE0-821C-63643C53DC48}">
      <dsp:nvSpPr>
        <dsp:cNvPr id="0" name=""/>
        <dsp:cNvSpPr/>
      </dsp:nvSpPr>
      <dsp:spPr>
        <a:xfrm>
          <a:off x="6618897" y="2507282"/>
          <a:ext cx="2994955" cy="1089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Exame +: iniciar pré-natal</a:t>
          </a:r>
        </a:p>
      </dsp:txBody>
      <dsp:txXfrm>
        <a:off x="6650813" y="2539198"/>
        <a:ext cx="2931123" cy="102584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18D24E-79CA-4F7F-AEB2-49E385C8FE23}">
      <dsp:nvSpPr>
        <dsp:cNvPr id="0" name=""/>
        <dsp:cNvSpPr/>
      </dsp:nvSpPr>
      <dsp:spPr>
        <a:xfrm>
          <a:off x="3004" y="200208"/>
          <a:ext cx="2929235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Mastalgia</a:t>
          </a:r>
        </a:p>
      </dsp:txBody>
      <dsp:txXfrm>
        <a:off x="3004" y="200208"/>
        <a:ext cx="2929235" cy="432000"/>
      </dsp:txXfrm>
    </dsp:sp>
    <dsp:sp modelId="{75A79BED-CFC3-4E8D-AE95-3346B923AAFF}">
      <dsp:nvSpPr>
        <dsp:cNvPr id="0" name=""/>
        <dsp:cNvSpPr/>
      </dsp:nvSpPr>
      <dsp:spPr>
        <a:xfrm>
          <a:off x="3004" y="632208"/>
          <a:ext cx="2929235" cy="27664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500" kern="1200" dirty="0"/>
            <a:t>Incômodo mamário é normal pela fisiologia da gestação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500" kern="1200" dirty="0"/>
            <a:t>Recomendar o uso constante de sutiã com boa sustentação após descartar qualquer intercorrência mamária.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500" kern="1200" dirty="0"/>
            <a:t>Orientar a gestante sobre o colostro (principalmente nas fases tardias da gravidez).</a:t>
          </a:r>
        </a:p>
      </dsp:txBody>
      <dsp:txXfrm>
        <a:off x="3004" y="632208"/>
        <a:ext cx="2929235" cy="2766445"/>
      </dsp:txXfrm>
    </dsp:sp>
    <dsp:sp modelId="{CF3B18AC-B11E-43EE-8F1A-420002CD9DF2}">
      <dsp:nvSpPr>
        <dsp:cNvPr id="0" name=""/>
        <dsp:cNvSpPr/>
      </dsp:nvSpPr>
      <dsp:spPr>
        <a:xfrm>
          <a:off x="3342332" y="200208"/>
          <a:ext cx="2929235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1500" kern="1200" dirty="0"/>
            <a:t>Lombalgia</a:t>
          </a:r>
        </a:p>
      </dsp:txBody>
      <dsp:txXfrm>
        <a:off x="3342332" y="200208"/>
        <a:ext cx="2929235" cy="432000"/>
      </dsp:txXfrm>
    </dsp:sp>
    <dsp:sp modelId="{9D90B678-3532-47F5-8EA4-79905159167B}">
      <dsp:nvSpPr>
        <dsp:cNvPr id="0" name=""/>
        <dsp:cNvSpPr/>
      </dsp:nvSpPr>
      <dsp:spPr>
        <a:xfrm>
          <a:off x="3342332" y="632208"/>
          <a:ext cx="2929235" cy="27664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500" kern="1200" dirty="0"/>
            <a:t>Orientar sobre a correção da postura ao se sentar e ao andar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500" kern="1200" dirty="0"/>
            <a:t>Usar sapatos com saltos baixos e confortáveis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500" kern="1200" dirty="0"/>
            <a:t>aplicação de calor local e eventualmente, por orientação médica. Uso </a:t>
          </a:r>
          <a:r>
            <a:rPr lang="pt-BR" sz="1500" kern="1200"/>
            <a:t>de analgésico</a:t>
          </a:r>
          <a:endParaRPr lang="pt-B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500" kern="1200" dirty="0"/>
            <a:t>Medicação: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500" kern="1200" dirty="0"/>
            <a:t>Paracetamol (Categoria B): 500mg, 01 a 04x ao dia</a:t>
          </a:r>
        </a:p>
      </dsp:txBody>
      <dsp:txXfrm>
        <a:off x="3342332" y="632208"/>
        <a:ext cx="2929235" cy="2766445"/>
      </dsp:txXfrm>
    </dsp:sp>
    <dsp:sp modelId="{BD64D45C-DF57-4C32-BE42-DE1C27C8A058}">
      <dsp:nvSpPr>
        <dsp:cNvPr id="0" name=""/>
        <dsp:cNvSpPr/>
      </dsp:nvSpPr>
      <dsp:spPr>
        <a:xfrm>
          <a:off x="6681660" y="200208"/>
          <a:ext cx="2929235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1500" kern="1200" dirty="0"/>
            <a:t>Varizes</a:t>
          </a:r>
        </a:p>
      </dsp:txBody>
      <dsp:txXfrm>
        <a:off x="6681660" y="200208"/>
        <a:ext cx="2929235" cy="432000"/>
      </dsp:txXfrm>
    </dsp:sp>
    <dsp:sp modelId="{6528D0CB-1483-4176-9784-BEC0D6BAFE2F}">
      <dsp:nvSpPr>
        <dsp:cNvPr id="0" name=""/>
        <dsp:cNvSpPr/>
      </dsp:nvSpPr>
      <dsp:spPr>
        <a:xfrm>
          <a:off x="6681660" y="632208"/>
          <a:ext cx="2929235" cy="27664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500" kern="1200" dirty="0"/>
            <a:t>Orientar para não permanecer muito tempo em pé ou sentada;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500" kern="1200" dirty="0"/>
            <a:t>repousos (por 20 minutos) várias vezes ao dia com as pernas elevadas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500" kern="1200" dirty="0"/>
            <a:t>Não usar roupas muito justas e nem ligas nas pernas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500" kern="1200" dirty="0"/>
            <a:t>se possível, usar meia-calça elástica para gestante.</a:t>
          </a:r>
        </a:p>
      </dsp:txBody>
      <dsp:txXfrm>
        <a:off x="6681660" y="632208"/>
        <a:ext cx="2929235" cy="276644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BF619-8FC4-4CC9-AEE1-AABFB99F3600}">
      <dsp:nvSpPr>
        <dsp:cNvPr id="0" name=""/>
        <dsp:cNvSpPr/>
      </dsp:nvSpPr>
      <dsp:spPr>
        <a:xfrm>
          <a:off x="0" y="10231"/>
          <a:ext cx="9613900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/>
            <a:t>12 semanas</a:t>
          </a:r>
        </a:p>
      </dsp:txBody>
      <dsp:txXfrm>
        <a:off x="39980" y="50211"/>
        <a:ext cx="9533940" cy="739039"/>
      </dsp:txXfrm>
    </dsp:sp>
    <dsp:sp modelId="{66205989-8957-44AE-A156-D703E83AA403}">
      <dsp:nvSpPr>
        <dsp:cNvPr id="0" name=""/>
        <dsp:cNvSpPr/>
      </dsp:nvSpPr>
      <dsp:spPr>
        <a:xfrm>
          <a:off x="0" y="930031"/>
          <a:ext cx="9613900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/>
            <a:t>16 semanas</a:t>
          </a:r>
        </a:p>
      </dsp:txBody>
      <dsp:txXfrm>
        <a:off x="39980" y="970011"/>
        <a:ext cx="9533940" cy="739039"/>
      </dsp:txXfrm>
    </dsp:sp>
    <dsp:sp modelId="{A7818E35-C203-4A84-9017-C9B3D0DD2C32}">
      <dsp:nvSpPr>
        <dsp:cNvPr id="0" name=""/>
        <dsp:cNvSpPr/>
      </dsp:nvSpPr>
      <dsp:spPr>
        <a:xfrm>
          <a:off x="0" y="1849831"/>
          <a:ext cx="9613900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/>
            <a:t>20 semanas</a:t>
          </a:r>
        </a:p>
      </dsp:txBody>
      <dsp:txXfrm>
        <a:off x="39980" y="1889811"/>
        <a:ext cx="9533940" cy="739039"/>
      </dsp:txXfrm>
    </dsp:sp>
    <dsp:sp modelId="{9B02A4B3-9DF7-46CF-A974-3309A7F3E069}">
      <dsp:nvSpPr>
        <dsp:cNvPr id="0" name=""/>
        <dsp:cNvSpPr/>
      </dsp:nvSpPr>
      <dsp:spPr>
        <a:xfrm>
          <a:off x="0" y="2769631"/>
          <a:ext cx="9613900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/>
            <a:t>20 a 30 semanas</a:t>
          </a:r>
        </a:p>
      </dsp:txBody>
      <dsp:txXfrm>
        <a:off x="39980" y="2809611"/>
        <a:ext cx="9533940" cy="73903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087895-4414-40E1-A410-032FF380360D}">
      <dsp:nvSpPr>
        <dsp:cNvPr id="0" name=""/>
        <dsp:cNvSpPr/>
      </dsp:nvSpPr>
      <dsp:spPr>
        <a:xfrm>
          <a:off x="0" y="10231"/>
          <a:ext cx="9613900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/>
            <a:t>Baixo peso: IMC &lt; 18,5 Kg/m²</a:t>
          </a:r>
        </a:p>
      </dsp:txBody>
      <dsp:txXfrm>
        <a:off x="39980" y="50211"/>
        <a:ext cx="9533940" cy="739039"/>
      </dsp:txXfrm>
    </dsp:sp>
    <dsp:sp modelId="{DD70831C-90C7-45CA-A547-DBF22C6BD012}">
      <dsp:nvSpPr>
        <dsp:cNvPr id="0" name=""/>
        <dsp:cNvSpPr/>
      </dsp:nvSpPr>
      <dsp:spPr>
        <a:xfrm>
          <a:off x="0" y="930031"/>
          <a:ext cx="9613900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/>
            <a:t>Adequado: 18,4 Kg/m² &lt; IMC &lt; 25 Kg/m²</a:t>
          </a:r>
        </a:p>
      </dsp:txBody>
      <dsp:txXfrm>
        <a:off x="39980" y="970011"/>
        <a:ext cx="9533940" cy="739039"/>
      </dsp:txXfrm>
    </dsp:sp>
    <dsp:sp modelId="{E25F413E-CE8F-483E-B36A-94E04CCFD366}">
      <dsp:nvSpPr>
        <dsp:cNvPr id="0" name=""/>
        <dsp:cNvSpPr/>
      </dsp:nvSpPr>
      <dsp:spPr>
        <a:xfrm>
          <a:off x="0" y="1849831"/>
          <a:ext cx="9613900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/>
            <a:t>Sobrepeso: 24,9 &lt; IMC &lt; 30 Kg/m²</a:t>
          </a:r>
        </a:p>
      </dsp:txBody>
      <dsp:txXfrm>
        <a:off x="39980" y="1889811"/>
        <a:ext cx="9533940" cy="739039"/>
      </dsp:txXfrm>
    </dsp:sp>
    <dsp:sp modelId="{5E66ED9C-981F-44B6-85AC-E245C5E2DB38}">
      <dsp:nvSpPr>
        <dsp:cNvPr id="0" name=""/>
        <dsp:cNvSpPr/>
      </dsp:nvSpPr>
      <dsp:spPr>
        <a:xfrm>
          <a:off x="0" y="2769631"/>
          <a:ext cx="9613900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/>
            <a:t>Obesidade: IMC &gt; 29,9 Kg/m²</a:t>
          </a:r>
        </a:p>
      </dsp:txBody>
      <dsp:txXfrm>
        <a:off x="39980" y="2809611"/>
        <a:ext cx="9533940" cy="73903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1EF6D6-5FDA-47A7-8452-6295AA3385F9}">
      <dsp:nvSpPr>
        <dsp:cNvPr id="0" name=""/>
        <dsp:cNvSpPr/>
      </dsp:nvSpPr>
      <dsp:spPr>
        <a:xfrm>
          <a:off x="0" y="151"/>
          <a:ext cx="9613900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Hipertensão crônica</a:t>
          </a:r>
        </a:p>
      </dsp:txBody>
      <dsp:txXfrm>
        <a:off x="31984" y="32135"/>
        <a:ext cx="9549932" cy="591232"/>
      </dsp:txXfrm>
    </dsp:sp>
    <dsp:sp modelId="{EE6E499B-123D-4DA8-85AE-248955984272}">
      <dsp:nvSpPr>
        <dsp:cNvPr id="0" name=""/>
        <dsp:cNvSpPr/>
      </dsp:nvSpPr>
      <dsp:spPr>
        <a:xfrm>
          <a:off x="0" y="735991"/>
          <a:ext cx="9613900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Hipertensão na gravidez</a:t>
          </a:r>
        </a:p>
      </dsp:txBody>
      <dsp:txXfrm>
        <a:off x="31984" y="767975"/>
        <a:ext cx="9549932" cy="591232"/>
      </dsp:txXfrm>
    </dsp:sp>
    <dsp:sp modelId="{313DEE7F-3DE2-4320-BFA4-9768B8F6DB95}">
      <dsp:nvSpPr>
        <dsp:cNvPr id="0" name=""/>
        <dsp:cNvSpPr/>
      </dsp:nvSpPr>
      <dsp:spPr>
        <a:xfrm>
          <a:off x="0" y="1471831"/>
          <a:ext cx="9613900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Pré-eclâmpsia</a:t>
          </a:r>
        </a:p>
      </dsp:txBody>
      <dsp:txXfrm>
        <a:off x="31984" y="1503815"/>
        <a:ext cx="9549932" cy="591232"/>
      </dsp:txXfrm>
    </dsp:sp>
    <dsp:sp modelId="{220A24C0-180A-4A62-BD7D-AA1F4F9C363C}">
      <dsp:nvSpPr>
        <dsp:cNvPr id="0" name=""/>
        <dsp:cNvSpPr/>
      </dsp:nvSpPr>
      <dsp:spPr>
        <a:xfrm>
          <a:off x="0" y="2207671"/>
          <a:ext cx="9613900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Síndrome </a:t>
          </a:r>
          <a:r>
            <a:rPr lang="pt-BR" sz="2800" kern="1200" dirty="0" err="1"/>
            <a:t>Hellp</a:t>
          </a:r>
          <a:endParaRPr lang="pt-BR" sz="2800" kern="1200" dirty="0"/>
        </a:p>
      </dsp:txBody>
      <dsp:txXfrm>
        <a:off x="31984" y="2239655"/>
        <a:ext cx="9549932" cy="591232"/>
      </dsp:txXfrm>
    </dsp:sp>
    <dsp:sp modelId="{87859C3E-645F-45CE-A51D-D78B435E8595}">
      <dsp:nvSpPr>
        <dsp:cNvPr id="0" name=""/>
        <dsp:cNvSpPr/>
      </dsp:nvSpPr>
      <dsp:spPr>
        <a:xfrm>
          <a:off x="0" y="2943511"/>
          <a:ext cx="9613900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Eclâmpsia</a:t>
          </a:r>
        </a:p>
      </dsp:txBody>
      <dsp:txXfrm>
        <a:off x="31984" y="2975495"/>
        <a:ext cx="9549932" cy="59123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1EF6D6-5FDA-47A7-8452-6295AA3385F9}">
      <dsp:nvSpPr>
        <dsp:cNvPr id="0" name=""/>
        <dsp:cNvSpPr/>
      </dsp:nvSpPr>
      <dsp:spPr>
        <a:xfrm>
          <a:off x="0" y="14371"/>
          <a:ext cx="9613900" cy="1099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700" kern="1200" dirty="0"/>
            <a:t>Pré-eclâmpsia sem gravidade</a:t>
          </a:r>
        </a:p>
      </dsp:txBody>
      <dsp:txXfrm>
        <a:off x="53688" y="68059"/>
        <a:ext cx="9506524" cy="992424"/>
      </dsp:txXfrm>
    </dsp:sp>
    <dsp:sp modelId="{EE6E499B-123D-4DA8-85AE-248955984272}">
      <dsp:nvSpPr>
        <dsp:cNvPr id="0" name=""/>
        <dsp:cNvSpPr/>
      </dsp:nvSpPr>
      <dsp:spPr>
        <a:xfrm>
          <a:off x="0" y="1249531"/>
          <a:ext cx="9613900" cy="1099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700" kern="1200" dirty="0"/>
            <a:t>Pré-eclâmpsia grave</a:t>
          </a:r>
        </a:p>
      </dsp:txBody>
      <dsp:txXfrm>
        <a:off x="53688" y="1303219"/>
        <a:ext cx="9506524" cy="992424"/>
      </dsp:txXfrm>
    </dsp:sp>
    <dsp:sp modelId="{313DEE7F-3DE2-4320-BFA4-9768B8F6DB95}">
      <dsp:nvSpPr>
        <dsp:cNvPr id="0" name=""/>
        <dsp:cNvSpPr/>
      </dsp:nvSpPr>
      <dsp:spPr>
        <a:xfrm>
          <a:off x="0" y="2484691"/>
          <a:ext cx="9613900" cy="1099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700" kern="1200" dirty="0"/>
            <a:t>Pré-eclâmpsia superajuntada</a:t>
          </a:r>
        </a:p>
      </dsp:txBody>
      <dsp:txXfrm>
        <a:off x="53688" y="2538379"/>
        <a:ext cx="9506524" cy="99242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1EF6D6-5FDA-47A7-8452-6295AA3385F9}">
      <dsp:nvSpPr>
        <dsp:cNvPr id="0" name=""/>
        <dsp:cNvSpPr/>
      </dsp:nvSpPr>
      <dsp:spPr>
        <a:xfrm>
          <a:off x="0" y="19231"/>
          <a:ext cx="9613900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PA igual ou acima de 160/110</a:t>
          </a:r>
        </a:p>
      </dsp:txBody>
      <dsp:txXfrm>
        <a:off x="26273" y="45504"/>
        <a:ext cx="9561354" cy="485654"/>
      </dsp:txXfrm>
    </dsp:sp>
    <dsp:sp modelId="{EE6E499B-123D-4DA8-85AE-248955984272}">
      <dsp:nvSpPr>
        <dsp:cNvPr id="0" name=""/>
        <dsp:cNvSpPr/>
      </dsp:nvSpPr>
      <dsp:spPr>
        <a:xfrm>
          <a:off x="0" y="623671"/>
          <a:ext cx="9613900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Trombocitopenia</a:t>
          </a:r>
        </a:p>
      </dsp:txBody>
      <dsp:txXfrm>
        <a:off x="26273" y="649944"/>
        <a:ext cx="9561354" cy="485654"/>
      </dsp:txXfrm>
    </dsp:sp>
    <dsp:sp modelId="{313DEE7F-3DE2-4320-BFA4-9768B8F6DB95}">
      <dsp:nvSpPr>
        <dsp:cNvPr id="0" name=""/>
        <dsp:cNvSpPr/>
      </dsp:nvSpPr>
      <dsp:spPr>
        <a:xfrm>
          <a:off x="0" y="1228111"/>
          <a:ext cx="9613900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Enzimas hepáticas elevadas</a:t>
          </a:r>
        </a:p>
      </dsp:txBody>
      <dsp:txXfrm>
        <a:off x="26273" y="1254384"/>
        <a:ext cx="9561354" cy="485654"/>
      </dsp:txXfrm>
    </dsp:sp>
    <dsp:sp modelId="{E9DBBF35-A4A1-4F35-B6F6-E237C585A0EA}">
      <dsp:nvSpPr>
        <dsp:cNvPr id="0" name=""/>
        <dsp:cNvSpPr/>
      </dsp:nvSpPr>
      <dsp:spPr>
        <a:xfrm>
          <a:off x="0" y="1832551"/>
          <a:ext cx="9613900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Dor epigástrica ou hipocondríaca D</a:t>
          </a:r>
        </a:p>
      </dsp:txBody>
      <dsp:txXfrm>
        <a:off x="26273" y="1858824"/>
        <a:ext cx="9561354" cy="485654"/>
      </dsp:txXfrm>
    </dsp:sp>
    <dsp:sp modelId="{AD1AB82F-4057-4543-93EA-B6132A3C8E10}">
      <dsp:nvSpPr>
        <dsp:cNvPr id="0" name=""/>
        <dsp:cNvSpPr/>
      </dsp:nvSpPr>
      <dsp:spPr>
        <a:xfrm>
          <a:off x="0" y="2436991"/>
          <a:ext cx="9613900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Insuficiência renal</a:t>
          </a:r>
        </a:p>
      </dsp:txBody>
      <dsp:txXfrm>
        <a:off x="26273" y="2463264"/>
        <a:ext cx="9561354" cy="485654"/>
      </dsp:txXfrm>
    </dsp:sp>
    <dsp:sp modelId="{AB0CEC07-921E-4113-9B7B-5701CAD54D43}">
      <dsp:nvSpPr>
        <dsp:cNvPr id="0" name=""/>
        <dsp:cNvSpPr/>
      </dsp:nvSpPr>
      <dsp:spPr>
        <a:xfrm>
          <a:off x="0" y="3041431"/>
          <a:ext cx="9613900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Alterações cerebrais e visuais</a:t>
          </a:r>
        </a:p>
      </dsp:txBody>
      <dsp:txXfrm>
        <a:off x="26273" y="3067704"/>
        <a:ext cx="9561354" cy="48565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19C7AB-B709-45FF-A68B-3CCF536791A9}">
      <dsp:nvSpPr>
        <dsp:cNvPr id="0" name=""/>
        <dsp:cNvSpPr/>
      </dsp:nvSpPr>
      <dsp:spPr>
        <a:xfrm>
          <a:off x="0" y="14371"/>
          <a:ext cx="9613900" cy="1099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700" kern="1200" dirty="0"/>
            <a:t>Hemólise</a:t>
          </a:r>
        </a:p>
      </dsp:txBody>
      <dsp:txXfrm>
        <a:off x="53688" y="68059"/>
        <a:ext cx="9506524" cy="992424"/>
      </dsp:txXfrm>
    </dsp:sp>
    <dsp:sp modelId="{614332E3-6028-478E-B66E-2E8D05FEBD4F}">
      <dsp:nvSpPr>
        <dsp:cNvPr id="0" name=""/>
        <dsp:cNvSpPr/>
      </dsp:nvSpPr>
      <dsp:spPr>
        <a:xfrm>
          <a:off x="0" y="1249531"/>
          <a:ext cx="9613900" cy="1099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700" kern="1200" dirty="0"/>
            <a:t>Elevação de enzimas hepáticas</a:t>
          </a:r>
        </a:p>
      </dsp:txBody>
      <dsp:txXfrm>
        <a:off x="53688" y="1303219"/>
        <a:ext cx="9506524" cy="992424"/>
      </dsp:txXfrm>
    </dsp:sp>
    <dsp:sp modelId="{758F867F-48BE-41CB-81E5-11B9A4A30B4D}">
      <dsp:nvSpPr>
        <dsp:cNvPr id="0" name=""/>
        <dsp:cNvSpPr/>
      </dsp:nvSpPr>
      <dsp:spPr>
        <a:xfrm>
          <a:off x="0" y="2484691"/>
          <a:ext cx="9613900" cy="1099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700" kern="1200" dirty="0"/>
            <a:t>Trombocitopenia</a:t>
          </a:r>
        </a:p>
      </dsp:txBody>
      <dsp:txXfrm>
        <a:off x="53688" y="2538379"/>
        <a:ext cx="9506524" cy="99242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FDE16-F6C3-408D-B147-41DC404908B2}">
      <dsp:nvSpPr>
        <dsp:cNvPr id="0" name=""/>
        <dsp:cNvSpPr/>
      </dsp:nvSpPr>
      <dsp:spPr>
        <a:xfrm>
          <a:off x="2197" y="1448"/>
          <a:ext cx="4693017" cy="852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dirty="0"/>
            <a:t>&lt; 20 SEM</a:t>
          </a:r>
        </a:p>
      </dsp:txBody>
      <dsp:txXfrm>
        <a:off x="27159" y="26410"/>
        <a:ext cx="4643093" cy="802345"/>
      </dsp:txXfrm>
    </dsp:sp>
    <dsp:sp modelId="{FFC30CE5-7FE0-466D-9696-551431AE9386}">
      <dsp:nvSpPr>
        <dsp:cNvPr id="0" name=""/>
        <dsp:cNvSpPr/>
      </dsp:nvSpPr>
      <dsp:spPr>
        <a:xfrm>
          <a:off x="2197" y="916013"/>
          <a:ext cx="4693017" cy="852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dirty="0"/>
            <a:t>Hipertensão crônica</a:t>
          </a:r>
        </a:p>
      </dsp:txBody>
      <dsp:txXfrm>
        <a:off x="27159" y="940975"/>
        <a:ext cx="4643093" cy="802345"/>
      </dsp:txXfrm>
    </dsp:sp>
    <dsp:sp modelId="{D38D5EDA-9711-4A7D-A984-90CF4D947588}">
      <dsp:nvSpPr>
        <dsp:cNvPr id="0" name=""/>
        <dsp:cNvSpPr/>
      </dsp:nvSpPr>
      <dsp:spPr>
        <a:xfrm>
          <a:off x="2197" y="1830579"/>
          <a:ext cx="1149122" cy="852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Consulta médica com 7 dias</a:t>
          </a:r>
        </a:p>
      </dsp:txBody>
      <dsp:txXfrm>
        <a:off x="27159" y="1855541"/>
        <a:ext cx="1099198" cy="802345"/>
      </dsp:txXfrm>
    </dsp:sp>
    <dsp:sp modelId="{4E4BDBC6-96C6-461B-8B57-224BC744B7A5}">
      <dsp:nvSpPr>
        <dsp:cNvPr id="0" name=""/>
        <dsp:cNvSpPr/>
      </dsp:nvSpPr>
      <dsp:spPr>
        <a:xfrm>
          <a:off x="1199583" y="1830579"/>
          <a:ext cx="3495631" cy="852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Condutas:</a:t>
          </a:r>
        </a:p>
      </dsp:txBody>
      <dsp:txXfrm>
        <a:off x="1224545" y="1855541"/>
        <a:ext cx="3445707" cy="802345"/>
      </dsp:txXfrm>
    </dsp:sp>
    <dsp:sp modelId="{86974679-891C-40D8-BD06-D6470D171F82}">
      <dsp:nvSpPr>
        <dsp:cNvPr id="0" name=""/>
        <dsp:cNvSpPr/>
      </dsp:nvSpPr>
      <dsp:spPr>
        <a:xfrm>
          <a:off x="1199583" y="2745144"/>
          <a:ext cx="1149122" cy="852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Orientar dieta e sinais de risco</a:t>
          </a:r>
        </a:p>
      </dsp:txBody>
      <dsp:txXfrm>
        <a:off x="1224545" y="2770106"/>
        <a:ext cx="1099198" cy="802345"/>
      </dsp:txXfrm>
    </dsp:sp>
    <dsp:sp modelId="{137F5868-E1DE-4BF5-80F5-E76DE7455E5B}">
      <dsp:nvSpPr>
        <dsp:cNvPr id="0" name=""/>
        <dsp:cNvSpPr/>
      </dsp:nvSpPr>
      <dsp:spPr>
        <a:xfrm>
          <a:off x="2372837" y="2745144"/>
          <a:ext cx="1149122" cy="852269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Medicação</a:t>
          </a:r>
        </a:p>
      </dsp:txBody>
      <dsp:txXfrm>
        <a:off x="2397799" y="2770106"/>
        <a:ext cx="1099198" cy="802345"/>
      </dsp:txXfrm>
    </dsp:sp>
    <dsp:sp modelId="{66705C39-CDC1-4B2E-BD23-8EC6956DD3E4}">
      <dsp:nvSpPr>
        <dsp:cNvPr id="0" name=""/>
        <dsp:cNvSpPr/>
      </dsp:nvSpPr>
      <dsp:spPr>
        <a:xfrm>
          <a:off x="3546091" y="2745144"/>
          <a:ext cx="1149122" cy="852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Consulta quinzenal e PNAR</a:t>
          </a:r>
        </a:p>
      </dsp:txBody>
      <dsp:txXfrm>
        <a:off x="3571053" y="2770106"/>
        <a:ext cx="1099198" cy="80234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11A4D-4FF1-4572-9D0C-F963176ABCCC}">
      <dsp:nvSpPr>
        <dsp:cNvPr id="0" name=""/>
        <dsp:cNvSpPr/>
      </dsp:nvSpPr>
      <dsp:spPr>
        <a:xfrm>
          <a:off x="2198" y="2126"/>
          <a:ext cx="4696190" cy="679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&gt; 20 SEM</a:t>
          </a:r>
        </a:p>
      </dsp:txBody>
      <dsp:txXfrm>
        <a:off x="22090" y="22018"/>
        <a:ext cx="4656406" cy="639395"/>
      </dsp:txXfrm>
    </dsp:sp>
    <dsp:sp modelId="{5D304E1A-7E0D-4949-A991-38E8C0F85A31}">
      <dsp:nvSpPr>
        <dsp:cNvPr id="0" name=""/>
        <dsp:cNvSpPr/>
      </dsp:nvSpPr>
      <dsp:spPr>
        <a:xfrm>
          <a:off x="2198" y="730984"/>
          <a:ext cx="4696190" cy="679179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 err="1"/>
            <a:t>Labstix</a:t>
          </a:r>
          <a:endParaRPr lang="pt-BR" sz="3000" kern="1200" dirty="0"/>
        </a:p>
      </dsp:txBody>
      <dsp:txXfrm>
        <a:off x="22090" y="750876"/>
        <a:ext cx="4656406" cy="639395"/>
      </dsp:txXfrm>
    </dsp:sp>
    <dsp:sp modelId="{BE6E5B73-5CD5-4831-BF1B-B474B38A2BF7}">
      <dsp:nvSpPr>
        <dsp:cNvPr id="0" name=""/>
        <dsp:cNvSpPr/>
      </dsp:nvSpPr>
      <dsp:spPr>
        <a:xfrm>
          <a:off x="2198" y="1459841"/>
          <a:ext cx="1533199" cy="679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 err="1"/>
            <a:t>Pos</a:t>
          </a:r>
          <a:endParaRPr lang="pt-BR" sz="3000" kern="1200" dirty="0"/>
        </a:p>
      </dsp:txBody>
      <dsp:txXfrm>
        <a:off x="22090" y="1479733"/>
        <a:ext cx="1493415" cy="639395"/>
      </dsp:txXfrm>
    </dsp:sp>
    <dsp:sp modelId="{238DD887-6D8B-445B-91DA-B8CF7E52E72C}">
      <dsp:nvSpPr>
        <dsp:cNvPr id="0" name=""/>
        <dsp:cNvSpPr/>
      </dsp:nvSpPr>
      <dsp:spPr>
        <a:xfrm>
          <a:off x="2198" y="2188698"/>
          <a:ext cx="1533199" cy="679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Pré-eclâmpsia</a:t>
          </a:r>
        </a:p>
      </dsp:txBody>
      <dsp:txXfrm>
        <a:off x="22090" y="2208590"/>
        <a:ext cx="1493415" cy="639395"/>
      </dsp:txXfrm>
    </dsp:sp>
    <dsp:sp modelId="{50EC4AD4-615E-45A1-BCA4-F88A7F526033}">
      <dsp:nvSpPr>
        <dsp:cNvPr id="0" name=""/>
        <dsp:cNvSpPr/>
      </dsp:nvSpPr>
      <dsp:spPr>
        <a:xfrm>
          <a:off x="2198" y="2917556"/>
          <a:ext cx="1533199" cy="679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PNAR com urgência e consulta quinzenal</a:t>
          </a:r>
        </a:p>
      </dsp:txBody>
      <dsp:txXfrm>
        <a:off x="22090" y="2937448"/>
        <a:ext cx="1493415" cy="639395"/>
      </dsp:txXfrm>
    </dsp:sp>
    <dsp:sp modelId="{2AAD7A21-2FE8-466F-ADBA-2F4A97FF7F6A}">
      <dsp:nvSpPr>
        <dsp:cNvPr id="0" name=""/>
        <dsp:cNvSpPr/>
      </dsp:nvSpPr>
      <dsp:spPr>
        <a:xfrm>
          <a:off x="1599792" y="1459841"/>
          <a:ext cx="3098596" cy="679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 err="1"/>
            <a:t>Neg</a:t>
          </a:r>
          <a:endParaRPr lang="pt-BR" sz="3000" kern="1200" dirty="0"/>
        </a:p>
      </dsp:txBody>
      <dsp:txXfrm>
        <a:off x="1619684" y="1479733"/>
        <a:ext cx="3058812" cy="639395"/>
      </dsp:txXfrm>
    </dsp:sp>
    <dsp:sp modelId="{AACABDDE-F41F-482D-9B01-D74D6D3BC3E2}">
      <dsp:nvSpPr>
        <dsp:cNvPr id="0" name=""/>
        <dsp:cNvSpPr/>
      </dsp:nvSpPr>
      <dsp:spPr>
        <a:xfrm>
          <a:off x="1599792" y="2188698"/>
          <a:ext cx="3098596" cy="679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Hipertensão gestacional</a:t>
          </a:r>
        </a:p>
      </dsp:txBody>
      <dsp:txXfrm>
        <a:off x="1619684" y="2208590"/>
        <a:ext cx="3058812" cy="639395"/>
      </dsp:txXfrm>
    </dsp:sp>
    <dsp:sp modelId="{08F24857-8D88-4213-85C5-B9AE3254FC1A}">
      <dsp:nvSpPr>
        <dsp:cNvPr id="0" name=""/>
        <dsp:cNvSpPr/>
      </dsp:nvSpPr>
      <dsp:spPr>
        <a:xfrm>
          <a:off x="1599792" y="2917556"/>
          <a:ext cx="1533199" cy="679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Consulta médica</a:t>
          </a:r>
        </a:p>
      </dsp:txBody>
      <dsp:txXfrm>
        <a:off x="1619684" y="2937448"/>
        <a:ext cx="1493415" cy="639395"/>
      </dsp:txXfrm>
    </dsp:sp>
    <dsp:sp modelId="{E5A61F90-AF06-40DA-A7D1-0A62A876A4FF}">
      <dsp:nvSpPr>
        <dsp:cNvPr id="0" name=""/>
        <dsp:cNvSpPr/>
      </dsp:nvSpPr>
      <dsp:spPr>
        <a:xfrm>
          <a:off x="3165189" y="2917556"/>
          <a:ext cx="1533199" cy="679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PNAR e consulta quinzenal</a:t>
          </a:r>
        </a:p>
      </dsp:txBody>
      <dsp:txXfrm>
        <a:off x="3185081" y="2937448"/>
        <a:ext cx="1493415" cy="63939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61BC92-7480-420C-BC2C-440F8840F893}">
      <dsp:nvSpPr>
        <dsp:cNvPr id="0" name=""/>
        <dsp:cNvSpPr/>
      </dsp:nvSpPr>
      <dsp:spPr>
        <a:xfrm>
          <a:off x="0" y="151"/>
          <a:ext cx="9613900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Tratar sempre</a:t>
          </a:r>
        </a:p>
      </dsp:txBody>
      <dsp:txXfrm>
        <a:off x="31984" y="32135"/>
        <a:ext cx="9549932" cy="591232"/>
      </dsp:txXfrm>
    </dsp:sp>
    <dsp:sp modelId="{782A4539-9215-4232-B694-D98DDB7F889C}">
      <dsp:nvSpPr>
        <dsp:cNvPr id="0" name=""/>
        <dsp:cNvSpPr/>
      </dsp:nvSpPr>
      <dsp:spPr>
        <a:xfrm>
          <a:off x="0" y="735991"/>
          <a:ext cx="9613900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Caso TRS negativo, investigar</a:t>
          </a:r>
        </a:p>
      </dsp:txBody>
      <dsp:txXfrm>
        <a:off x="31984" y="767975"/>
        <a:ext cx="9549932" cy="591232"/>
      </dsp:txXfrm>
    </dsp:sp>
    <dsp:sp modelId="{3E574246-D9F8-4408-9637-078E1F51B7B4}">
      <dsp:nvSpPr>
        <dsp:cNvPr id="0" name=""/>
        <dsp:cNvSpPr/>
      </dsp:nvSpPr>
      <dsp:spPr>
        <a:xfrm>
          <a:off x="0" y="1471831"/>
          <a:ext cx="9613900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Seguimento VDRL e tratar parceiro</a:t>
          </a:r>
        </a:p>
      </dsp:txBody>
      <dsp:txXfrm>
        <a:off x="31984" y="1503815"/>
        <a:ext cx="9549932" cy="591232"/>
      </dsp:txXfrm>
    </dsp:sp>
    <dsp:sp modelId="{8F657305-0847-4AF4-AAE4-9094D5219F61}">
      <dsp:nvSpPr>
        <dsp:cNvPr id="0" name=""/>
        <dsp:cNvSpPr/>
      </dsp:nvSpPr>
      <dsp:spPr>
        <a:xfrm>
          <a:off x="0" y="2207671"/>
          <a:ext cx="9613900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Solicitar VDRL após confirmação clínica</a:t>
          </a:r>
        </a:p>
      </dsp:txBody>
      <dsp:txXfrm>
        <a:off x="31984" y="2239655"/>
        <a:ext cx="9549932" cy="591232"/>
      </dsp:txXfrm>
    </dsp:sp>
    <dsp:sp modelId="{76592511-C7F8-48F4-99D5-2DD6396E08E4}">
      <dsp:nvSpPr>
        <dsp:cNvPr id="0" name=""/>
        <dsp:cNvSpPr/>
      </dsp:nvSpPr>
      <dsp:spPr>
        <a:xfrm>
          <a:off x="0" y="2943511"/>
          <a:ext cx="9613900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Tratar sífilis recente, exceto se terciária</a:t>
          </a:r>
        </a:p>
      </dsp:txBody>
      <dsp:txXfrm>
        <a:off x="31984" y="2975495"/>
        <a:ext cx="9549932" cy="5912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9A681-1EF7-445A-8C14-1D5601BC7022}">
      <dsp:nvSpPr>
        <dsp:cNvPr id="0" name=""/>
        <dsp:cNvSpPr/>
      </dsp:nvSpPr>
      <dsp:spPr>
        <a:xfrm>
          <a:off x="46" y="2952"/>
          <a:ext cx="6115698" cy="53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Ausência de AU/BCF</a:t>
          </a:r>
        </a:p>
      </dsp:txBody>
      <dsp:txXfrm>
        <a:off x="15641" y="18547"/>
        <a:ext cx="6084508" cy="501258"/>
      </dsp:txXfrm>
    </dsp:sp>
    <dsp:sp modelId="{E25F6398-80DD-464F-B0C7-BB5F6B6376E7}">
      <dsp:nvSpPr>
        <dsp:cNvPr id="0" name=""/>
        <dsp:cNvSpPr/>
      </dsp:nvSpPr>
      <dsp:spPr>
        <a:xfrm>
          <a:off x="46" y="615054"/>
          <a:ext cx="6115698" cy="53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Fazer TIG/TRG</a:t>
          </a:r>
        </a:p>
      </dsp:txBody>
      <dsp:txXfrm>
        <a:off x="15641" y="630649"/>
        <a:ext cx="6084508" cy="501258"/>
      </dsp:txXfrm>
    </dsp:sp>
    <dsp:sp modelId="{8C793EF3-9D62-4A34-BE0F-CF9DC8B7C4CF}">
      <dsp:nvSpPr>
        <dsp:cNvPr id="0" name=""/>
        <dsp:cNvSpPr/>
      </dsp:nvSpPr>
      <dsp:spPr>
        <a:xfrm>
          <a:off x="46" y="1227156"/>
          <a:ext cx="2994955" cy="53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Negativo</a:t>
          </a:r>
        </a:p>
      </dsp:txBody>
      <dsp:txXfrm>
        <a:off x="15641" y="1242751"/>
        <a:ext cx="2963765" cy="501258"/>
      </dsp:txXfrm>
    </dsp:sp>
    <dsp:sp modelId="{4F76383B-33B8-4FF1-9720-87D9D0E8FE7A}">
      <dsp:nvSpPr>
        <dsp:cNvPr id="0" name=""/>
        <dsp:cNvSpPr/>
      </dsp:nvSpPr>
      <dsp:spPr>
        <a:xfrm>
          <a:off x="46" y="1839257"/>
          <a:ext cx="2994955" cy="53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Repetir com 15 dias</a:t>
          </a:r>
        </a:p>
      </dsp:txBody>
      <dsp:txXfrm>
        <a:off x="15641" y="1854852"/>
        <a:ext cx="2963765" cy="501258"/>
      </dsp:txXfrm>
    </dsp:sp>
    <dsp:sp modelId="{EB5E4C4A-2B9D-4BDF-8ED6-ABB21110F9C5}">
      <dsp:nvSpPr>
        <dsp:cNvPr id="0" name=""/>
        <dsp:cNvSpPr/>
      </dsp:nvSpPr>
      <dsp:spPr>
        <a:xfrm>
          <a:off x="46" y="2451359"/>
          <a:ext cx="2994955" cy="53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Persista o </a:t>
          </a:r>
          <a:r>
            <a:rPr lang="pt-BR" sz="2200" kern="1200" dirty="0" err="1"/>
            <a:t>Neg</a:t>
          </a:r>
          <a:endParaRPr lang="pt-BR" sz="2200" kern="1200" dirty="0"/>
        </a:p>
      </dsp:txBody>
      <dsp:txXfrm>
        <a:off x="15641" y="2466954"/>
        <a:ext cx="2963765" cy="501258"/>
      </dsp:txXfrm>
    </dsp:sp>
    <dsp:sp modelId="{3D64778E-2F16-4FE9-A5B6-74D2ED311091}">
      <dsp:nvSpPr>
        <dsp:cNvPr id="0" name=""/>
        <dsp:cNvSpPr/>
      </dsp:nvSpPr>
      <dsp:spPr>
        <a:xfrm>
          <a:off x="46" y="3063461"/>
          <a:ext cx="2994955" cy="53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Encaminhar</a:t>
          </a:r>
        </a:p>
      </dsp:txBody>
      <dsp:txXfrm>
        <a:off x="15641" y="3079056"/>
        <a:ext cx="2963765" cy="501258"/>
      </dsp:txXfrm>
    </dsp:sp>
    <dsp:sp modelId="{0F83F3F1-3BC1-49A7-8E87-13DFC16D3F01}">
      <dsp:nvSpPr>
        <dsp:cNvPr id="0" name=""/>
        <dsp:cNvSpPr/>
      </dsp:nvSpPr>
      <dsp:spPr>
        <a:xfrm>
          <a:off x="3120790" y="1227156"/>
          <a:ext cx="2994955" cy="53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Positivo</a:t>
          </a:r>
        </a:p>
      </dsp:txBody>
      <dsp:txXfrm>
        <a:off x="3136385" y="1242751"/>
        <a:ext cx="2963765" cy="501258"/>
      </dsp:txXfrm>
    </dsp:sp>
    <dsp:sp modelId="{B1785298-6412-4FAF-8D9B-AF68CDD0AF39}">
      <dsp:nvSpPr>
        <dsp:cNvPr id="0" name=""/>
        <dsp:cNvSpPr/>
      </dsp:nvSpPr>
      <dsp:spPr>
        <a:xfrm>
          <a:off x="3120790" y="1839257"/>
          <a:ext cx="2994955" cy="53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Iniciar pré-natal</a:t>
          </a:r>
        </a:p>
      </dsp:txBody>
      <dsp:txXfrm>
        <a:off x="3136385" y="1854852"/>
        <a:ext cx="2963765" cy="501258"/>
      </dsp:txXfrm>
    </dsp:sp>
    <dsp:sp modelId="{D58943DA-6C3D-4E7D-8B3C-899885D58FBD}">
      <dsp:nvSpPr>
        <dsp:cNvPr id="0" name=""/>
        <dsp:cNvSpPr/>
      </dsp:nvSpPr>
      <dsp:spPr>
        <a:xfrm>
          <a:off x="6618897" y="2952"/>
          <a:ext cx="2994955" cy="53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Com AU/BCF presente</a:t>
          </a:r>
        </a:p>
      </dsp:txBody>
      <dsp:txXfrm>
        <a:off x="6634492" y="18547"/>
        <a:ext cx="2963765" cy="501258"/>
      </dsp:txXfrm>
    </dsp:sp>
    <dsp:sp modelId="{6CA5AB99-1069-4FB5-A7F8-BDACB3D1C4B7}">
      <dsp:nvSpPr>
        <dsp:cNvPr id="0" name=""/>
        <dsp:cNvSpPr/>
      </dsp:nvSpPr>
      <dsp:spPr>
        <a:xfrm>
          <a:off x="6618897" y="615054"/>
          <a:ext cx="2994955" cy="53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Iniciar pré-natal</a:t>
          </a:r>
        </a:p>
      </dsp:txBody>
      <dsp:txXfrm>
        <a:off x="6634492" y="630649"/>
        <a:ext cx="2963765" cy="50125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32FB6C-CA1C-4D4D-A7AE-6F5003143547}">
      <dsp:nvSpPr>
        <dsp:cNvPr id="0" name=""/>
        <dsp:cNvSpPr/>
      </dsp:nvSpPr>
      <dsp:spPr>
        <a:xfrm>
          <a:off x="5823" y="2196"/>
          <a:ext cx="1758010" cy="10894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Iniciar tratamento </a:t>
          </a:r>
        </a:p>
      </dsp:txBody>
      <dsp:txXfrm>
        <a:off x="37733" y="34106"/>
        <a:ext cx="1694190" cy="1025679"/>
      </dsp:txXfrm>
    </dsp:sp>
    <dsp:sp modelId="{1ACB95E3-D003-4E21-943D-18FD8C557248}">
      <dsp:nvSpPr>
        <dsp:cNvPr id="0" name=""/>
        <dsp:cNvSpPr/>
      </dsp:nvSpPr>
      <dsp:spPr>
        <a:xfrm>
          <a:off x="2059179" y="2196"/>
          <a:ext cx="1758010" cy="10894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Convocar parceiro</a:t>
          </a:r>
        </a:p>
      </dsp:txBody>
      <dsp:txXfrm>
        <a:off x="2091089" y="34106"/>
        <a:ext cx="1694190" cy="1025679"/>
      </dsp:txXfrm>
    </dsp:sp>
    <dsp:sp modelId="{084C47B1-6F13-4500-AFA6-CF22D27C0970}">
      <dsp:nvSpPr>
        <dsp:cNvPr id="0" name=""/>
        <dsp:cNvSpPr/>
      </dsp:nvSpPr>
      <dsp:spPr>
        <a:xfrm>
          <a:off x="4112535" y="2196"/>
          <a:ext cx="5495540" cy="10894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Solicitar VDRL</a:t>
          </a:r>
        </a:p>
      </dsp:txBody>
      <dsp:txXfrm>
        <a:off x="4144445" y="34106"/>
        <a:ext cx="5431720" cy="1025679"/>
      </dsp:txXfrm>
    </dsp:sp>
    <dsp:sp modelId="{29D60581-C970-4268-A3D2-43B0C1DFEA73}">
      <dsp:nvSpPr>
        <dsp:cNvPr id="0" name=""/>
        <dsp:cNvSpPr/>
      </dsp:nvSpPr>
      <dsp:spPr>
        <a:xfrm>
          <a:off x="4112535" y="1254681"/>
          <a:ext cx="1758010" cy="10894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Não </a:t>
          </a:r>
          <a:r>
            <a:rPr lang="pt-BR" sz="2200" kern="1200" dirty="0" err="1"/>
            <a:t>reag</a:t>
          </a:r>
          <a:endParaRPr lang="pt-BR" sz="2200" kern="1200" dirty="0"/>
        </a:p>
      </dsp:txBody>
      <dsp:txXfrm>
        <a:off x="4144445" y="1286591"/>
        <a:ext cx="1694190" cy="1025679"/>
      </dsp:txXfrm>
    </dsp:sp>
    <dsp:sp modelId="{F6BDE319-1CDA-4653-8592-669AB2F9CBE3}">
      <dsp:nvSpPr>
        <dsp:cNvPr id="0" name=""/>
        <dsp:cNvSpPr/>
      </dsp:nvSpPr>
      <dsp:spPr>
        <a:xfrm>
          <a:off x="4112535" y="2507166"/>
          <a:ext cx="1758010" cy="10894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VDRL c/ 30 dias</a:t>
          </a:r>
        </a:p>
      </dsp:txBody>
      <dsp:txXfrm>
        <a:off x="4144445" y="2539076"/>
        <a:ext cx="1694190" cy="1025679"/>
      </dsp:txXfrm>
    </dsp:sp>
    <dsp:sp modelId="{395812A3-C29E-48D0-8062-423A97755D87}">
      <dsp:nvSpPr>
        <dsp:cNvPr id="0" name=""/>
        <dsp:cNvSpPr/>
      </dsp:nvSpPr>
      <dsp:spPr>
        <a:xfrm>
          <a:off x="6018219" y="1254681"/>
          <a:ext cx="3589857" cy="10894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 err="1"/>
            <a:t>Reag</a:t>
          </a:r>
          <a:endParaRPr lang="pt-BR" sz="2200" kern="1200" dirty="0"/>
        </a:p>
      </dsp:txBody>
      <dsp:txXfrm>
        <a:off x="6050129" y="1286591"/>
        <a:ext cx="3526037" cy="1025679"/>
      </dsp:txXfrm>
    </dsp:sp>
    <dsp:sp modelId="{06BBAA67-572C-489E-BF87-E2604B13E81E}">
      <dsp:nvSpPr>
        <dsp:cNvPr id="0" name=""/>
        <dsp:cNvSpPr/>
      </dsp:nvSpPr>
      <dsp:spPr>
        <a:xfrm>
          <a:off x="6018219" y="2507166"/>
          <a:ext cx="1758010" cy="10894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Completar tratamento</a:t>
          </a:r>
        </a:p>
      </dsp:txBody>
      <dsp:txXfrm>
        <a:off x="6050129" y="2539076"/>
        <a:ext cx="1694190" cy="1025679"/>
      </dsp:txXfrm>
    </dsp:sp>
    <dsp:sp modelId="{97E552A2-466A-475C-8C5D-C9736C6C1F1C}">
      <dsp:nvSpPr>
        <dsp:cNvPr id="0" name=""/>
        <dsp:cNvSpPr/>
      </dsp:nvSpPr>
      <dsp:spPr>
        <a:xfrm>
          <a:off x="7850066" y="2507166"/>
          <a:ext cx="1758010" cy="10894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VDRL mensal</a:t>
          </a:r>
        </a:p>
      </dsp:txBody>
      <dsp:txXfrm>
        <a:off x="7881976" y="2539076"/>
        <a:ext cx="1694190" cy="1025679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E885C4-6207-42AE-8281-36D294AEFE03}">
      <dsp:nvSpPr>
        <dsp:cNvPr id="0" name=""/>
        <dsp:cNvSpPr/>
      </dsp:nvSpPr>
      <dsp:spPr>
        <a:xfrm>
          <a:off x="5849" y="1391"/>
          <a:ext cx="6153440" cy="16729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Sem redução de 2 diluições por 6 meses</a:t>
          </a:r>
        </a:p>
      </dsp:txBody>
      <dsp:txXfrm>
        <a:off x="54847" y="50389"/>
        <a:ext cx="6055444" cy="1574912"/>
      </dsp:txXfrm>
    </dsp:sp>
    <dsp:sp modelId="{D563BBFD-0EDC-4B77-956A-E4722FDA7AE9}">
      <dsp:nvSpPr>
        <dsp:cNvPr id="0" name=""/>
        <dsp:cNvSpPr/>
      </dsp:nvSpPr>
      <dsp:spPr>
        <a:xfrm>
          <a:off x="5849" y="1924562"/>
          <a:ext cx="2952706" cy="16729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Retratamento</a:t>
          </a:r>
        </a:p>
      </dsp:txBody>
      <dsp:txXfrm>
        <a:off x="54847" y="1973560"/>
        <a:ext cx="2854710" cy="1574912"/>
      </dsp:txXfrm>
    </dsp:sp>
    <dsp:sp modelId="{7AC7CB4A-6520-43AB-BF83-7263C5BBD125}">
      <dsp:nvSpPr>
        <dsp:cNvPr id="0" name=""/>
        <dsp:cNvSpPr/>
      </dsp:nvSpPr>
      <dsp:spPr>
        <a:xfrm>
          <a:off x="3206583" y="1924562"/>
          <a:ext cx="2952706" cy="16729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Encaminhar PNAR</a:t>
          </a:r>
        </a:p>
      </dsp:txBody>
      <dsp:txXfrm>
        <a:off x="3255581" y="1973560"/>
        <a:ext cx="2854710" cy="1574912"/>
      </dsp:txXfrm>
    </dsp:sp>
    <dsp:sp modelId="{48E529DB-EB90-42E1-9DD8-8DCEE808AC22}">
      <dsp:nvSpPr>
        <dsp:cNvPr id="0" name=""/>
        <dsp:cNvSpPr/>
      </dsp:nvSpPr>
      <dsp:spPr>
        <a:xfrm>
          <a:off x="6655344" y="1391"/>
          <a:ext cx="2952706" cy="16729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Declínio de 2 diluições em 3 meses ou 4 diluições em 6 meses</a:t>
          </a:r>
        </a:p>
      </dsp:txBody>
      <dsp:txXfrm>
        <a:off x="6704342" y="50389"/>
        <a:ext cx="2854710" cy="1574912"/>
      </dsp:txXfrm>
    </dsp:sp>
    <dsp:sp modelId="{1281B797-B1A7-4497-9BB6-74EA6994D0FA}">
      <dsp:nvSpPr>
        <dsp:cNvPr id="0" name=""/>
        <dsp:cNvSpPr/>
      </dsp:nvSpPr>
      <dsp:spPr>
        <a:xfrm>
          <a:off x="6655344" y="1924562"/>
          <a:ext cx="2952706" cy="16729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Cura</a:t>
          </a:r>
        </a:p>
      </dsp:txBody>
      <dsp:txXfrm>
        <a:off x="6704342" y="1973560"/>
        <a:ext cx="2854710" cy="1574912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3A677-73DB-467C-AF02-BF41414039A8}">
      <dsp:nvSpPr>
        <dsp:cNvPr id="0" name=""/>
        <dsp:cNvSpPr/>
      </dsp:nvSpPr>
      <dsp:spPr>
        <a:xfrm>
          <a:off x="0" y="8431"/>
          <a:ext cx="9613900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Declínio de 2 diluições em 6 meses</a:t>
          </a:r>
        </a:p>
      </dsp:txBody>
      <dsp:txXfrm>
        <a:off x="28557" y="36988"/>
        <a:ext cx="9556786" cy="527886"/>
      </dsp:txXfrm>
    </dsp:sp>
    <dsp:sp modelId="{81D33F36-77C3-48DD-AA28-BE23E010C7D1}">
      <dsp:nvSpPr>
        <dsp:cNvPr id="0" name=""/>
        <dsp:cNvSpPr/>
      </dsp:nvSpPr>
      <dsp:spPr>
        <a:xfrm>
          <a:off x="0" y="593431"/>
          <a:ext cx="961390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241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000" kern="1200" dirty="0"/>
            <a:t>Acompanhar por 1 ano</a:t>
          </a:r>
        </a:p>
      </dsp:txBody>
      <dsp:txXfrm>
        <a:off x="0" y="593431"/>
        <a:ext cx="9613900" cy="414000"/>
      </dsp:txXfrm>
    </dsp:sp>
    <dsp:sp modelId="{FD501427-B22B-4F07-85BA-371577B8C272}">
      <dsp:nvSpPr>
        <dsp:cNvPr id="0" name=""/>
        <dsp:cNvSpPr/>
      </dsp:nvSpPr>
      <dsp:spPr>
        <a:xfrm>
          <a:off x="0" y="1007431"/>
          <a:ext cx="9613900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História de anafilaxia a benzilpenicilina</a:t>
          </a:r>
        </a:p>
      </dsp:txBody>
      <dsp:txXfrm>
        <a:off x="28557" y="1035988"/>
        <a:ext cx="9556786" cy="527886"/>
      </dsp:txXfrm>
    </dsp:sp>
    <dsp:sp modelId="{E76F41F6-8127-45EF-89B5-A28BB493FDA4}">
      <dsp:nvSpPr>
        <dsp:cNvPr id="0" name=""/>
        <dsp:cNvSpPr/>
      </dsp:nvSpPr>
      <dsp:spPr>
        <a:xfrm>
          <a:off x="0" y="1592431"/>
          <a:ext cx="961390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241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000" kern="1200" dirty="0"/>
            <a:t>Encaminhar PNAR</a:t>
          </a:r>
        </a:p>
      </dsp:txBody>
      <dsp:txXfrm>
        <a:off x="0" y="1592431"/>
        <a:ext cx="9613900" cy="414000"/>
      </dsp:txXfrm>
    </dsp:sp>
    <dsp:sp modelId="{3A7F118A-84C8-4F0D-8940-0FFBBB092C65}">
      <dsp:nvSpPr>
        <dsp:cNvPr id="0" name=""/>
        <dsp:cNvSpPr/>
      </dsp:nvSpPr>
      <dsp:spPr>
        <a:xfrm>
          <a:off x="0" y="2006431"/>
          <a:ext cx="9613900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Atraso no tratamento</a:t>
          </a:r>
        </a:p>
      </dsp:txBody>
      <dsp:txXfrm>
        <a:off x="28557" y="2034988"/>
        <a:ext cx="9556786" cy="527886"/>
      </dsp:txXfrm>
    </dsp:sp>
    <dsp:sp modelId="{DE4166AA-66B7-4BD3-B9F6-4EA27404FC9E}">
      <dsp:nvSpPr>
        <dsp:cNvPr id="0" name=""/>
        <dsp:cNvSpPr/>
      </dsp:nvSpPr>
      <dsp:spPr>
        <a:xfrm>
          <a:off x="0" y="2591431"/>
          <a:ext cx="961390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241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000" kern="1200" dirty="0"/>
            <a:t>Repetir o tratamento</a:t>
          </a:r>
        </a:p>
      </dsp:txBody>
      <dsp:txXfrm>
        <a:off x="0" y="2591431"/>
        <a:ext cx="9613900" cy="414000"/>
      </dsp:txXfrm>
    </dsp:sp>
    <dsp:sp modelId="{6DABEA24-1553-46D4-A74F-B46236ADD248}">
      <dsp:nvSpPr>
        <dsp:cNvPr id="0" name=""/>
        <dsp:cNvSpPr/>
      </dsp:nvSpPr>
      <dsp:spPr>
        <a:xfrm>
          <a:off x="0" y="3005431"/>
          <a:ext cx="9613900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Registrar todo tratamento no cartão</a:t>
          </a:r>
        </a:p>
      </dsp:txBody>
      <dsp:txXfrm>
        <a:off x="28557" y="3033988"/>
        <a:ext cx="9556786" cy="527886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7F704F-46BC-4659-8A9D-9270B6EE9E71}">
      <dsp:nvSpPr>
        <dsp:cNvPr id="0" name=""/>
        <dsp:cNvSpPr/>
      </dsp:nvSpPr>
      <dsp:spPr>
        <a:xfrm>
          <a:off x="46" y="2196"/>
          <a:ext cx="6115698" cy="10894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 err="1"/>
            <a:t>Anti</a:t>
          </a:r>
          <a:r>
            <a:rPr lang="pt-BR" sz="3000" kern="1200" dirty="0"/>
            <a:t> </a:t>
          </a:r>
          <a:r>
            <a:rPr lang="pt-BR" sz="3000" kern="1200" dirty="0" err="1"/>
            <a:t>Hbs</a:t>
          </a:r>
          <a:r>
            <a:rPr lang="pt-BR" sz="3000" kern="1200" dirty="0"/>
            <a:t> positivo</a:t>
          </a:r>
        </a:p>
      </dsp:txBody>
      <dsp:txXfrm>
        <a:off x="31956" y="34106"/>
        <a:ext cx="6051878" cy="1025679"/>
      </dsp:txXfrm>
    </dsp:sp>
    <dsp:sp modelId="{17936C2B-18A2-47FB-A769-A33BCA639426}">
      <dsp:nvSpPr>
        <dsp:cNvPr id="0" name=""/>
        <dsp:cNvSpPr/>
      </dsp:nvSpPr>
      <dsp:spPr>
        <a:xfrm>
          <a:off x="46" y="1254681"/>
          <a:ext cx="6115698" cy="10894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Repetir HbsAg após a 24ª sem</a:t>
          </a:r>
        </a:p>
      </dsp:txBody>
      <dsp:txXfrm>
        <a:off x="31956" y="1286591"/>
        <a:ext cx="6051878" cy="1025679"/>
      </dsp:txXfrm>
    </dsp:sp>
    <dsp:sp modelId="{1470A8B7-C6DE-4368-8FA2-328FAC1C8116}">
      <dsp:nvSpPr>
        <dsp:cNvPr id="0" name=""/>
        <dsp:cNvSpPr/>
      </dsp:nvSpPr>
      <dsp:spPr>
        <a:xfrm>
          <a:off x="46" y="2507166"/>
          <a:ext cx="2994955" cy="10894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Negativo: pré-natal APS</a:t>
          </a:r>
        </a:p>
      </dsp:txBody>
      <dsp:txXfrm>
        <a:off x="31956" y="2539076"/>
        <a:ext cx="2931135" cy="1025679"/>
      </dsp:txXfrm>
    </dsp:sp>
    <dsp:sp modelId="{09B810B9-0A1A-4E8B-ACB2-FFE14EA74C17}">
      <dsp:nvSpPr>
        <dsp:cNvPr id="0" name=""/>
        <dsp:cNvSpPr/>
      </dsp:nvSpPr>
      <dsp:spPr>
        <a:xfrm>
          <a:off x="3120790" y="2507166"/>
          <a:ext cx="2994955" cy="10894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Positivo: PNAR</a:t>
          </a:r>
        </a:p>
      </dsp:txBody>
      <dsp:txXfrm>
        <a:off x="3152700" y="2539076"/>
        <a:ext cx="2931135" cy="1025679"/>
      </dsp:txXfrm>
    </dsp:sp>
    <dsp:sp modelId="{81AA3C51-3FF0-4CF1-B777-2EB87CB701B6}">
      <dsp:nvSpPr>
        <dsp:cNvPr id="0" name=""/>
        <dsp:cNvSpPr/>
      </dsp:nvSpPr>
      <dsp:spPr>
        <a:xfrm>
          <a:off x="6618897" y="2196"/>
          <a:ext cx="2994955" cy="10894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 err="1"/>
            <a:t>Anti</a:t>
          </a:r>
          <a:r>
            <a:rPr lang="pt-BR" sz="3000" kern="1200" dirty="0"/>
            <a:t> </a:t>
          </a:r>
          <a:r>
            <a:rPr lang="pt-BR" sz="3000" kern="1200" dirty="0" err="1"/>
            <a:t>Hbs</a:t>
          </a:r>
          <a:r>
            <a:rPr lang="pt-BR" sz="3000" kern="1200" dirty="0"/>
            <a:t> negativo</a:t>
          </a:r>
        </a:p>
      </dsp:txBody>
      <dsp:txXfrm>
        <a:off x="6650807" y="34106"/>
        <a:ext cx="2931135" cy="1025679"/>
      </dsp:txXfrm>
    </dsp:sp>
    <dsp:sp modelId="{B4FB0B45-9BE2-4B69-B792-4D1B8023997B}">
      <dsp:nvSpPr>
        <dsp:cNvPr id="0" name=""/>
        <dsp:cNvSpPr/>
      </dsp:nvSpPr>
      <dsp:spPr>
        <a:xfrm>
          <a:off x="6618897" y="1254681"/>
          <a:ext cx="2994955" cy="10894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PNAR </a:t>
          </a:r>
        </a:p>
      </dsp:txBody>
      <dsp:txXfrm>
        <a:off x="6650807" y="1286591"/>
        <a:ext cx="2931135" cy="1025679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665E9-6B67-4EAA-8F45-E76009DD0662}">
      <dsp:nvSpPr>
        <dsp:cNvPr id="0" name=""/>
        <dsp:cNvSpPr/>
      </dsp:nvSpPr>
      <dsp:spPr>
        <a:xfrm>
          <a:off x="46" y="2196"/>
          <a:ext cx="2994955" cy="10894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/>
            <a:t>Repetir teste</a:t>
          </a:r>
        </a:p>
      </dsp:txBody>
      <dsp:txXfrm>
        <a:off x="31956" y="34106"/>
        <a:ext cx="2931135" cy="1025679"/>
      </dsp:txXfrm>
    </dsp:sp>
    <dsp:sp modelId="{E9219B7B-4FFD-4732-860E-8E3CD58C789D}">
      <dsp:nvSpPr>
        <dsp:cNvPr id="0" name=""/>
        <dsp:cNvSpPr/>
      </dsp:nvSpPr>
      <dsp:spPr>
        <a:xfrm>
          <a:off x="46" y="1254681"/>
          <a:ext cx="2994955" cy="10894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/>
            <a:t>Reagente</a:t>
          </a:r>
        </a:p>
      </dsp:txBody>
      <dsp:txXfrm>
        <a:off x="31956" y="1286591"/>
        <a:ext cx="2931135" cy="1025679"/>
      </dsp:txXfrm>
    </dsp:sp>
    <dsp:sp modelId="{A8509085-566B-437A-A29E-6DE3C9098261}">
      <dsp:nvSpPr>
        <dsp:cNvPr id="0" name=""/>
        <dsp:cNvSpPr/>
      </dsp:nvSpPr>
      <dsp:spPr>
        <a:xfrm>
          <a:off x="46" y="2507166"/>
          <a:ext cx="2994955" cy="10894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Confirmar HIV e encaminhar para quimioprofilaxia</a:t>
          </a:r>
        </a:p>
      </dsp:txBody>
      <dsp:txXfrm>
        <a:off x="31956" y="2539076"/>
        <a:ext cx="2931135" cy="1025679"/>
      </dsp:txXfrm>
    </dsp:sp>
    <dsp:sp modelId="{7CFC19BB-F09E-416A-B49E-F87F6669CF19}">
      <dsp:nvSpPr>
        <dsp:cNvPr id="0" name=""/>
        <dsp:cNvSpPr/>
      </dsp:nvSpPr>
      <dsp:spPr>
        <a:xfrm>
          <a:off x="3498154" y="2196"/>
          <a:ext cx="6115698" cy="10894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/>
            <a:t>Não Reagente</a:t>
          </a:r>
        </a:p>
      </dsp:txBody>
      <dsp:txXfrm>
        <a:off x="3530064" y="34106"/>
        <a:ext cx="6051878" cy="1025679"/>
      </dsp:txXfrm>
    </dsp:sp>
    <dsp:sp modelId="{E2A07A1D-FB49-40F5-BFDE-9CA95E143A48}">
      <dsp:nvSpPr>
        <dsp:cNvPr id="0" name=""/>
        <dsp:cNvSpPr/>
      </dsp:nvSpPr>
      <dsp:spPr>
        <a:xfrm>
          <a:off x="3498154" y="1254681"/>
          <a:ext cx="6115698" cy="10894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/>
            <a:t>Inconclusivo</a:t>
          </a:r>
        </a:p>
      </dsp:txBody>
      <dsp:txXfrm>
        <a:off x="3530064" y="1286591"/>
        <a:ext cx="6051878" cy="1025679"/>
      </dsp:txXfrm>
    </dsp:sp>
    <dsp:sp modelId="{73161EA8-BCE5-4C45-9F82-B8E79D119EE6}">
      <dsp:nvSpPr>
        <dsp:cNvPr id="0" name=""/>
        <dsp:cNvSpPr/>
      </dsp:nvSpPr>
      <dsp:spPr>
        <a:xfrm>
          <a:off x="3498154" y="2507166"/>
          <a:ext cx="2994955" cy="10894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Realizar sorologia para HIV</a:t>
          </a:r>
        </a:p>
      </dsp:txBody>
      <dsp:txXfrm>
        <a:off x="3530064" y="2539076"/>
        <a:ext cx="2931135" cy="1025679"/>
      </dsp:txXfrm>
    </dsp:sp>
    <dsp:sp modelId="{025FA8AC-60D6-450F-B6A0-A20B84CCCA36}">
      <dsp:nvSpPr>
        <dsp:cNvPr id="0" name=""/>
        <dsp:cNvSpPr/>
      </dsp:nvSpPr>
      <dsp:spPr>
        <a:xfrm>
          <a:off x="6618897" y="2507166"/>
          <a:ext cx="2994955" cy="10894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Conduzir a gestante como positiva</a:t>
          </a:r>
        </a:p>
      </dsp:txBody>
      <dsp:txXfrm>
        <a:off x="6650807" y="2539076"/>
        <a:ext cx="2931135" cy="1025679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2F08EE-83AF-498C-8330-E5726C1AB49A}">
      <dsp:nvSpPr>
        <dsp:cNvPr id="0" name=""/>
        <dsp:cNvSpPr/>
      </dsp:nvSpPr>
      <dsp:spPr>
        <a:xfrm>
          <a:off x="0" y="90331"/>
          <a:ext cx="9613900" cy="1053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500" kern="1200" dirty="0"/>
            <a:t>Risco habitual sem vulnerabilidade</a:t>
          </a:r>
        </a:p>
      </dsp:txBody>
      <dsp:txXfrm>
        <a:off x="51403" y="141734"/>
        <a:ext cx="9511094" cy="950194"/>
      </dsp:txXfrm>
    </dsp:sp>
    <dsp:sp modelId="{2363168D-BD82-46AF-9667-1AEF8D537FAC}">
      <dsp:nvSpPr>
        <dsp:cNvPr id="0" name=""/>
        <dsp:cNvSpPr/>
      </dsp:nvSpPr>
      <dsp:spPr>
        <a:xfrm>
          <a:off x="0" y="1272931"/>
          <a:ext cx="9613900" cy="1053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500" kern="1200" dirty="0"/>
            <a:t>Risco habitual com vulnerabilidade</a:t>
          </a:r>
        </a:p>
      </dsp:txBody>
      <dsp:txXfrm>
        <a:off x="51403" y="1324334"/>
        <a:ext cx="9511094" cy="950194"/>
      </dsp:txXfrm>
    </dsp:sp>
    <dsp:sp modelId="{6F3B1D8A-18AF-4A17-85E4-C65416FF334F}">
      <dsp:nvSpPr>
        <dsp:cNvPr id="0" name=""/>
        <dsp:cNvSpPr/>
      </dsp:nvSpPr>
      <dsp:spPr>
        <a:xfrm>
          <a:off x="0" y="2455531"/>
          <a:ext cx="9613900" cy="1053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500" kern="1200" dirty="0"/>
            <a:t>Alto risco</a:t>
          </a:r>
        </a:p>
      </dsp:txBody>
      <dsp:txXfrm>
        <a:off x="51403" y="2506934"/>
        <a:ext cx="9511094" cy="950194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211B97-891B-46B0-ABBE-BDA8BF1504B5}">
      <dsp:nvSpPr>
        <dsp:cNvPr id="0" name=""/>
        <dsp:cNvSpPr/>
      </dsp:nvSpPr>
      <dsp:spPr>
        <a:xfrm>
          <a:off x="0" y="483802"/>
          <a:ext cx="4697412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900" kern="1200" dirty="0"/>
            <a:t>Idade</a:t>
          </a:r>
        </a:p>
      </dsp:txBody>
      <dsp:txXfrm>
        <a:off x="44549" y="528351"/>
        <a:ext cx="4608314" cy="823502"/>
      </dsp:txXfrm>
    </dsp:sp>
    <dsp:sp modelId="{FD00CDF1-622F-4824-9501-BEC7103938A7}">
      <dsp:nvSpPr>
        <dsp:cNvPr id="0" name=""/>
        <dsp:cNvSpPr/>
      </dsp:nvSpPr>
      <dsp:spPr>
        <a:xfrm>
          <a:off x="0" y="1508722"/>
          <a:ext cx="4697412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900" kern="1200" dirty="0"/>
            <a:t>Gravidez planejada</a:t>
          </a:r>
        </a:p>
      </dsp:txBody>
      <dsp:txXfrm>
        <a:off x="44549" y="1553271"/>
        <a:ext cx="4608314" cy="823502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603144-8937-496B-9988-839C8222253E}">
      <dsp:nvSpPr>
        <dsp:cNvPr id="0" name=""/>
        <dsp:cNvSpPr/>
      </dsp:nvSpPr>
      <dsp:spPr>
        <a:xfrm>
          <a:off x="0" y="3922"/>
          <a:ext cx="4700587" cy="374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Idade</a:t>
          </a:r>
        </a:p>
      </dsp:txBody>
      <dsp:txXfrm>
        <a:off x="18277" y="22199"/>
        <a:ext cx="4664033" cy="337846"/>
      </dsp:txXfrm>
    </dsp:sp>
    <dsp:sp modelId="{937272C0-E19A-408C-9C48-8D6A85DFD4E2}">
      <dsp:nvSpPr>
        <dsp:cNvPr id="0" name=""/>
        <dsp:cNvSpPr/>
      </dsp:nvSpPr>
      <dsp:spPr>
        <a:xfrm>
          <a:off x="0" y="424402"/>
          <a:ext cx="4700587" cy="374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Gravidez não planejada</a:t>
          </a:r>
        </a:p>
      </dsp:txBody>
      <dsp:txXfrm>
        <a:off x="18277" y="442679"/>
        <a:ext cx="4664033" cy="337846"/>
      </dsp:txXfrm>
    </dsp:sp>
    <dsp:sp modelId="{16826C0F-D7F5-4F23-A83C-1EB199C572FB}">
      <dsp:nvSpPr>
        <dsp:cNvPr id="0" name=""/>
        <dsp:cNvSpPr/>
      </dsp:nvSpPr>
      <dsp:spPr>
        <a:xfrm>
          <a:off x="0" y="844882"/>
          <a:ext cx="4700587" cy="374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Situação familiar/conjugal</a:t>
          </a:r>
        </a:p>
      </dsp:txBody>
      <dsp:txXfrm>
        <a:off x="18277" y="863159"/>
        <a:ext cx="4664033" cy="337846"/>
      </dsp:txXfrm>
    </dsp:sp>
    <dsp:sp modelId="{FD90B6A1-0312-4739-BFA1-3106360E886C}">
      <dsp:nvSpPr>
        <dsp:cNvPr id="0" name=""/>
        <dsp:cNvSpPr/>
      </dsp:nvSpPr>
      <dsp:spPr>
        <a:xfrm>
          <a:off x="0" y="1265362"/>
          <a:ext cx="4700587" cy="374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Ocupação insalubre</a:t>
          </a:r>
        </a:p>
      </dsp:txBody>
      <dsp:txXfrm>
        <a:off x="18277" y="1283639"/>
        <a:ext cx="4664033" cy="337846"/>
      </dsp:txXfrm>
    </dsp:sp>
    <dsp:sp modelId="{56082377-4F24-4BEF-B60F-E3AE8EFF19A0}">
      <dsp:nvSpPr>
        <dsp:cNvPr id="0" name=""/>
        <dsp:cNvSpPr/>
      </dsp:nvSpPr>
      <dsp:spPr>
        <a:xfrm>
          <a:off x="0" y="1685842"/>
          <a:ext cx="4700587" cy="374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Peso e altura</a:t>
          </a:r>
        </a:p>
      </dsp:txBody>
      <dsp:txXfrm>
        <a:off x="18277" y="1704119"/>
        <a:ext cx="4664033" cy="337846"/>
      </dsp:txXfrm>
    </dsp:sp>
    <dsp:sp modelId="{546984D5-8341-4638-9C93-1B3CF24163D9}">
      <dsp:nvSpPr>
        <dsp:cNvPr id="0" name=""/>
        <dsp:cNvSpPr/>
      </dsp:nvSpPr>
      <dsp:spPr>
        <a:xfrm>
          <a:off x="0" y="2106322"/>
          <a:ext cx="4700587" cy="374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Escolaridade</a:t>
          </a:r>
        </a:p>
      </dsp:txBody>
      <dsp:txXfrm>
        <a:off x="18277" y="2124599"/>
        <a:ext cx="4664033" cy="337846"/>
      </dsp:txXfrm>
    </dsp:sp>
    <dsp:sp modelId="{3D78408E-87A0-4E0C-A537-EA3FFAC45A2C}">
      <dsp:nvSpPr>
        <dsp:cNvPr id="0" name=""/>
        <dsp:cNvSpPr/>
      </dsp:nvSpPr>
      <dsp:spPr>
        <a:xfrm>
          <a:off x="0" y="2526802"/>
          <a:ext cx="4700587" cy="374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Tabagismo e drogas em remissão</a:t>
          </a:r>
        </a:p>
      </dsp:txBody>
      <dsp:txXfrm>
        <a:off x="18277" y="2545079"/>
        <a:ext cx="4664033" cy="337846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199FC-81AD-4A3F-9581-81082F66BBF9}">
      <dsp:nvSpPr>
        <dsp:cNvPr id="0" name=""/>
        <dsp:cNvSpPr/>
      </dsp:nvSpPr>
      <dsp:spPr>
        <a:xfrm>
          <a:off x="0" y="9322"/>
          <a:ext cx="4697412" cy="889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dirty="0"/>
            <a:t>ITU </a:t>
          </a:r>
        </a:p>
      </dsp:txBody>
      <dsp:txXfrm>
        <a:off x="43407" y="52729"/>
        <a:ext cx="4610598" cy="802386"/>
      </dsp:txXfrm>
    </dsp:sp>
    <dsp:sp modelId="{CA20A5B3-AE64-4218-B010-79BE4A677992}">
      <dsp:nvSpPr>
        <dsp:cNvPr id="0" name=""/>
        <dsp:cNvSpPr/>
      </dsp:nvSpPr>
      <dsp:spPr>
        <a:xfrm>
          <a:off x="0" y="1007962"/>
          <a:ext cx="4697412" cy="889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dirty="0"/>
            <a:t>Hg &gt; 8</a:t>
          </a:r>
        </a:p>
      </dsp:txBody>
      <dsp:txXfrm>
        <a:off x="43407" y="1051369"/>
        <a:ext cx="4610598" cy="802386"/>
      </dsp:txXfrm>
    </dsp:sp>
    <dsp:sp modelId="{EF47F8CE-3112-4EE7-B66A-593C59DA7F8F}">
      <dsp:nvSpPr>
        <dsp:cNvPr id="0" name=""/>
        <dsp:cNvSpPr/>
      </dsp:nvSpPr>
      <dsp:spPr>
        <a:xfrm>
          <a:off x="0" y="2006602"/>
          <a:ext cx="4697412" cy="889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dirty="0"/>
            <a:t>Sífilis </a:t>
          </a:r>
        </a:p>
      </dsp:txBody>
      <dsp:txXfrm>
        <a:off x="43407" y="2050009"/>
        <a:ext cx="4610598" cy="802386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69DDA0-DB5C-4276-BE26-043591D9B5AF}">
      <dsp:nvSpPr>
        <dsp:cNvPr id="0" name=""/>
        <dsp:cNvSpPr/>
      </dsp:nvSpPr>
      <dsp:spPr>
        <a:xfrm>
          <a:off x="0" y="427"/>
          <a:ext cx="4700587" cy="2807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ITU de repetição</a:t>
          </a:r>
        </a:p>
      </dsp:txBody>
      <dsp:txXfrm>
        <a:off x="13707" y="14134"/>
        <a:ext cx="4673173" cy="253368"/>
      </dsp:txXfrm>
    </dsp:sp>
    <dsp:sp modelId="{F17A609B-8364-440B-AB68-39EC36402CB5}">
      <dsp:nvSpPr>
        <dsp:cNvPr id="0" name=""/>
        <dsp:cNvSpPr/>
      </dsp:nvSpPr>
      <dsp:spPr>
        <a:xfrm>
          <a:off x="0" y="291926"/>
          <a:ext cx="4700587" cy="2807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Hg &lt; 8 ou refratária</a:t>
          </a:r>
        </a:p>
      </dsp:txBody>
      <dsp:txXfrm>
        <a:off x="13707" y="305633"/>
        <a:ext cx="4673173" cy="253368"/>
      </dsp:txXfrm>
    </dsp:sp>
    <dsp:sp modelId="{9C1381B5-E902-41C2-8235-45C9F0717FBE}">
      <dsp:nvSpPr>
        <dsp:cNvPr id="0" name=""/>
        <dsp:cNvSpPr/>
      </dsp:nvSpPr>
      <dsp:spPr>
        <a:xfrm>
          <a:off x="0" y="583424"/>
          <a:ext cx="4700587" cy="2807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Hipertensão</a:t>
          </a:r>
        </a:p>
      </dsp:txBody>
      <dsp:txXfrm>
        <a:off x="13707" y="597131"/>
        <a:ext cx="4673173" cy="253368"/>
      </dsp:txXfrm>
    </dsp:sp>
    <dsp:sp modelId="{A8764E83-5A39-46CC-8103-543B151BD800}">
      <dsp:nvSpPr>
        <dsp:cNvPr id="0" name=""/>
        <dsp:cNvSpPr/>
      </dsp:nvSpPr>
      <dsp:spPr>
        <a:xfrm>
          <a:off x="0" y="874923"/>
          <a:ext cx="4700587" cy="2807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Cardiopatias, pneumopatias e nefropatias</a:t>
          </a:r>
        </a:p>
      </dsp:txBody>
      <dsp:txXfrm>
        <a:off x="13707" y="888630"/>
        <a:ext cx="4673173" cy="253368"/>
      </dsp:txXfrm>
    </dsp:sp>
    <dsp:sp modelId="{DA525BEC-AB8B-4044-9B07-2C391CAC8B42}">
      <dsp:nvSpPr>
        <dsp:cNvPr id="0" name=""/>
        <dsp:cNvSpPr/>
      </dsp:nvSpPr>
      <dsp:spPr>
        <a:xfrm>
          <a:off x="0" y="1166421"/>
          <a:ext cx="4700587" cy="2807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Endocrinopatias, hemopatias e autoimunes</a:t>
          </a:r>
        </a:p>
      </dsp:txBody>
      <dsp:txXfrm>
        <a:off x="13707" y="1180128"/>
        <a:ext cx="4673173" cy="253368"/>
      </dsp:txXfrm>
    </dsp:sp>
    <dsp:sp modelId="{BF6E03F1-9316-4C63-862E-C9D335388481}">
      <dsp:nvSpPr>
        <dsp:cNvPr id="0" name=""/>
        <dsp:cNvSpPr/>
      </dsp:nvSpPr>
      <dsp:spPr>
        <a:xfrm>
          <a:off x="0" y="1457920"/>
          <a:ext cx="4700587" cy="2807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Epilepsia</a:t>
          </a:r>
        </a:p>
      </dsp:txBody>
      <dsp:txXfrm>
        <a:off x="13707" y="1471627"/>
        <a:ext cx="4673173" cy="253368"/>
      </dsp:txXfrm>
    </dsp:sp>
    <dsp:sp modelId="{C79F0ABD-67F6-4F68-B549-66DC6AE4DCE3}">
      <dsp:nvSpPr>
        <dsp:cNvPr id="0" name=""/>
        <dsp:cNvSpPr/>
      </dsp:nvSpPr>
      <dsp:spPr>
        <a:xfrm>
          <a:off x="0" y="1749418"/>
          <a:ext cx="4700587" cy="2807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Doenças infecciosas</a:t>
          </a:r>
        </a:p>
      </dsp:txBody>
      <dsp:txXfrm>
        <a:off x="13707" y="1763125"/>
        <a:ext cx="4673173" cy="253368"/>
      </dsp:txXfrm>
    </dsp:sp>
    <dsp:sp modelId="{73500549-9725-45BB-8470-FE6A05C4156C}">
      <dsp:nvSpPr>
        <dsp:cNvPr id="0" name=""/>
        <dsp:cNvSpPr/>
      </dsp:nvSpPr>
      <dsp:spPr>
        <a:xfrm>
          <a:off x="0" y="2040917"/>
          <a:ext cx="4700587" cy="2807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/>
            <a:t>Ginecopatias</a:t>
          </a:r>
          <a:r>
            <a:rPr lang="pt-BR" sz="1600" kern="1200" dirty="0"/>
            <a:t> e câncer </a:t>
          </a:r>
        </a:p>
      </dsp:txBody>
      <dsp:txXfrm>
        <a:off x="13707" y="2054624"/>
        <a:ext cx="4673173" cy="253368"/>
      </dsp:txXfrm>
    </dsp:sp>
    <dsp:sp modelId="{288F11F9-7703-43EE-B2C4-C2AF0E6CD514}">
      <dsp:nvSpPr>
        <dsp:cNvPr id="0" name=""/>
        <dsp:cNvSpPr/>
      </dsp:nvSpPr>
      <dsp:spPr>
        <a:xfrm>
          <a:off x="0" y="2332415"/>
          <a:ext cx="4700587" cy="2807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Estupro e drogas</a:t>
          </a:r>
        </a:p>
      </dsp:txBody>
      <dsp:txXfrm>
        <a:off x="13707" y="2346122"/>
        <a:ext cx="4673173" cy="253368"/>
      </dsp:txXfrm>
    </dsp:sp>
    <dsp:sp modelId="{3488AB70-8BF4-46A5-84F2-C788FE924BBF}">
      <dsp:nvSpPr>
        <dsp:cNvPr id="0" name=""/>
        <dsp:cNvSpPr/>
      </dsp:nvSpPr>
      <dsp:spPr>
        <a:xfrm>
          <a:off x="0" y="2623914"/>
          <a:ext cx="4700587" cy="2807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Obesidade IMC&gt; 39, ganho de peso inadequado</a:t>
          </a:r>
        </a:p>
      </dsp:txBody>
      <dsp:txXfrm>
        <a:off x="13707" y="2637621"/>
        <a:ext cx="4673173" cy="2533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8CAA82-4A23-4AC3-AC30-242AB6078FE5}">
      <dsp:nvSpPr>
        <dsp:cNvPr id="0" name=""/>
        <dsp:cNvSpPr/>
      </dsp:nvSpPr>
      <dsp:spPr>
        <a:xfrm>
          <a:off x="0" y="35882"/>
          <a:ext cx="9613900" cy="3527098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83A198-638A-42EB-B835-39B0FB9C28E2}">
      <dsp:nvSpPr>
        <dsp:cNvPr id="0" name=""/>
        <dsp:cNvSpPr/>
      </dsp:nvSpPr>
      <dsp:spPr>
        <a:xfrm>
          <a:off x="6378776" y="917656"/>
          <a:ext cx="2335407" cy="1763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3840" rIns="0" bIns="2438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Semanal: da 36ª semana ao término da gestação</a:t>
          </a:r>
        </a:p>
      </dsp:txBody>
      <dsp:txXfrm>
        <a:off x="6378776" y="917656"/>
        <a:ext cx="2335407" cy="1763549"/>
      </dsp:txXfrm>
    </dsp:sp>
    <dsp:sp modelId="{A892A1BD-28B1-40AB-8B5E-E7AC23896F38}">
      <dsp:nvSpPr>
        <dsp:cNvPr id="0" name=""/>
        <dsp:cNvSpPr/>
      </dsp:nvSpPr>
      <dsp:spPr>
        <a:xfrm>
          <a:off x="3576287" y="917656"/>
          <a:ext cx="2335407" cy="1763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3840" rIns="0" bIns="2438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Quinzenal: da 28ª semana até a 36ª semana de gestação</a:t>
          </a:r>
        </a:p>
      </dsp:txBody>
      <dsp:txXfrm>
        <a:off x="3576287" y="917656"/>
        <a:ext cx="2335407" cy="1763549"/>
      </dsp:txXfrm>
    </dsp:sp>
    <dsp:sp modelId="{EEC775C6-F9B5-4E54-88EF-31A273E393EC}">
      <dsp:nvSpPr>
        <dsp:cNvPr id="0" name=""/>
        <dsp:cNvSpPr/>
      </dsp:nvSpPr>
      <dsp:spPr>
        <a:xfrm>
          <a:off x="773797" y="917656"/>
          <a:ext cx="2335407" cy="1763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3840" rIns="0" bIns="2438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Mensal: do início até a 28ª de gestação</a:t>
          </a:r>
        </a:p>
      </dsp:txBody>
      <dsp:txXfrm>
        <a:off x="773797" y="917656"/>
        <a:ext cx="2335407" cy="1763549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9CB94-0B9C-4519-8944-FC7AD7CC933B}">
      <dsp:nvSpPr>
        <dsp:cNvPr id="0" name=""/>
        <dsp:cNvSpPr/>
      </dsp:nvSpPr>
      <dsp:spPr>
        <a:xfrm>
          <a:off x="0" y="19231"/>
          <a:ext cx="9613900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Desvio de crescimento uterino e LA</a:t>
          </a:r>
        </a:p>
      </dsp:txBody>
      <dsp:txXfrm>
        <a:off x="26273" y="45504"/>
        <a:ext cx="9561354" cy="485654"/>
      </dsp:txXfrm>
    </dsp:sp>
    <dsp:sp modelId="{F1B6BDDF-F79D-4A52-8F11-3BBBFA92B6F6}">
      <dsp:nvSpPr>
        <dsp:cNvPr id="0" name=""/>
        <dsp:cNvSpPr/>
      </dsp:nvSpPr>
      <dsp:spPr>
        <a:xfrm>
          <a:off x="0" y="623671"/>
          <a:ext cx="9613900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Gemelar</a:t>
          </a:r>
        </a:p>
      </dsp:txBody>
      <dsp:txXfrm>
        <a:off x="26273" y="649944"/>
        <a:ext cx="9561354" cy="485654"/>
      </dsp:txXfrm>
    </dsp:sp>
    <dsp:sp modelId="{35718ECC-7201-48F7-BBFB-50F8E045B173}">
      <dsp:nvSpPr>
        <dsp:cNvPr id="0" name=""/>
        <dsp:cNvSpPr/>
      </dsp:nvSpPr>
      <dsp:spPr>
        <a:xfrm>
          <a:off x="0" y="1228111"/>
          <a:ext cx="9613900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DMG ou Síndrome hipertensiva</a:t>
          </a:r>
        </a:p>
      </dsp:txBody>
      <dsp:txXfrm>
        <a:off x="26273" y="1254384"/>
        <a:ext cx="9561354" cy="485654"/>
      </dsp:txXfrm>
    </dsp:sp>
    <dsp:sp modelId="{6A6958B8-4195-416C-9FB2-C49F788B02AE}">
      <dsp:nvSpPr>
        <dsp:cNvPr id="0" name=""/>
        <dsp:cNvSpPr/>
      </dsp:nvSpPr>
      <dsp:spPr>
        <a:xfrm>
          <a:off x="0" y="1832551"/>
          <a:ext cx="9613900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Hemorragias</a:t>
          </a:r>
        </a:p>
      </dsp:txBody>
      <dsp:txXfrm>
        <a:off x="26273" y="1858824"/>
        <a:ext cx="9561354" cy="485654"/>
      </dsp:txXfrm>
    </dsp:sp>
    <dsp:sp modelId="{AED9A99C-D581-4285-AF1A-44ABD8B33EA6}">
      <dsp:nvSpPr>
        <dsp:cNvPr id="0" name=""/>
        <dsp:cNvSpPr/>
      </dsp:nvSpPr>
      <dsp:spPr>
        <a:xfrm>
          <a:off x="0" y="2436991"/>
          <a:ext cx="9613900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Malformação</a:t>
          </a:r>
        </a:p>
      </dsp:txBody>
      <dsp:txXfrm>
        <a:off x="26273" y="2463264"/>
        <a:ext cx="9561354" cy="485654"/>
      </dsp:txXfrm>
    </dsp:sp>
    <dsp:sp modelId="{071CCAAE-4D86-4935-8A53-05922DE0BD8B}">
      <dsp:nvSpPr>
        <dsp:cNvPr id="0" name=""/>
        <dsp:cNvSpPr/>
      </dsp:nvSpPr>
      <dsp:spPr>
        <a:xfrm>
          <a:off x="0" y="3041431"/>
          <a:ext cx="9613900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Isoimunização</a:t>
          </a:r>
        </a:p>
      </dsp:txBody>
      <dsp:txXfrm>
        <a:off x="26273" y="3067704"/>
        <a:ext cx="9561354" cy="4856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E629A-C753-4009-9982-E804C367833C}">
      <dsp:nvSpPr>
        <dsp:cNvPr id="0" name=""/>
        <dsp:cNvSpPr/>
      </dsp:nvSpPr>
      <dsp:spPr>
        <a:xfrm>
          <a:off x="3004" y="42428"/>
          <a:ext cx="2929235" cy="5274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1º Trimestre</a:t>
          </a:r>
        </a:p>
      </dsp:txBody>
      <dsp:txXfrm>
        <a:off x="3004" y="42428"/>
        <a:ext cx="2929235" cy="527446"/>
      </dsp:txXfrm>
    </dsp:sp>
    <dsp:sp modelId="{DDDAE042-535C-4C8E-B4BA-04348B3ED38C}">
      <dsp:nvSpPr>
        <dsp:cNvPr id="0" name=""/>
        <dsp:cNvSpPr/>
      </dsp:nvSpPr>
      <dsp:spPr>
        <a:xfrm>
          <a:off x="3004" y="569874"/>
          <a:ext cx="2929235" cy="29865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600" kern="1200" dirty="0"/>
            <a:t>Hemograma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600" kern="1200" dirty="0"/>
            <a:t>TRS/VDRL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600" kern="1200" dirty="0"/>
            <a:t>HbsAg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600" kern="1200" dirty="0"/>
            <a:t>HIV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600" kern="1200" dirty="0"/>
            <a:t>Tipagem sanguínea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600" kern="1200" dirty="0"/>
            <a:t>Fator Rh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600" kern="1200" dirty="0"/>
            <a:t>Dosagem de glicose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600" kern="1200" dirty="0"/>
            <a:t>EAS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600" kern="1200" dirty="0"/>
            <a:t>TIA (Gestante Rh negativo)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600" kern="1200" dirty="0"/>
            <a:t>Toxoplasmose (IgG/IgM)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600" kern="1200" dirty="0"/>
            <a:t>Urocultura</a:t>
          </a:r>
        </a:p>
      </dsp:txBody>
      <dsp:txXfrm>
        <a:off x="3004" y="569874"/>
        <a:ext cx="2929235" cy="2986560"/>
      </dsp:txXfrm>
    </dsp:sp>
    <dsp:sp modelId="{42E72ABE-61BD-40B5-A84E-F10D71D4EB6E}">
      <dsp:nvSpPr>
        <dsp:cNvPr id="0" name=""/>
        <dsp:cNvSpPr/>
      </dsp:nvSpPr>
      <dsp:spPr>
        <a:xfrm>
          <a:off x="3342332" y="42428"/>
          <a:ext cx="2929235" cy="5274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2º Trimestre</a:t>
          </a:r>
        </a:p>
      </dsp:txBody>
      <dsp:txXfrm>
        <a:off x="3342332" y="42428"/>
        <a:ext cx="2929235" cy="527446"/>
      </dsp:txXfrm>
    </dsp:sp>
    <dsp:sp modelId="{1E8BCEE7-6A83-4F64-9CE7-88A9AF1A07C9}">
      <dsp:nvSpPr>
        <dsp:cNvPr id="0" name=""/>
        <dsp:cNvSpPr/>
      </dsp:nvSpPr>
      <dsp:spPr>
        <a:xfrm>
          <a:off x="3342332" y="569874"/>
          <a:ext cx="2929235" cy="29865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600" kern="1200" dirty="0"/>
            <a:t>Hemograma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600" kern="1200" dirty="0"/>
            <a:t>TIA (Gestante Rh negativo)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600" kern="1200" dirty="0"/>
            <a:t>TRS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600" kern="1200" dirty="0"/>
            <a:t>Urocultura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600" kern="1200" dirty="0"/>
            <a:t>TOTG 75 (Entre 24 a 28 semanas)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600" kern="1200" dirty="0"/>
            <a:t>USO</a:t>
          </a:r>
        </a:p>
      </dsp:txBody>
      <dsp:txXfrm>
        <a:off x="3342332" y="569874"/>
        <a:ext cx="2929235" cy="2986560"/>
      </dsp:txXfrm>
    </dsp:sp>
    <dsp:sp modelId="{8B502E45-F30F-4C42-A0D9-28FE2A815E5D}">
      <dsp:nvSpPr>
        <dsp:cNvPr id="0" name=""/>
        <dsp:cNvSpPr/>
      </dsp:nvSpPr>
      <dsp:spPr>
        <a:xfrm>
          <a:off x="6681660" y="42428"/>
          <a:ext cx="2929235" cy="5274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3º Trimestre</a:t>
          </a:r>
        </a:p>
      </dsp:txBody>
      <dsp:txXfrm>
        <a:off x="6681660" y="42428"/>
        <a:ext cx="2929235" cy="527446"/>
      </dsp:txXfrm>
    </dsp:sp>
    <dsp:sp modelId="{5280DF79-A364-4ABB-BDF8-DE71F4BE80BE}">
      <dsp:nvSpPr>
        <dsp:cNvPr id="0" name=""/>
        <dsp:cNvSpPr/>
      </dsp:nvSpPr>
      <dsp:spPr>
        <a:xfrm>
          <a:off x="6681660" y="569874"/>
          <a:ext cx="2929235" cy="29865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600" kern="1200" dirty="0"/>
            <a:t>Hemograma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600" kern="1200" dirty="0"/>
            <a:t>TRS/VDRL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600" kern="1200" dirty="0"/>
            <a:t>HbsAg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600" kern="1200" dirty="0"/>
            <a:t>HIV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600" kern="1200" dirty="0"/>
            <a:t>EAS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600" kern="1200" dirty="0"/>
            <a:t>TIA (Gestante Rh negativo)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600" kern="1200" dirty="0"/>
            <a:t>EAS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600" kern="1200" dirty="0"/>
            <a:t>Toxoplasmose (se IgG do 1º trimestre negativo)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600" kern="1200" dirty="0"/>
            <a:t>Urocultura</a:t>
          </a:r>
        </a:p>
      </dsp:txBody>
      <dsp:txXfrm>
        <a:off x="6681660" y="569874"/>
        <a:ext cx="2929235" cy="29865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76548-2475-4EC6-9891-DDE1F8FE17F2}">
      <dsp:nvSpPr>
        <dsp:cNvPr id="0" name=""/>
        <dsp:cNvSpPr/>
      </dsp:nvSpPr>
      <dsp:spPr>
        <a:xfrm>
          <a:off x="0" y="42991"/>
          <a:ext cx="9613900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Ácido fólico 5 mg</a:t>
          </a:r>
        </a:p>
      </dsp:txBody>
      <dsp:txXfrm>
        <a:off x="31984" y="74975"/>
        <a:ext cx="9549932" cy="591232"/>
      </dsp:txXfrm>
    </dsp:sp>
    <dsp:sp modelId="{2CFD7BD1-9A2A-4C74-A03E-F3E853D46D75}">
      <dsp:nvSpPr>
        <dsp:cNvPr id="0" name=""/>
        <dsp:cNvSpPr/>
      </dsp:nvSpPr>
      <dsp:spPr>
        <a:xfrm>
          <a:off x="0" y="698191"/>
          <a:ext cx="9613900" cy="1101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241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200" kern="1200" dirty="0"/>
            <a:t>Tomar 1 comprimido por dia.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200" kern="1200" dirty="0"/>
            <a:t>Se possível iniciar pelo menos 3 meses antes da gestação.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200" kern="1200" dirty="0"/>
            <a:t>Tomar até o final do 1º trimestre.</a:t>
          </a:r>
        </a:p>
      </dsp:txBody>
      <dsp:txXfrm>
        <a:off x="0" y="698191"/>
        <a:ext cx="9613900" cy="1101240"/>
      </dsp:txXfrm>
    </dsp:sp>
    <dsp:sp modelId="{1CBCFDE4-A4EE-48B2-A99C-1E4D89748742}">
      <dsp:nvSpPr>
        <dsp:cNvPr id="0" name=""/>
        <dsp:cNvSpPr/>
      </dsp:nvSpPr>
      <dsp:spPr>
        <a:xfrm>
          <a:off x="0" y="1799431"/>
          <a:ext cx="9613900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Sulfato ferroso 200 mg (40 mg de ferro elementar)</a:t>
          </a:r>
        </a:p>
      </dsp:txBody>
      <dsp:txXfrm>
        <a:off x="31984" y="1831415"/>
        <a:ext cx="9549932" cy="591232"/>
      </dsp:txXfrm>
    </dsp:sp>
    <dsp:sp modelId="{4AD0A97B-AA65-4165-9EA0-0491B373891B}">
      <dsp:nvSpPr>
        <dsp:cNvPr id="0" name=""/>
        <dsp:cNvSpPr/>
      </dsp:nvSpPr>
      <dsp:spPr>
        <a:xfrm>
          <a:off x="0" y="2454631"/>
          <a:ext cx="9613900" cy="1101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241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200" kern="1200" dirty="0"/>
            <a:t>Tomar 1 comprimido por dia 30 minutos antes do almoço.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200" kern="1200" dirty="0"/>
            <a:t>Tomar a partir do início da gestação.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200" kern="1200" dirty="0"/>
            <a:t>Tomar até o 3º mês após a gestação.</a:t>
          </a:r>
        </a:p>
      </dsp:txBody>
      <dsp:txXfrm>
        <a:off x="0" y="2454631"/>
        <a:ext cx="9613900" cy="11012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DD5B4-5F8F-4D47-930C-FEE22ABEEAF1}">
      <dsp:nvSpPr>
        <dsp:cNvPr id="0" name=""/>
        <dsp:cNvSpPr/>
      </dsp:nvSpPr>
      <dsp:spPr>
        <a:xfrm>
          <a:off x="0" y="60"/>
          <a:ext cx="9613900" cy="2324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1-Náuseas e vômitos</a:t>
          </a:r>
        </a:p>
      </dsp:txBody>
      <dsp:txXfrm>
        <a:off x="11346" y="11406"/>
        <a:ext cx="9591208" cy="209729"/>
      </dsp:txXfrm>
    </dsp:sp>
    <dsp:sp modelId="{BCF104DE-45F1-4A61-BD76-4B41E359742C}">
      <dsp:nvSpPr>
        <dsp:cNvPr id="0" name=""/>
        <dsp:cNvSpPr/>
      </dsp:nvSpPr>
      <dsp:spPr>
        <a:xfrm>
          <a:off x="0" y="240511"/>
          <a:ext cx="9613900" cy="2324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2-Cefaleia</a:t>
          </a:r>
        </a:p>
      </dsp:txBody>
      <dsp:txXfrm>
        <a:off x="11346" y="251857"/>
        <a:ext cx="9591208" cy="209729"/>
      </dsp:txXfrm>
    </dsp:sp>
    <dsp:sp modelId="{323C4020-2397-4BB1-BA1F-1A4BB3DF3253}">
      <dsp:nvSpPr>
        <dsp:cNvPr id="0" name=""/>
        <dsp:cNvSpPr/>
      </dsp:nvSpPr>
      <dsp:spPr>
        <a:xfrm>
          <a:off x="0" y="480963"/>
          <a:ext cx="9613900" cy="2324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3-Pirose</a:t>
          </a:r>
        </a:p>
      </dsp:txBody>
      <dsp:txXfrm>
        <a:off x="11346" y="492309"/>
        <a:ext cx="9591208" cy="209729"/>
      </dsp:txXfrm>
    </dsp:sp>
    <dsp:sp modelId="{7555C4BF-094F-4E0F-8D8B-99C30918FD0B}">
      <dsp:nvSpPr>
        <dsp:cNvPr id="0" name=""/>
        <dsp:cNvSpPr/>
      </dsp:nvSpPr>
      <dsp:spPr>
        <a:xfrm>
          <a:off x="0" y="721414"/>
          <a:ext cx="9613900" cy="2324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4-Sialorreia e gengivorragia</a:t>
          </a:r>
        </a:p>
      </dsp:txBody>
      <dsp:txXfrm>
        <a:off x="11346" y="732760"/>
        <a:ext cx="9591208" cy="209729"/>
      </dsp:txXfrm>
    </dsp:sp>
    <dsp:sp modelId="{75CC5175-690F-4AF2-99B9-267E1A3A57EE}">
      <dsp:nvSpPr>
        <dsp:cNvPr id="0" name=""/>
        <dsp:cNvSpPr/>
      </dsp:nvSpPr>
      <dsp:spPr>
        <a:xfrm>
          <a:off x="0" y="961866"/>
          <a:ext cx="9613900" cy="2324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5-Fraquezas e desmaios</a:t>
          </a:r>
        </a:p>
      </dsp:txBody>
      <dsp:txXfrm>
        <a:off x="11346" y="973212"/>
        <a:ext cx="9591208" cy="209729"/>
      </dsp:txXfrm>
    </dsp:sp>
    <dsp:sp modelId="{5433FFCA-AB20-49C4-A662-389B2CB80148}">
      <dsp:nvSpPr>
        <dsp:cNvPr id="0" name=""/>
        <dsp:cNvSpPr/>
      </dsp:nvSpPr>
      <dsp:spPr>
        <a:xfrm>
          <a:off x="0" y="1202317"/>
          <a:ext cx="9613900" cy="2324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6-Flatulência e obstipação intestinal</a:t>
          </a:r>
        </a:p>
      </dsp:txBody>
      <dsp:txXfrm>
        <a:off x="11346" y="1213663"/>
        <a:ext cx="9591208" cy="209729"/>
      </dsp:txXfrm>
    </dsp:sp>
    <dsp:sp modelId="{E756CE76-248F-4280-8BC8-FAEB9CA5F49A}">
      <dsp:nvSpPr>
        <dsp:cNvPr id="0" name=""/>
        <dsp:cNvSpPr/>
      </dsp:nvSpPr>
      <dsp:spPr>
        <a:xfrm>
          <a:off x="0" y="1442769"/>
          <a:ext cx="9613900" cy="2324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7-Cólicas e dor abdominal</a:t>
          </a:r>
        </a:p>
      </dsp:txBody>
      <dsp:txXfrm>
        <a:off x="11346" y="1454115"/>
        <a:ext cx="9591208" cy="209729"/>
      </dsp:txXfrm>
    </dsp:sp>
    <dsp:sp modelId="{3304B5C2-F0BC-45AC-A3A8-B5D7BB02BB45}">
      <dsp:nvSpPr>
        <dsp:cNvPr id="0" name=""/>
        <dsp:cNvSpPr/>
      </dsp:nvSpPr>
      <dsp:spPr>
        <a:xfrm>
          <a:off x="0" y="1683220"/>
          <a:ext cx="9613900" cy="2324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8-Hemorroidas</a:t>
          </a:r>
        </a:p>
      </dsp:txBody>
      <dsp:txXfrm>
        <a:off x="11346" y="1694566"/>
        <a:ext cx="9591208" cy="209729"/>
      </dsp:txXfrm>
    </dsp:sp>
    <dsp:sp modelId="{C7434A87-1159-4CD7-9EF9-A9B293AF4BA0}">
      <dsp:nvSpPr>
        <dsp:cNvPr id="0" name=""/>
        <dsp:cNvSpPr/>
      </dsp:nvSpPr>
      <dsp:spPr>
        <a:xfrm>
          <a:off x="0" y="1923672"/>
          <a:ext cx="9613900" cy="2324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9-Falta de ar e dificuldade de respirar</a:t>
          </a:r>
        </a:p>
      </dsp:txBody>
      <dsp:txXfrm>
        <a:off x="11346" y="1935018"/>
        <a:ext cx="9591208" cy="209729"/>
      </dsp:txXfrm>
    </dsp:sp>
    <dsp:sp modelId="{B1DFEAD0-7F20-45EC-817A-3D6BD3B6F4FE}">
      <dsp:nvSpPr>
        <dsp:cNvPr id="0" name=""/>
        <dsp:cNvSpPr/>
      </dsp:nvSpPr>
      <dsp:spPr>
        <a:xfrm>
          <a:off x="0" y="2164123"/>
          <a:ext cx="9613900" cy="2324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10-Mastalgia</a:t>
          </a:r>
        </a:p>
      </dsp:txBody>
      <dsp:txXfrm>
        <a:off x="11346" y="2175469"/>
        <a:ext cx="9591208" cy="209729"/>
      </dsp:txXfrm>
    </dsp:sp>
    <dsp:sp modelId="{9A2C3779-ED90-4BE4-AFB2-74F0A0E4D234}">
      <dsp:nvSpPr>
        <dsp:cNvPr id="0" name=""/>
        <dsp:cNvSpPr/>
      </dsp:nvSpPr>
      <dsp:spPr>
        <a:xfrm>
          <a:off x="0" y="2404575"/>
          <a:ext cx="9613900" cy="2324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11-Lombalgia</a:t>
          </a:r>
        </a:p>
      </dsp:txBody>
      <dsp:txXfrm>
        <a:off x="11346" y="2415921"/>
        <a:ext cx="9591208" cy="209729"/>
      </dsp:txXfrm>
    </dsp:sp>
    <dsp:sp modelId="{BDC5D208-9968-4682-B3C4-AC01D30DA41B}">
      <dsp:nvSpPr>
        <dsp:cNvPr id="0" name=""/>
        <dsp:cNvSpPr/>
      </dsp:nvSpPr>
      <dsp:spPr>
        <a:xfrm>
          <a:off x="0" y="2645026"/>
          <a:ext cx="9613900" cy="2324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12-Varizes</a:t>
          </a:r>
        </a:p>
      </dsp:txBody>
      <dsp:txXfrm>
        <a:off x="11346" y="2656372"/>
        <a:ext cx="9591208" cy="209729"/>
      </dsp:txXfrm>
    </dsp:sp>
    <dsp:sp modelId="{E6087904-10CF-450C-830D-CA35A26FAEE5}">
      <dsp:nvSpPr>
        <dsp:cNvPr id="0" name=""/>
        <dsp:cNvSpPr/>
      </dsp:nvSpPr>
      <dsp:spPr>
        <a:xfrm>
          <a:off x="0" y="2885478"/>
          <a:ext cx="9613900" cy="2324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13-Câimbras</a:t>
          </a:r>
        </a:p>
      </dsp:txBody>
      <dsp:txXfrm>
        <a:off x="11346" y="2896824"/>
        <a:ext cx="9591208" cy="209729"/>
      </dsp:txXfrm>
    </dsp:sp>
    <dsp:sp modelId="{78DD16CC-A94B-421B-884B-8D8592430AC1}">
      <dsp:nvSpPr>
        <dsp:cNvPr id="0" name=""/>
        <dsp:cNvSpPr/>
      </dsp:nvSpPr>
      <dsp:spPr>
        <a:xfrm>
          <a:off x="0" y="3125929"/>
          <a:ext cx="9613900" cy="2324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14-Cloasma gravídico</a:t>
          </a:r>
        </a:p>
      </dsp:txBody>
      <dsp:txXfrm>
        <a:off x="11346" y="3137275"/>
        <a:ext cx="9591208" cy="209729"/>
      </dsp:txXfrm>
    </dsp:sp>
    <dsp:sp modelId="{21533637-9BCA-4B06-AE40-E7E7E9FA44AC}">
      <dsp:nvSpPr>
        <dsp:cNvPr id="0" name=""/>
        <dsp:cNvSpPr/>
      </dsp:nvSpPr>
      <dsp:spPr>
        <a:xfrm>
          <a:off x="0" y="3366381"/>
          <a:ext cx="9613900" cy="2324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15-Estrias</a:t>
          </a:r>
        </a:p>
      </dsp:txBody>
      <dsp:txXfrm>
        <a:off x="11346" y="3377727"/>
        <a:ext cx="9591208" cy="20972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F00EF2-1699-498E-A01C-11C1585D9DA4}">
      <dsp:nvSpPr>
        <dsp:cNvPr id="0" name=""/>
        <dsp:cNvSpPr/>
      </dsp:nvSpPr>
      <dsp:spPr>
        <a:xfrm>
          <a:off x="3004" y="197655"/>
          <a:ext cx="2929235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Náusea e vômito</a:t>
          </a:r>
        </a:p>
      </dsp:txBody>
      <dsp:txXfrm>
        <a:off x="3004" y="197655"/>
        <a:ext cx="2929235" cy="374400"/>
      </dsp:txXfrm>
    </dsp:sp>
    <dsp:sp modelId="{AD0506D1-FE60-401A-BC86-250E7DEE8326}">
      <dsp:nvSpPr>
        <dsp:cNvPr id="0" name=""/>
        <dsp:cNvSpPr/>
      </dsp:nvSpPr>
      <dsp:spPr>
        <a:xfrm>
          <a:off x="3004" y="572055"/>
          <a:ext cx="2929235" cy="28291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300" kern="1200" dirty="0"/>
            <a:t>dieta fracionada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300" kern="1200" dirty="0"/>
            <a:t>evitar frituras e gorduras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300" kern="1200" dirty="0"/>
            <a:t>evitar líquidos durante as refeições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300" kern="1200" dirty="0"/>
            <a:t>Medicações: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300" kern="1200" dirty="0"/>
            <a:t>Meclisina 25-100mg/dia em doses fracionadas;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300" kern="1200" dirty="0"/>
            <a:t>Metoclopramida 10mg, 3x ao dia, 10 minutos antes das refeições;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300" kern="1200" dirty="0"/>
            <a:t>Bromoprida 40 a 60mg VO, 3-4x ao dia.</a:t>
          </a:r>
        </a:p>
      </dsp:txBody>
      <dsp:txXfrm>
        <a:off x="3004" y="572055"/>
        <a:ext cx="2929235" cy="2829151"/>
      </dsp:txXfrm>
    </dsp:sp>
    <dsp:sp modelId="{1133AA7F-6A7C-450A-8F6B-303819C2F2EB}">
      <dsp:nvSpPr>
        <dsp:cNvPr id="0" name=""/>
        <dsp:cNvSpPr/>
      </dsp:nvSpPr>
      <dsp:spPr>
        <a:xfrm>
          <a:off x="3342332" y="197655"/>
          <a:ext cx="2929235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300" kern="1200" dirty="0"/>
            <a:t>Cefaleia</a:t>
          </a:r>
        </a:p>
      </dsp:txBody>
      <dsp:txXfrm>
        <a:off x="3342332" y="197655"/>
        <a:ext cx="2929235" cy="374400"/>
      </dsp:txXfrm>
    </dsp:sp>
    <dsp:sp modelId="{DE0FC658-EDF1-4063-AAC6-24E40A089A3E}">
      <dsp:nvSpPr>
        <dsp:cNvPr id="0" name=""/>
        <dsp:cNvSpPr/>
      </dsp:nvSpPr>
      <dsp:spPr>
        <a:xfrm>
          <a:off x="3342332" y="572055"/>
          <a:ext cx="2929235" cy="28291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300" kern="1200" dirty="0"/>
            <a:t>Afastar as hipóteses de hipertensão arterial e pré-eclâmpsia.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300" kern="1200" dirty="0"/>
            <a:t>Diferenciar cefaleia esporádica, que responde a analgésicos para enxaqueca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300" kern="1200" dirty="0"/>
            <a:t>Medicações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300" kern="1200" dirty="0"/>
            <a:t>Paracetamol (Categoria B): 500mg a 1g VO de 6/6h</a:t>
          </a:r>
        </a:p>
      </dsp:txBody>
      <dsp:txXfrm>
        <a:off x="3342332" y="572055"/>
        <a:ext cx="2929235" cy="2829151"/>
      </dsp:txXfrm>
    </dsp:sp>
    <dsp:sp modelId="{8B476D5E-BCF9-432A-B65D-EC1B1305ED09}">
      <dsp:nvSpPr>
        <dsp:cNvPr id="0" name=""/>
        <dsp:cNvSpPr/>
      </dsp:nvSpPr>
      <dsp:spPr>
        <a:xfrm>
          <a:off x="6681660" y="197655"/>
          <a:ext cx="2929235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300" kern="1200" dirty="0"/>
            <a:t>Pirose</a:t>
          </a:r>
        </a:p>
      </dsp:txBody>
      <dsp:txXfrm>
        <a:off x="6681660" y="197655"/>
        <a:ext cx="2929235" cy="374400"/>
      </dsp:txXfrm>
    </dsp:sp>
    <dsp:sp modelId="{0A64EA85-4F43-4104-8F72-BAFF8432266F}">
      <dsp:nvSpPr>
        <dsp:cNvPr id="0" name=""/>
        <dsp:cNvSpPr/>
      </dsp:nvSpPr>
      <dsp:spPr>
        <a:xfrm>
          <a:off x="6681660" y="572055"/>
          <a:ext cx="2929235" cy="28291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300" kern="1200" dirty="0"/>
            <a:t>dieta fracionada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300" kern="1200" dirty="0"/>
            <a:t>evitar frituras e gorduras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300" kern="1200" dirty="0"/>
            <a:t>evitar líquidos durante as refeições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300" kern="1200" dirty="0"/>
            <a:t> evitar café, chá preto, chá mate, doces, álcool e fumo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300" kern="1200" dirty="0"/>
            <a:t>manter a cabeceira da cama elevada e evitar deitar logo após as refeições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300" kern="1200" dirty="0"/>
            <a:t>Medicações: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300" kern="1200" dirty="0"/>
            <a:t>Hidróxido de alumínio (Categoria B): 01 a 02 colheres de chá 4x ao dia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300" kern="1200" dirty="0"/>
            <a:t>Ranitidina (Categoria B): 150mg 01cp de 12/12h</a:t>
          </a:r>
        </a:p>
      </dsp:txBody>
      <dsp:txXfrm>
        <a:off x="6681660" y="572055"/>
        <a:ext cx="2929235" cy="282915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E328F1-1934-4379-A7EC-282C20886B9F}">
      <dsp:nvSpPr>
        <dsp:cNvPr id="0" name=""/>
        <dsp:cNvSpPr/>
      </dsp:nvSpPr>
      <dsp:spPr>
        <a:xfrm>
          <a:off x="3004" y="131861"/>
          <a:ext cx="2929235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Sialorreia e gengivorragia</a:t>
          </a:r>
        </a:p>
      </dsp:txBody>
      <dsp:txXfrm>
        <a:off x="3004" y="131861"/>
        <a:ext cx="2929235" cy="374400"/>
      </dsp:txXfrm>
    </dsp:sp>
    <dsp:sp modelId="{74E9AAE0-70AE-4A26-AC93-620D56F46727}">
      <dsp:nvSpPr>
        <dsp:cNvPr id="0" name=""/>
        <dsp:cNvSpPr/>
      </dsp:nvSpPr>
      <dsp:spPr>
        <a:xfrm>
          <a:off x="3004" y="506261"/>
          <a:ext cx="2929235" cy="29607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300" kern="1200" dirty="0"/>
            <a:t>Comer frutas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300" kern="1200" dirty="0"/>
            <a:t>chupar balas de limão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300" kern="1200" dirty="0"/>
            <a:t>mastigar goma de mascar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300" kern="1200" dirty="0"/>
            <a:t>comer bolachas salgadas, fazer várias  dieta fracionada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300" kern="1200" dirty="0"/>
            <a:t>escovar os dentes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300" kern="1200" dirty="0"/>
            <a:t>fazer bochechos com produtos de menta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300" kern="1200" dirty="0"/>
            <a:t>incentivar o uso de fio dental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300" kern="1200" dirty="0"/>
            <a:t>Deglutir saliva</a:t>
          </a:r>
        </a:p>
      </dsp:txBody>
      <dsp:txXfrm>
        <a:off x="3004" y="506261"/>
        <a:ext cx="2929235" cy="2960739"/>
      </dsp:txXfrm>
    </dsp:sp>
    <dsp:sp modelId="{9A9335B4-25B8-47CE-B1F1-05DD5E8C2089}">
      <dsp:nvSpPr>
        <dsp:cNvPr id="0" name=""/>
        <dsp:cNvSpPr/>
      </dsp:nvSpPr>
      <dsp:spPr>
        <a:xfrm>
          <a:off x="3342332" y="131861"/>
          <a:ext cx="2929235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1300" kern="1200" dirty="0"/>
            <a:t>Fraquezas e desmaios</a:t>
          </a:r>
        </a:p>
      </dsp:txBody>
      <dsp:txXfrm>
        <a:off x="3342332" y="131861"/>
        <a:ext cx="2929235" cy="374400"/>
      </dsp:txXfrm>
    </dsp:sp>
    <dsp:sp modelId="{8D6D4640-BF85-4B88-953F-0387108F8FAB}">
      <dsp:nvSpPr>
        <dsp:cNvPr id="0" name=""/>
        <dsp:cNvSpPr/>
      </dsp:nvSpPr>
      <dsp:spPr>
        <a:xfrm>
          <a:off x="3342332" y="506261"/>
          <a:ext cx="2929235" cy="29607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300" kern="1200" dirty="0"/>
            <a:t>orientar a gestante a não fazer mudanças bruscas de posição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300" kern="1200" dirty="0"/>
            <a:t>evitar a inatividade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300" kern="1200" dirty="0"/>
            <a:t>dieta fracionada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300" kern="1200" dirty="0"/>
            <a:t>caso ocorram: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300" kern="1200" dirty="0"/>
            <a:t>orientar a gestante a sentar com a cabeça abaixada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300" kern="1200" dirty="0"/>
            <a:t>ou deitar em decúbito lateral esquerdo</a:t>
          </a:r>
        </a:p>
      </dsp:txBody>
      <dsp:txXfrm>
        <a:off x="3342332" y="506261"/>
        <a:ext cx="2929235" cy="2960739"/>
      </dsp:txXfrm>
    </dsp:sp>
    <dsp:sp modelId="{BC7EDC89-03ED-42E3-869F-A3665717CFE2}">
      <dsp:nvSpPr>
        <dsp:cNvPr id="0" name=""/>
        <dsp:cNvSpPr/>
      </dsp:nvSpPr>
      <dsp:spPr>
        <a:xfrm>
          <a:off x="6681660" y="131861"/>
          <a:ext cx="2929235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Flatulência e obstipação intestinal</a:t>
          </a:r>
        </a:p>
      </dsp:txBody>
      <dsp:txXfrm>
        <a:off x="6681660" y="131861"/>
        <a:ext cx="2929235" cy="374400"/>
      </dsp:txXfrm>
    </dsp:sp>
    <dsp:sp modelId="{3AE0B5D4-0401-4337-8AE4-5FD23786A1D0}">
      <dsp:nvSpPr>
        <dsp:cNvPr id="0" name=""/>
        <dsp:cNvSpPr/>
      </dsp:nvSpPr>
      <dsp:spPr>
        <a:xfrm>
          <a:off x="6681660" y="506261"/>
          <a:ext cx="2929235" cy="29607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300" kern="1200" dirty="0"/>
            <a:t>dieta rica em fibras e ingestão de líquidos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300" kern="1200" dirty="0"/>
            <a:t>estimular a realização de caminhadas e movimentação para regularização do hábito intestinal.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300" kern="1200" dirty="0"/>
            <a:t>nos casos de muita flatulência: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300" kern="1200" dirty="0"/>
            <a:t>evitar a ingestão de alimentos de alta fermentação, como repolho, couve, ovos formadores de volume.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300" kern="1200" dirty="0"/>
            <a:t>Medicações: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300" kern="1200" dirty="0"/>
            <a:t>Óleo Mineral (Categoria C): 10ml até 3x ao dia; 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300" kern="1200" dirty="0"/>
            <a:t>Supositório de glicerina 1x ao dia quando necessário.</a:t>
          </a:r>
        </a:p>
      </dsp:txBody>
      <dsp:txXfrm>
        <a:off x="6681660" y="506261"/>
        <a:ext cx="2929235" cy="296073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15F476-061F-4DD5-A1A1-1E6BFE578CA6}">
      <dsp:nvSpPr>
        <dsp:cNvPr id="0" name=""/>
        <dsp:cNvSpPr/>
      </dsp:nvSpPr>
      <dsp:spPr>
        <a:xfrm>
          <a:off x="3004" y="141110"/>
          <a:ext cx="2929235" cy="5244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Cólicas e dor abdominal</a:t>
          </a:r>
        </a:p>
      </dsp:txBody>
      <dsp:txXfrm>
        <a:off x="3004" y="141110"/>
        <a:ext cx="2929235" cy="524461"/>
      </dsp:txXfrm>
    </dsp:sp>
    <dsp:sp modelId="{3DA5075F-2B1B-49B2-BC73-3D33E2E58C1F}">
      <dsp:nvSpPr>
        <dsp:cNvPr id="0" name=""/>
        <dsp:cNvSpPr/>
      </dsp:nvSpPr>
      <dsp:spPr>
        <a:xfrm>
          <a:off x="3004" y="665572"/>
          <a:ext cx="2929235" cy="27921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500" kern="1200" dirty="0"/>
            <a:t>Excluir contrações.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500" kern="1200" dirty="0"/>
            <a:t>Medicação: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500" kern="1200" dirty="0"/>
            <a:t>Hioscina (Categoria B): 10mg, 01 a </a:t>
          </a:r>
          <a:r>
            <a:rPr lang="pt-BR" sz="1500" kern="1200" dirty="0"/>
            <a:t>02 comprimidos 3 a 5x ao dia.</a:t>
          </a:r>
        </a:p>
      </dsp:txBody>
      <dsp:txXfrm>
        <a:off x="3004" y="665572"/>
        <a:ext cx="2929235" cy="2792179"/>
      </dsp:txXfrm>
    </dsp:sp>
    <dsp:sp modelId="{273CF3FF-3BA0-4C39-8A11-0774B23C649A}">
      <dsp:nvSpPr>
        <dsp:cNvPr id="0" name=""/>
        <dsp:cNvSpPr/>
      </dsp:nvSpPr>
      <dsp:spPr>
        <a:xfrm>
          <a:off x="3342332" y="141110"/>
          <a:ext cx="2929235" cy="5244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Hemorroidas</a:t>
          </a:r>
        </a:p>
      </dsp:txBody>
      <dsp:txXfrm>
        <a:off x="3342332" y="141110"/>
        <a:ext cx="2929235" cy="524461"/>
      </dsp:txXfrm>
    </dsp:sp>
    <dsp:sp modelId="{2C4892C2-C3AA-48ED-8895-6518C45F9F00}">
      <dsp:nvSpPr>
        <dsp:cNvPr id="0" name=""/>
        <dsp:cNvSpPr/>
      </dsp:nvSpPr>
      <dsp:spPr>
        <a:xfrm>
          <a:off x="3342332" y="665572"/>
          <a:ext cx="2929235" cy="27921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500" kern="1200" dirty="0"/>
            <a:t>dieta rica em líquidos e fibras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500" kern="1200" dirty="0"/>
            <a:t>evitar ficar sentada por longos períodos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500" kern="1200" dirty="0"/>
            <a:t>evitar usar papel higiênico colorido ou áspero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500" kern="1200" dirty="0"/>
            <a:t>realizar banhos de assento com água morna.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500" kern="1200" dirty="0"/>
            <a:t>Medicação: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500" kern="1200" dirty="0"/>
            <a:t>Cloridrato de cinchocaína (Categoria C): 02 a 03 aplicações ao dia, até melhorarem os sintomas.</a:t>
          </a:r>
        </a:p>
      </dsp:txBody>
      <dsp:txXfrm>
        <a:off x="3342332" y="665572"/>
        <a:ext cx="2929235" cy="2792179"/>
      </dsp:txXfrm>
    </dsp:sp>
    <dsp:sp modelId="{890973DF-16F0-42CA-A1C0-1816F8BBFCD1}">
      <dsp:nvSpPr>
        <dsp:cNvPr id="0" name=""/>
        <dsp:cNvSpPr/>
      </dsp:nvSpPr>
      <dsp:spPr>
        <a:xfrm>
          <a:off x="6681660" y="141110"/>
          <a:ext cx="2929235" cy="5244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500" kern="1200" dirty="0"/>
            <a:t>Falta de ar e dificuldade de respirar</a:t>
          </a:r>
        </a:p>
      </dsp:txBody>
      <dsp:txXfrm>
        <a:off x="6681660" y="141110"/>
        <a:ext cx="2929235" cy="524461"/>
      </dsp:txXfrm>
    </dsp:sp>
    <dsp:sp modelId="{1046062C-1731-43F7-B1CB-71B6A1DE2791}">
      <dsp:nvSpPr>
        <dsp:cNvPr id="0" name=""/>
        <dsp:cNvSpPr/>
      </dsp:nvSpPr>
      <dsp:spPr>
        <a:xfrm>
          <a:off x="6681660" y="665572"/>
          <a:ext cx="2929235" cy="27921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500" kern="1200" dirty="0"/>
            <a:t>repouso em decúbito lateral esquerdo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500" kern="1200" dirty="0"/>
            <a:t>escutar a gestante e conversar com ela sobre suas angústias, se for o caso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500" kern="1200" dirty="0"/>
            <a:t>atentar para outros sintomas associados (tosse, chiado e sibilância)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500" kern="1200" dirty="0"/>
            <a:t>e para achados no exame cardiopulmonar: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500" kern="1200" dirty="0"/>
            <a:t> Agendar consulta médica caso </a:t>
          </a:r>
          <a:r>
            <a:rPr lang="pt-BR" sz="1500" kern="1200"/>
            <a:t>haja dúvida</a:t>
          </a:r>
          <a:endParaRPr lang="pt-BR" sz="1500" kern="1200" dirty="0"/>
        </a:p>
      </dsp:txBody>
      <dsp:txXfrm>
        <a:off x="6681660" y="665572"/>
        <a:ext cx="2929235" cy="2792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E081-B41B-49D0-809F-E1974ACDDB78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B1127AA-83E4-4D7F-A53E-ABB45BD6BB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94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E081-B41B-49D0-809F-E1974ACDDB78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B1127AA-83E4-4D7F-A53E-ABB45BD6BB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59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E081-B41B-49D0-809F-E1974ACDDB78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B1127AA-83E4-4D7F-A53E-ABB45BD6BB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93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E081-B41B-49D0-809F-E1974ACDDB78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B1127AA-83E4-4D7F-A53E-ABB45BD6BBB0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857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E081-B41B-49D0-809F-E1974ACDDB78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B1127AA-83E4-4D7F-A53E-ABB45BD6BB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702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E081-B41B-49D0-809F-E1974ACDDB78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27AA-83E4-4D7F-A53E-ABB45BD6BB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013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E081-B41B-49D0-809F-E1974ACDDB78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27AA-83E4-4D7F-A53E-ABB45BD6BB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822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E081-B41B-49D0-809F-E1974ACDDB78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27AA-83E4-4D7F-A53E-ABB45BD6BB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052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164E081-B41B-49D0-809F-E1974ACDDB78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B1127AA-83E4-4D7F-A53E-ABB45BD6BB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37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E081-B41B-49D0-809F-E1974ACDDB78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27AA-83E4-4D7F-A53E-ABB45BD6BB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95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E081-B41B-49D0-809F-E1974ACDDB78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B1127AA-83E4-4D7F-A53E-ABB45BD6BB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39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E081-B41B-49D0-809F-E1974ACDDB78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27AA-83E4-4D7F-A53E-ABB45BD6BB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85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E081-B41B-49D0-809F-E1974ACDDB78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27AA-83E4-4D7F-A53E-ABB45BD6BB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95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E081-B41B-49D0-809F-E1974ACDDB78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27AA-83E4-4D7F-A53E-ABB45BD6BB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00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E081-B41B-49D0-809F-E1974ACDDB78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27AA-83E4-4D7F-A53E-ABB45BD6BB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00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E081-B41B-49D0-809F-E1974ACDDB78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27AA-83E4-4D7F-A53E-ABB45BD6BB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050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E081-B41B-49D0-809F-E1974ACDDB78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27AA-83E4-4D7F-A53E-ABB45BD6BB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2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4E081-B41B-49D0-809F-E1974ACDDB78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127AA-83E4-4D7F-A53E-ABB45BD6BB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9970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3" Type="http://schemas.openxmlformats.org/officeDocument/2006/relationships/diagramLayout" Target="../diagrams/layout17.xml"/><Relationship Id="rId7" Type="http://schemas.openxmlformats.org/officeDocument/2006/relationships/diagramData" Target="../diagrams/data18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7.xml"/><Relationship Id="rId11" Type="http://schemas.microsoft.com/office/2007/relationships/diagramDrawing" Target="../diagrams/drawing18.xml"/><Relationship Id="rId5" Type="http://schemas.openxmlformats.org/officeDocument/2006/relationships/diagramColors" Target="../diagrams/colors17.xml"/><Relationship Id="rId10" Type="http://schemas.openxmlformats.org/officeDocument/2006/relationships/diagramColors" Target="../diagrams/colors18.xml"/><Relationship Id="rId4" Type="http://schemas.openxmlformats.org/officeDocument/2006/relationships/diagramQuickStyle" Target="../diagrams/quickStyle17.xml"/><Relationship Id="rId9" Type="http://schemas.openxmlformats.org/officeDocument/2006/relationships/diagramQuickStyle" Target="../diagrams/quickStyle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7.xml"/><Relationship Id="rId3" Type="http://schemas.openxmlformats.org/officeDocument/2006/relationships/diagramLayout" Target="../diagrams/layout26.xml"/><Relationship Id="rId7" Type="http://schemas.openxmlformats.org/officeDocument/2006/relationships/diagramData" Target="../diagrams/data27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6.xml"/><Relationship Id="rId11" Type="http://schemas.microsoft.com/office/2007/relationships/diagramDrawing" Target="../diagrams/drawing27.xml"/><Relationship Id="rId5" Type="http://schemas.openxmlformats.org/officeDocument/2006/relationships/diagramColors" Target="../diagrams/colors26.xml"/><Relationship Id="rId10" Type="http://schemas.openxmlformats.org/officeDocument/2006/relationships/diagramColors" Target="../diagrams/colors27.xml"/><Relationship Id="rId4" Type="http://schemas.openxmlformats.org/officeDocument/2006/relationships/diagramQuickStyle" Target="../diagrams/quickStyle26.xml"/><Relationship Id="rId9" Type="http://schemas.openxmlformats.org/officeDocument/2006/relationships/diagramQuickStyle" Target="../diagrams/quickStyle2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9.xml"/><Relationship Id="rId3" Type="http://schemas.openxmlformats.org/officeDocument/2006/relationships/diagramLayout" Target="../diagrams/layout28.xml"/><Relationship Id="rId7" Type="http://schemas.openxmlformats.org/officeDocument/2006/relationships/diagramData" Target="../diagrams/data29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8.xml"/><Relationship Id="rId11" Type="http://schemas.microsoft.com/office/2007/relationships/diagramDrawing" Target="../diagrams/drawing29.xml"/><Relationship Id="rId5" Type="http://schemas.openxmlformats.org/officeDocument/2006/relationships/diagramColors" Target="../diagrams/colors28.xml"/><Relationship Id="rId10" Type="http://schemas.openxmlformats.org/officeDocument/2006/relationships/diagramColors" Target="../diagrams/colors29.xml"/><Relationship Id="rId4" Type="http://schemas.openxmlformats.org/officeDocument/2006/relationships/diagramQuickStyle" Target="../diagrams/quickStyle28.xml"/><Relationship Id="rId9" Type="http://schemas.openxmlformats.org/officeDocument/2006/relationships/diagramQuickStyle" Target="../diagrams/quickStyle2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A8296-F1F3-DB8D-E3AB-FBBE40BA94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Protocolo: Condutas Assistenciais para a linha de cuidado materno-infantil do Estado do Ceará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6534DF-A6A9-D759-422B-1E73D520EC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Márcio Carvalho Fontenele</a:t>
            </a:r>
          </a:p>
        </p:txBody>
      </p:sp>
    </p:spTree>
    <p:extLst>
      <p:ext uri="{BB962C8B-B14F-4D97-AF65-F5344CB8AC3E}">
        <p14:creationId xmlns:p14="http://schemas.microsoft.com/office/powerpoint/2010/main" val="4186469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9D4E4-0865-7FD3-8723-A5C0E46E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Medicações profiláticas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1429F3C6-83F3-C20C-9B7A-A5A107D5CB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0952811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515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B76548-2475-4EC6-9891-DDE1F8FE17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98B76548-2475-4EC6-9891-DDE1F8FE17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98B76548-2475-4EC6-9891-DDE1F8FE17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FD7BD1-9A2A-4C74-A03E-F3E853D46D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2CFD7BD1-9A2A-4C74-A03E-F3E853D46D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2CFD7BD1-9A2A-4C74-A03E-F3E853D46D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CBCFDE4-A4EE-48B2-A99C-1E4D897487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1CBCFDE4-A4EE-48B2-A99C-1E4D897487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1CBCFDE4-A4EE-48B2-A99C-1E4D897487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D0A97B-AA65-4165-9EA0-0491B37389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4AD0A97B-AA65-4165-9EA0-0491B37389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4AD0A97B-AA65-4165-9EA0-0491B37389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FE076C-E2AB-2DB0-8C0A-5322DEBD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Queixas na gestação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39DA0E-3C2C-CF80-2AF7-11AB5227CD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306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6F3D2-D9BC-4378-C64D-019A17209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Queixas na Gestação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292164D3-6134-2EAA-6E1C-2E354D9B22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7109922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301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33DD5B4-5F8F-4D47-930C-FEE22ABEEA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CF104DE-45F1-4A61-BD76-4B41E35974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23C4020-2397-4BB1-BA1F-1A4BB3DF32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555C4BF-094F-4E0F-8D8B-99C30918FD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5CC5175-690F-4AF2-99B9-267E1A3A57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433FFCA-AB20-49C4-A662-389B2CB801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756CE76-248F-4280-8BC8-FAEB9CA5F4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304B5C2-F0BC-45AC-A3A8-B5D7BB02BB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7434A87-1159-4CD7-9EF9-A9B293AF4B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1DFEAD0-7F20-45EC-817A-3D6BD3B6F4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A2C3779-ED90-4BE4-AFB2-74F0A0E4D2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DC5D208-9968-4682-B3C4-AC01D30DA4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6087904-10CF-450C-830D-CA35A26FAE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8DD16CC-A94B-421B-884B-8D8592430A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1533637-9BCA-4B06-AE40-E7E7E9FA44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38180-C1CE-1173-A8F9-BE42DA54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Queixas na gravidez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44B62EA-2E84-7745-EAC9-CC1E2D50B8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708507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799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5F00EF2-1699-498E-A01C-11C1585D9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0506D1-FE60-401A-BC86-250E7DEE83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33AA7F-6A7C-450A-8F6B-303819C2F2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0FC658-EDF1-4063-AAC6-24E40A089A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B476D5E-BCF9-432A-B65D-EC1B1305ED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A64EA85-4F43-4104-8F72-BAFF843226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38180-C1CE-1173-A8F9-BE42DA54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Queixas na gravidez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44B62EA-2E84-7745-EAC9-CC1E2D50B8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0556650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573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DE328F1-1934-4379-A7EC-282C20886B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4E9AAE0-70AE-4A26-AC93-620D56F467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9335B4-25B8-47CE-B1F1-05DD5E8C20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D6D4640-BF85-4B88-953F-0387108F8F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C7EDC89-03ED-42E3-869F-A3665717CF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AE0B5D4-0401-4337-8AE4-5FD23786A1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38180-C1CE-1173-A8F9-BE42DA54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Queixas na gravidez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44B62EA-2E84-7745-EAC9-CC1E2D50B8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632543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85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615F476-061F-4DD5-A1A1-1E6BFE578C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DA5075F-2B1B-49B2-BC73-3D33E2E58C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73CF3FF-3BA0-4C39-8A11-0774B23C64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4892C2-C3AA-48ED-8895-6518C45F9F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90973DF-16F0-42CA-A1C0-1816F8BBFC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46062C-1731-43F7-B1CB-71B6A1DE27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38180-C1CE-1173-A8F9-BE42DA54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Queixas na gravidez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44B62EA-2E84-7745-EAC9-CC1E2D50B8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9509371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371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B18D24E-79CA-4F7F-AEB2-49E385C8FE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5A79BED-CFC3-4E8D-AE95-3346B923AA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3B18AC-B11E-43EE-8F1A-420002CD9D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D90B678-3532-47F5-8EA4-7990515916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64D45C-DF57-4C32-BE42-DE1C27C8A0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528D0CB-1483-4176-9784-BEC0D6BAFE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A9CD0-E463-F037-2504-78BC1C78F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Exame obstétrico</a:t>
            </a:r>
          </a:p>
        </p:txBody>
      </p:sp>
    </p:spTree>
    <p:extLst>
      <p:ext uri="{BB962C8B-B14F-4D97-AF65-F5344CB8AC3E}">
        <p14:creationId xmlns:p14="http://schemas.microsoft.com/office/powerpoint/2010/main" val="431293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282E1-85B5-4F2A-91AD-C95CFF9D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Manobra de Leopold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70C2787E-385D-6CA3-663C-B1FAD95B6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7583" t="34496" r="35671" b="46289"/>
          <a:stretch/>
        </p:blipFill>
        <p:spPr>
          <a:xfrm>
            <a:off x="9024730" y="2213121"/>
            <a:ext cx="2597426" cy="415956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2501D57-73D4-F2B4-3717-94D212ED3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16" t="34709" r="42738" b="46076"/>
          <a:stretch/>
        </p:blipFill>
        <p:spPr>
          <a:xfrm>
            <a:off x="6206432" y="2213122"/>
            <a:ext cx="2597429" cy="415956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401321A-9988-16EB-4DB0-C0829CDC79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58" t="34437" r="49999" b="45626"/>
          <a:stretch/>
        </p:blipFill>
        <p:spPr>
          <a:xfrm>
            <a:off x="3388138" y="2213121"/>
            <a:ext cx="2597426" cy="415956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177FF79-3091-29B8-A2D0-67CA04834E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58" t="33826" r="56673" b="46238"/>
          <a:stretch/>
        </p:blipFill>
        <p:spPr>
          <a:xfrm>
            <a:off x="569844" y="2213121"/>
            <a:ext cx="2597426" cy="415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3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60833-5040-5F81-C75F-A3742F55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Situação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E7D9056-CAED-F4CF-1368-5BCB1509F7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4" t="37482" r="66630" b="38545"/>
          <a:stretch/>
        </p:blipFill>
        <p:spPr>
          <a:xfrm>
            <a:off x="1325216" y="2729948"/>
            <a:ext cx="7063410" cy="305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6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67EF1-FE5B-79E9-5A60-0265D4FEA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Diagnóstico de Gravidez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4479CF-8120-DE81-CC5E-E2907151EE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211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C97B4-146E-E972-315D-8A533ABEB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63B1F3A-7EC1-F618-136F-735DD39E73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382" r="69239" b="29845"/>
          <a:stretch/>
        </p:blipFill>
        <p:spPr>
          <a:xfrm>
            <a:off x="1020418" y="2756452"/>
            <a:ext cx="7885044" cy="307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5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23EB6-922C-6EE2-837A-3549B7F84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Medida uterina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836562C-FB98-2CB7-F39B-FE710109A2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95" t="48689" r="12928" b="30311"/>
          <a:stretch/>
        </p:blipFill>
        <p:spPr>
          <a:xfrm>
            <a:off x="680321" y="2654925"/>
            <a:ext cx="9613861" cy="359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4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06FA1-5064-D0AE-4AB9-41573595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para altura uterina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4FA18E8B-A69F-68B8-50F8-B488AC9868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0521846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754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F9BF619-8FC4-4CC9-AEE1-AABFB99F36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6205989-8957-44AE-A156-D703E83AA4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818E35-C203-4A84-9017-C9B3D0DD2C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B02A4B3-9DF7-46CF-A974-3309A7F3E0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73398-D921-6CE6-5FD6-FF198CF6F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Altura uterina no gráfico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8878A6EA-6BF3-0421-3841-2903D5C4A5AA}"/>
              </a:ext>
            </a:extLst>
          </p:cNvPr>
          <p:cNvGrpSpPr/>
          <p:nvPr/>
        </p:nvGrpSpPr>
        <p:grpSpPr>
          <a:xfrm>
            <a:off x="287389" y="2716695"/>
            <a:ext cx="3882315" cy="3657600"/>
            <a:chOff x="287389" y="2716695"/>
            <a:chExt cx="3882315" cy="3657600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63FA0E65-2766-33E5-D9DF-C93F7284FB96}"/>
                </a:ext>
              </a:extLst>
            </p:cNvPr>
            <p:cNvGrpSpPr/>
            <p:nvPr/>
          </p:nvGrpSpPr>
          <p:grpSpPr>
            <a:xfrm>
              <a:off x="287389" y="2716695"/>
              <a:ext cx="3882315" cy="3657600"/>
              <a:chOff x="164878" y="427130"/>
              <a:chExt cx="1865810" cy="1736381"/>
            </a:xfrm>
          </p:grpSpPr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id="{E0305C30-0872-BCBC-6766-0B616D4468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4047" t="19364" r="8093" b="14248"/>
              <a:stretch/>
            </p:blipFill>
            <p:spPr>
              <a:xfrm>
                <a:off x="164878" y="427130"/>
                <a:ext cx="1865810" cy="1736381"/>
              </a:xfrm>
              <a:prstGeom prst="rect">
                <a:avLst/>
              </a:prstGeom>
            </p:spPr>
          </p:pic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9A6E6DD0-ACE2-3081-00A5-0EE416546BD0}"/>
                  </a:ext>
                </a:extLst>
              </p:cNvPr>
              <p:cNvSpPr/>
              <p:nvPr/>
            </p:nvSpPr>
            <p:spPr>
              <a:xfrm>
                <a:off x="1328537" y="1223749"/>
                <a:ext cx="39558" cy="3111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A83E7895-6CB8-02F2-182F-4EDC86866967}"/>
                </a:ext>
              </a:extLst>
            </p:cNvPr>
            <p:cNvSpPr/>
            <p:nvPr/>
          </p:nvSpPr>
          <p:spPr>
            <a:xfrm>
              <a:off x="2708692" y="4280452"/>
              <a:ext cx="206786" cy="2120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01D1C30B-8667-6A4E-1287-D0D60F5C5A02}"/>
              </a:ext>
            </a:extLst>
          </p:cNvPr>
          <p:cNvGrpSpPr/>
          <p:nvPr/>
        </p:nvGrpSpPr>
        <p:grpSpPr>
          <a:xfrm>
            <a:off x="4226873" y="2716695"/>
            <a:ext cx="3882315" cy="3657600"/>
            <a:chOff x="4226873" y="2716695"/>
            <a:chExt cx="3882315" cy="3657600"/>
          </a:xfrm>
        </p:grpSpPr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26D63E7C-00FD-81C2-A750-F56E6A9E0C87}"/>
                </a:ext>
              </a:extLst>
            </p:cNvPr>
            <p:cNvGrpSpPr/>
            <p:nvPr/>
          </p:nvGrpSpPr>
          <p:grpSpPr>
            <a:xfrm>
              <a:off x="4226873" y="2716695"/>
              <a:ext cx="3882315" cy="3657600"/>
              <a:chOff x="3389345" y="1155647"/>
              <a:chExt cx="1865810" cy="1736381"/>
            </a:xfrm>
          </p:grpSpPr>
          <p:pic>
            <p:nvPicPr>
              <p:cNvPr id="12" name="Imagem 11">
                <a:extLst>
                  <a:ext uri="{FF2B5EF4-FFF2-40B4-BE49-F238E27FC236}">
                    <a16:creationId xmlns:a16="http://schemas.microsoft.com/office/drawing/2014/main" id="{825A573D-9FCF-5FEB-365A-CF86B5F881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4047" t="19364" r="8093" b="14248"/>
              <a:stretch/>
            </p:blipFill>
            <p:spPr>
              <a:xfrm>
                <a:off x="3389345" y="1155647"/>
                <a:ext cx="1865810" cy="1736381"/>
              </a:xfrm>
              <a:prstGeom prst="rect">
                <a:avLst/>
              </a:prstGeom>
            </p:spPr>
          </p:pic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434A7AAA-FAED-192A-51C3-AB9FFAFEA68B}"/>
                  </a:ext>
                </a:extLst>
              </p:cNvPr>
              <p:cNvSpPr/>
              <p:nvPr/>
            </p:nvSpPr>
            <p:spPr>
              <a:xfrm>
                <a:off x="4321169" y="1843777"/>
                <a:ext cx="39558" cy="3111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B3F0DF16-55BD-AAE7-6D2D-EA1F0E6C5B24}"/>
                </a:ext>
              </a:extLst>
            </p:cNvPr>
            <p:cNvSpPr/>
            <p:nvPr/>
          </p:nvSpPr>
          <p:spPr>
            <a:xfrm>
              <a:off x="6096000" y="4092963"/>
              <a:ext cx="206786" cy="2120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964669E4-A35A-1F86-150B-D70A6C89CF0D}"/>
              </a:ext>
            </a:extLst>
          </p:cNvPr>
          <p:cNvGrpSpPr/>
          <p:nvPr/>
        </p:nvGrpSpPr>
        <p:grpSpPr>
          <a:xfrm>
            <a:off x="8166357" y="2716695"/>
            <a:ext cx="3882315" cy="3657600"/>
            <a:chOff x="8166357" y="2716695"/>
            <a:chExt cx="3882315" cy="3657600"/>
          </a:xfrm>
        </p:grpSpPr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19C24217-C521-25EB-3736-C128AF12D4ED}"/>
                </a:ext>
              </a:extLst>
            </p:cNvPr>
            <p:cNvGrpSpPr/>
            <p:nvPr/>
          </p:nvGrpSpPr>
          <p:grpSpPr>
            <a:xfrm>
              <a:off x="8166357" y="2716695"/>
              <a:ext cx="3882315" cy="3657600"/>
              <a:chOff x="5307498" y="1146313"/>
              <a:chExt cx="3750365" cy="3697356"/>
            </a:xfrm>
          </p:grpSpPr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34E85529-55C3-0FF0-0721-565ECC1A43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4047" t="19364" r="8093" b="14248"/>
              <a:stretch/>
            </p:blipFill>
            <p:spPr>
              <a:xfrm>
                <a:off x="5307498" y="1146313"/>
                <a:ext cx="3750365" cy="3697356"/>
              </a:xfrm>
              <a:prstGeom prst="rect">
                <a:avLst/>
              </a:prstGeom>
            </p:spPr>
          </p:pic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1AA71151-4B8B-DF7D-9901-89051851D745}"/>
                  </a:ext>
                </a:extLst>
              </p:cNvPr>
              <p:cNvSpPr/>
              <p:nvPr/>
            </p:nvSpPr>
            <p:spPr>
              <a:xfrm>
                <a:off x="7500731" y="1789042"/>
                <a:ext cx="79513" cy="6626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B2CE22EA-1D49-988C-E76A-6CF5892754E0}"/>
                </a:ext>
              </a:extLst>
            </p:cNvPr>
            <p:cNvSpPr/>
            <p:nvPr/>
          </p:nvSpPr>
          <p:spPr>
            <a:xfrm>
              <a:off x="10415673" y="3246495"/>
              <a:ext cx="206786" cy="2120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03715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591D5-69F2-159B-50C1-7717E858A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da curva uterina no gráfico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A9A2383-00C4-84C8-10AC-9C5D7C06B7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70" t="7322" r="74891" b="73266"/>
          <a:stretch/>
        </p:blipFill>
        <p:spPr>
          <a:xfrm>
            <a:off x="354843" y="2674962"/>
            <a:ext cx="2642125" cy="342980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08C2B1A-C3DB-D8B1-82E9-452AF23518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81" t="30589" r="74980" b="50000"/>
          <a:stretch/>
        </p:blipFill>
        <p:spPr>
          <a:xfrm>
            <a:off x="3227602" y="2674963"/>
            <a:ext cx="2642125" cy="342980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09EFFA-0BAA-B359-01B3-6B89B7C35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48" t="56114" r="75313" b="26733"/>
          <a:stretch/>
        </p:blipFill>
        <p:spPr>
          <a:xfrm>
            <a:off x="6100361" y="2596721"/>
            <a:ext cx="2642125" cy="342980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854D347-E7CD-9FF5-A4C6-FB59B85F4F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95" t="80184" r="74566" b="2663"/>
          <a:stretch/>
        </p:blipFill>
        <p:spPr>
          <a:xfrm>
            <a:off x="8973119" y="2538484"/>
            <a:ext cx="2642125" cy="342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4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912065D-D26A-014B-3920-1F9763CE3D81}"/>
              </a:ext>
            </a:extLst>
          </p:cNvPr>
          <p:cNvSpPr txBox="1"/>
          <p:nvPr/>
        </p:nvSpPr>
        <p:spPr>
          <a:xfrm>
            <a:off x="0" y="619288"/>
            <a:ext cx="1061795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/>
            <a:r>
              <a:rPr lang="pt-BR" b="1" i="0" dirty="0">
                <a:solidFill>
                  <a:srgbClr val="493627"/>
                </a:solidFill>
                <a:effectLst/>
                <a:latin typeface="Exo"/>
              </a:rPr>
              <a:t>A enfermeira no atendimento pré-natal quando não dispõe da data e do período do mês para cálculo da idade gestacional pode estimar a idade gestacional por alguns parâmetros da altura uterina. Marque a opção que traz os parâmetros CORRETOS:</a:t>
            </a:r>
            <a:endParaRPr lang="pt-BR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2ECD0AF-2449-AB81-50CF-934FD392A432}"/>
              </a:ext>
            </a:extLst>
          </p:cNvPr>
          <p:cNvSpPr txBox="1"/>
          <p:nvPr/>
        </p:nvSpPr>
        <p:spPr>
          <a:xfrm>
            <a:off x="0" y="2006217"/>
            <a:ext cx="12191999" cy="45243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b="0" i="0" dirty="0">
                <a:solidFill>
                  <a:srgbClr val="493627"/>
                </a:solidFill>
                <a:effectLst/>
                <a:latin typeface="Exo"/>
              </a:rPr>
              <a:t>a) Na 12ª semana o útero enche a pelve de modo que é palpável na sínfise púbica, na 16ª semana o fundo uterino encontra-se na cicatriz umbilical, na 20ª semana o fundo do útero encontra-se acima da altura da cicatriz umbilical. A partir da 20ª semana existe relação direta entre as semanas da gestação e a medida da altura uterina. Porém, esse parâmetro torna-se menos fiel a partir da 30ª semana de idade gestacional.</a:t>
            </a:r>
          </a:p>
          <a:p>
            <a:pPr algn="just"/>
            <a:r>
              <a:rPr lang="pt-BR" b="0" i="0" dirty="0">
                <a:solidFill>
                  <a:srgbClr val="493627"/>
                </a:solidFill>
                <a:effectLst/>
                <a:latin typeface="Exo"/>
              </a:rPr>
              <a:t>b) Na 12ª semana o útero enche a pelve de modo que é palpável na sínfise púbica, na 16ª semana o fundo uterino encontra-se entre a sínfise púbica e a cicatriz umbilical, na 20ª semana o fundo do útero encontra-se acima da altura da cicatriz umbilical. A partir da 20ª semana existe relação direta entre as semanas da gestação e a medida da altura uterina. Porém, esse parâmetro torna-se mais fiel a partir da 30ª semana de idade gestacional.</a:t>
            </a:r>
          </a:p>
          <a:p>
            <a:pPr algn="just"/>
            <a:r>
              <a:rPr lang="pt-BR" i="0" dirty="0">
                <a:solidFill>
                  <a:srgbClr val="493627"/>
                </a:solidFill>
                <a:effectLst/>
                <a:latin typeface="Exo"/>
              </a:rPr>
              <a:t>c) Na 12ª semana o útero enche a pelve de modo que é palpável na sínfise púbica, na 16ª semana o fundo uterino encontra-se entre a sínfise púbica e a cicatriz umbilical, na 20ª semana o fundo do útero encontra-se na altura da cicatriz umbilical. A partir da 20ª semana existe relação direta entre as semanas da gestação e a medida da altura uterina. Porém, esse parâmetro torna-se menos fiel a partir da 30ª semana de idade gestacional.</a:t>
            </a:r>
          </a:p>
          <a:p>
            <a:pPr algn="just"/>
            <a:r>
              <a:rPr lang="pt-BR" b="0" i="0" dirty="0">
                <a:solidFill>
                  <a:srgbClr val="493627"/>
                </a:solidFill>
                <a:effectLst/>
                <a:latin typeface="Exo"/>
              </a:rPr>
              <a:t>d) Na 12ª semana o útero enche a pelve de modo que é palpável na sínfise púbica, na 16ª semana o fundo uterino encontra-se acima da sínfise púbica, na 20ª semana o fundo do útero encontra-se na altura da cicatriz umbilical. A partir da 20ª semana existe relação direta entre as semanas da gestação e a medida da altura uterina. Porém, esse parâmetro torna-se mais fiel a partir da 30ª semana de idade gestacional.</a:t>
            </a:r>
          </a:p>
        </p:txBody>
      </p:sp>
    </p:spTree>
    <p:extLst>
      <p:ext uri="{BB962C8B-B14F-4D97-AF65-F5344CB8AC3E}">
        <p14:creationId xmlns:p14="http://schemas.microsoft.com/office/powerpoint/2010/main" val="3778313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912065D-D26A-014B-3920-1F9763CE3D81}"/>
              </a:ext>
            </a:extLst>
          </p:cNvPr>
          <p:cNvSpPr txBox="1"/>
          <p:nvPr/>
        </p:nvSpPr>
        <p:spPr>
          <a:xfrm>
            <a:off x="0" y="619288"/>
            <a:ext cx="1061795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/>
            <a:r>
              <a:rPr lang="pt-BR" b="1" i="0" dirty="0">
                <a:solidFill>
                  <a:srgbClr val="493627"/>
                </a:solidFill>
                <a:effectLst/>
                <a:latin typeface="Exo"/>
              </a:rPr>
              <a:t>A enfermeira no atendimento pré-natal quando não dispõe da data e do período do mês para cálculo da idade gestacional pode estimar a idade gestacional por alguns parâmetros da altura uterina. Marque a opção que traz os parâmetros CORRETOS:</a:t>
            </a:r>
            <a:endParaRPr lang="pt-BR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2ECD0AF-2449-AB81-50CF-934FD392A432}"/>
              </a:ext>
            </a:extLst>
          </p:cNvPr>
          <p:cNvSpPr txBox="1"/>
          <p:nvPr/>
        </p:nvSpPr>
        <p:spPr>
          <a:xfrm>
            <a:off x="0" y="2006217"/>
            <a:ext cx="12191999" cy="45243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b="0" i="0" dirty="0">
                <a:solidFill>
                  <a:srgbClr val="493627"/>
                </a:solidFill>
                <a:effectLst/>
                <a:latin typeface="Exo"/>
              </a:rPr>
              <a:t>a) Na 12ª semana o útero enche a pelve de modo que é palpável na sínfise púbica, na 16ª semana o fundo uterino encontra-se na cicatriz umbilical, na 20ª semana o fundo do útero encontra-se acima da altura da cicatriz umbilical. A partir da 20ª semana existe relação direta entre as semanas da gestação e a medida da altura uterina. Porém, esse parâmetro torna-se menos fiel a partir da 30ª semana de idade gestacional.</a:t>
            </a:r>
          </a:p>
          <a:p>
            <a:pPr algn="just"/>
            <a:r>
              <a:rPr lang="pt-BR" b="0" i="0" dirty="0">
                <a:solidFill>
                  <a:srgbClr val="493627"/>
                </a:solidFill>
                <a:effectLst/>
                <a:latin typeface="Exo"/>
              </a:rPr>
              <a:t>b) Na 12ª semana o útero enche a pelve de modo que é palpável na sínfise púbica, na 16ª semana o fundo uterino encontra-se entre a sínfise púbica e a cicatriz umbilical, na 20ª semana o fundo do útero encontra-se acima da altura da cicatriz umbilical. A partir da 20ª semana existe relação direta entre as semanas da gestação e a medida da altura uterina. Porém, esse parâmetro torna-se mais fiel a partir da 30ª semana de idade gestacional.</a:t>
            </a:r>
          </a:p>
          <a:p>
            <a:pPr algn="just"/>
            <a:r>
              <a:rPr lang="pt-BR" b="1" i="0" dirty="0">
                <a:solidFill>
                  <a:schemeClr val="accent5"/>
                </a:solidFill>
                <a:effectLst/>
                <a:latin typeface="Exo"/>
              </a:rPr>
              <a:t>c) Na 12ª semana o útero enche a pelve de modo que é palpável na sínfise púbica, na 16ª semana o fundo uterino encontra-se entre a sínfise púbica e a cicatriz umbilical, na 20ª semana o fundo do útero encontra-se na altura da cicatriz umbilical. A partir da 20ª semana existe relação direta entre as semanas da gestação e a medida da altura uterina. Porém, esse parâmetro torna-se menos fiel a partir da 30ª semana de idade gestacional.</a:t>
            </a:r>
          </a:p>
          <a:p>
            <a:pPr algn="just"/>
            <a:r>
              <a:rPr lang="pt-BR" b="0" i="0" dirty="0">
                <a:solidFill>
                  <a:srgbClr val="493627"/>
                </a:solidFill>
                <a:effectLst/>
                <a:latin typeface="Exo"/>
              </a:rPr>
              <a:t>d) Na 12ª semana o útero enche a pelve de modo que é palpável na sínfise púbica, na 16ª semana o fundo uterino encontra-se acima da sínfise púbica, na 20ª semana o fundo do útero encontra-se na altura da cicatriz umbilical. A partir da 20ª semana existe relação direta entre as semanas da gestação e a medida da altura uterina. Porém, esse parâmetro torna-se mais fiel a partir da 30ª semana de idade gestacional.</a:t>
            </a:r>
          </a:p>
        </p:txBody>
      </p:sp>
    </p:spTree>
    <p:extLst>
      <p:ext uri="{BB962C8B-B14F-4D97-AF65-F5344CB8AC3E}">
        <p14:creationId xmlns:p14="http://schemas.microsoft.com/office/powerpoint/2010/main" val="422889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4D9EC-24E3-26CF-C217-6020A1A48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Estado nutricional na gestação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B17022-C3DE-8549-E39A-29AF253C5D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626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864FA-0E2F-6BBC-AFED-B9FA5E7F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Estado nutricional inicial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EA498F91-8169-9822-4DBD-A6F17F5698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1644670"/>
              </p:ext>
            </p:extLst>
          </p:nvPr>
        </p:nvGraphicFramePr>
        <p:xfrm>
          <a:off x="680321" y="2377743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612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8087895-4414-40E1-A410-032FF38036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70831C-90C7-45CA-A547-DBF22C6BD0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25F413E-CE8F-483E-B36A-94E04CCFD3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E66ED9C-981F-44B6-85AC-E245C5E2DB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912065D-D26A-014B-3920-1F9763CE3D81}"/>
              </a:ext>
            </a:extLst>
          </p:cNvPr>
          <p:cNvSpPr txBox="1"/>
          <p:nvPr/>
        </p:nvSpPr>
        <p:spPr>
          <a:xfrm>
            <a:off x="0" y="619288"/>
            <a:ext cx="10617958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solidFill>
                  <a:srgbClr val="493627"/>
                </a:solidFill>
                <a:effectLst/>
                <a:latin typeface="Exo"/>
              </a:rPr>
              <a:t>Mulher de 35 anos chegou para consulta de enfermagem com atraso menstrual de 16 dias e com teste rápido de gravidez reagente. Apresentou peso de 71 kg e altura de 168 cm. Das afirmativas abaixo, marque a correta:</a:t>
            </a:r>
            <a:endParaRPr lang="pt-BR" sz="2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2ECD0AF-2449-AB81-50CF-934FD392A432}"/>
              </a:ext>
            </a:extLst>
          </p:cNvPr>
          <p:cNvSpPr txBox="1"/>
          <p:nvPr/>
        </p:nvSpPr>
        <p:spPr>
          <a:xfrm>
            <a:off x="0" y="2210933"/>
            <a:ext cx="12192000" cy="41549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2400" b="0" i="0" dirty="0">
                <a:solidFill>
                  <a:srgbClr val="493627"/>
                </a:solidFill>
                <a:effectLst/>
                <a:latin typeface="Exo"/>
              </a:rPr>
              <a:t>a) peso adequado para IG, podendo ganhar entre 11 a 16 kg durante a gestação e no segundo e terceiro trimestre ter um ganho de peso semanal médio de 400 gramas.</a:t>
            </a:r>
          </a:p>
          <a:p>
            <a:pPr algn="just"/>
            <a:r>
              <a:rPr lang="pt-BR" sz="2400" b="0" i="0" dirty="0">
                <a:solidFill>
                  <a:srgbClr val="493627"/>
                </a:solidFill>
                <a:effectLst/>
                <a:latin typeface="Exo"/>
              </a:rPr>
              <a:t>b) peso adequado para IG, podendo ganhar entre 11,5 a 16 kg durante a gestação e no segundo e terceiro trimestre ter um ganho de peso semanal médio de 300 gramas.</a:t>
            </a:r>
            <a:br>
              <a:rPr lang="pt-BR" sz="2400" b="0" i="0" dirty="0">
                <a:solidFill>
                  <a:srgbClr val="493627"/>
                </a:solidFill>
                <a:effectLst/>
                <a:latin typeface="Exo"/>
              </a:rPr>
            </a:br>
            <a:r>
              <a:rPr lang="pt-BR" sz="2400" i="0" dirty="0">
                <a:solidFill>
                  <a:srgbClr val="493627"/>
                </a:solidFill>
                <a:effectLst/>
                <a:latin typeface="Exo"/>
              </a:rPr>
              <a:t>c) </a:t>
            </a:r>
            <a:r>
              <a:rPr lang="pt-BR" sz="2400" b="0" i="0" dirty="0">
                <a:solidFill>
                  <a:srgbClr val="493627"/>
                </a:solidFill>
                <a:effectLst/>
                <a:latin typeface="Exo"/>
              </a:rPr>
              <a:t>sobrepeso para IG, podendo ganhar entre 7 a 11,5 kg durante a gestação e no segundo e terceiro trimestre ter um ganho de peso semanal médio de 300 gramas.</a:t>
            </a:r>
            <a:br>
              <a:rPr lang="pt-BR" sz="2400" b="0" i="0" dirty="0">
                <a:solidFill>
                  <a:srgbClr val="493627"/>
                </a:solidFill>
                <a:effectLst/>
                <a:latin typeface="Exo"/>
              </a:rPr>
            </a:br>
            <a:r>
              <a:rPr lang="pt-BR" sz="2400" b="0" i="0" dirty="0">
                <a:solidFill>
                  <a:srgbClr val="493627"/>
                </a:solidFill>
                <a:effectLst/>
                <a:latin typeface="Exo"/>
              </a:rPr>
              <a:t>d) sobrepeso para IG, podendo ganhar entre 11,5 a 16 kg durante a gestação e no segundo e terceiro trimestre ter um ganho de peso semanal médio de 200 gramas.</a:t>
            </a:r>
            <a:br>
              <a:rPr lang="pt-BR" sz="2400" b="0" i="0" dirty="0">
                <a:solidFill>
                  <a:srgbClr val="493627"/>
                </a:solidFill>
                <a:effectLst/>
                <a:latin typeface="Exo"/>
              </a:rPr>
            </a:br>
            <a:r>
              <a:rPr lang="pt-BR" sz="2400" b="0" i="0" dirty="0">
                <a:solidFill>
                  <a:srgbClr val="493627"/>
                </a:solidFill>
                <a:effectLst/>
                <a:latin typeface="Exo"/>
              </a:rPr>
              <a:t>e) sobrepeso para IG, podendo ganhar entre 7 a 11,5 kg durante a gestação e no segundo e terceiro trimestre ter um ganho de peso semanal médio de 400 gramas.</a:t>
            </a:r>
          </a:p>
          <a:p>
            <a:pPr algn="just"/>
            <a:endParaRPr lang="pt-BR" sz="2400" b="0" i="0" dirty="0">
              <a:solidFill>
                <a:srgbClr val="493627"/>
              </a:solidFill>
              <a:effectLst/>
              <a:latin typeface="Exo"/>
            </a:endParaRPr>
          </a:p>
        </p:txBody>
      </p:sp>
    </p:spTree>
    <p:extLst>
      <p:ext uri="{BB962C8B-B14F-4D97-AF65-F5344CB8AC3E}">
        <p14:creationId xmlns:p14="http://schemas.microsoft.com/office/powerpoint/2010/main" val="254541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A8FBB-21E9-D293-375A-D1BB0092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Amenorreia &gt; 15 dias e &lt; 12 semanas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1104F609-8337-5380-EBAC-15BD17E012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3893897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819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6075813-6F7C-4FDF-8E22-4115EC116C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724225-F1E5-465E-B497-C553B4D8F9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DD4C0C-A78C-40F6-BAAE-6552F31CBE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4C976A2-A1E6-495E-81CC-A1035206FD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7E39E5-7891-43CD-B53F-4170E654E9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7BE07DE-5E97-4DE0-821C-63643C53DC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912065D-D26A-014B-3920-1F9763CE3D81}"/>
              </a:ext>
            </a:extLst>
          </p:cNvPr>
          <p:cNvSpPr txBox="1"/>
          <p:nvPr/>
        </p:nvSpPr>
        <p:spPr>
          <a:xfrm>
            <a:off x="0" y="619288"/>
            <a:ext cx="10617958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solidFill>
                  <a:srgbClr val="493627"/>
                </a:solidFill>
                <a:effectLst/>
                <a:latin typeface="Exo"/>
              </a:rPr>
              <a:t>Mulher de 35 anos chegou para consulta de enfermagem com atraso menstrual de 16 dias e com teste rápido de gravidez reagente. Apresentou peso de 71 kg e altura de 168 cm. Das afirmativas abaixo, marque a correta:</a:t>
            </a:r>
            <a:endParaRPr lang="pt-BR" sz="2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2ECD0AF-2449-AB81-50CF-934FD392A432}"/>
              </a:ext>
            </a:extLst>
          </p:cNvPr>
          <p:cNvSpPr txBox="1"/>
          <p:nvPr/>
        </p:nvSpPr>
        <p:spPr>
          <a:xfrm>
            <a:off x="0" y="2210933"/>
            <a:ext cx="12192000" cy="41549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2400" b="0" i="0" dirty="0">
                <a:solidFill>
                  <a:srgbClr val="493627"/>
                </a:solidFill>
                <a:effectLst/>
                <a:latin typeface="Exo"/>
              </a:rPr>
              <a:t>a) peso adequado para IG, podendo ganhar entre 11 a 16 kg durante a gestação e no segundo e terceiro trimestre ter um ganho de peso semanal médio de 400 gramas.</a:t>
            </a:r>
          </a:p>
          <a:p>
            <a:pPr algn="just"/>
            <a:r>
              <a:rPr lang="pt-BR" sz="2400" b="0" i="0" dirty="0">
                <a:solidFill>
                  <a:srgbClr val="493627"/>
                </a:solidFill>
                <a:effectLst/>
                <a:latin typeface="Exo"/>
              </a:rPr>
              <a:t>b) peso adequado para IG, podendo ganhar entre 11,5 a 16 kg durante a gestação e no segundo e terceiro trimestre ter um ganho de peso semanal médio de 300 gramas.</a:t>
            </a:r>
            <a:br>
              <a:rPr lang="pt-BR" sz="2400" b="0" i="0" dirty="0">
                <a:solidFill>
                  <a:srgbClr val="493627"/>
                </a:solidFill>
                <a:effectLst/>
                <a:latin typeface="Exo"/>
              </a:rPr>
            </a:br>
            <a:r>
              <a:rPr lang="pt-BR" sz="2400" b="1" i="0" dirty="0">
                <a:solidFill>
                  <a:schemeClr val="accent5"/>
                </a:solidFill>
                <a:effectLst/>
                <a:latin typeface="Exo"/>
              </a:rPr>
              <a:t>c) sobrepeso para IG, podendo ganhar entre 7 a 11,5 kg durante a gestação e no segundo e terceiro trimestre ter um ganho de peso semanal médio de 300 gramas.</a:t>
            </a:r>
            <a:br>
              <a:rPr lang="pt-BR" sz="2400" b="1" i="0" dirty="0">
                <a:solidFill>
                  <a:schemeClr val="accent5"/>
                </a:solidFill>
                <a:effectLst/>
                <a:latin typeface="Exo"/>
              </a:rPr>
            </a:br>
            <a:r>
              <a:rPr lang="pt-BR" sz="2400" b="0" i="0" dirty="0">
                <a:solidFill>
                  <a:srgbClr val="493627"/>
                </a:solidFill>
                <a:effectLst/>
                <a:latin typeface="Exo"/>
              </a:rPr>
              <a:t>d) sobrepeso para IG, podendo ganhar entre 11,5 a 16 kg durante a gestação e no segundo e terceiro trimestre ter um ganho de peso semanal médio de 200 gramas.</a:t>
            </a:r>
            <a:br>
              <a:rPr lang="pt-BR" sz="2400" b="0" i="0" dirty="0">
                <a:solidFill>
                  <a:srgbClr val="493627"/>
                </a:solidFill>
                <a:effectLst/>
                <a:latin typeface="Exo"/>
              </a:rPr>
            </a:br>
            <a:r>
              <a:rPr lang="pt-BR" sz="2400" b="0" i="0" dirty="0">
                <a:solidFill>
                  <a:srgbClr val="493627"/>
                </a:solidFill>
                <a:effectLst/>
                <a:latin typeface="Exo"/>
              </a:rPr>
              <a:t>e) sobrepeso para IG, podendo ganhar entre 7 a 11,5 kg durante a gestação e no segundo e terceiro trimestre ter um ganho de peso semanal médio de 400 gramas.</a:t>
            </a:r>
          </a:p>
          <a:p>
            <a:pPr algn="just"/>
            <a:endParaRPr lang="pt-BR" sz="2400" b="0" i="0" dirty="0">
              <a:solidFill>
                <a:srgbClr val="493627"/>
              </a:solidFill>
              <a:effectLst/>
              <a:latin typeface="Exo"/>
            </a:endParaRPr>
          </a:p>
        </p:txBody>
      </p:sp>
    </p:spTree>
    <p:extLst>
      <p:ext uri="{BB962C8B-B14F-4D97-AF65-F5344CB8AC3E}">
        <p14:creationId xmlns:p14="http://schemas.microsoft.com/office/powerpoint/2010/main" val="19140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BB946-5CB4-73D7-33BF-88A876073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Síndromes hipertensivas na gestação</a:t>
            </a:r>
          </a:p>
        </p:txBody>
      </p:sp>
    </p:spTree>
    <p:extLst>
      <p:ext uri="{BB962C8B-B14F-4D97-AF65-F5344CB8AC3E}">
        <p14:creationId xmlns:p14="http://schemas.microsoft.com/office/powerpoint/2010/main" val="847389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7262B-DAB8-33CA-B6DB-BBCFCBD5D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parâmetro se considera hipertensão?</a:t>
            </a:r>
          </a:p>
        </p:txBody>
      </p:sp>
      <p:pic>
        <p:nvPicPr>
          <p:cNvPr id="1028" name="Picture 4" descr="Cinco dúvidas da língua portuguesa - Português">
            <a:extLst>
              <a:ext uri="{FF2B5EF4-FFF2-40B4-BE49-F238E27FC236}">
                <a16:creationId xmlns:a16="http://schemas.microsoft.com/office/drawing/2014/main" id="{6EDD7AB3-11CC-5331-832B-66A1E3A74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233" y="2307040"/>
            <a:ext cx="5869533" cy="395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7694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81098-01A4-0C0A-5E0F-EF4FB7BF7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Síndromes hipertensivas 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0CA05F2-3A36-CF61-8C62-28DD500C29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4009099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059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51EF6D6-5FDA-47A7-8452-6295AA3385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6E499B-123D-4DA8-85AE-2489559842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3DEE7F-3DE2-4320-BFA4-9768B8F6DB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0A24C0-180A-4A62-BD7D-AA1F4F9C36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7859C3E-645F-45CE-A51D-D78B435E85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81098-01A4-0C0A-5E0F-EF4FB7BF7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Pré-eclâmpsia 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0CA05F2-3A36-CF61-8C62-28DD500C29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9176371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670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51EF6D6-5FDA-47A7-8452-6295AA3385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6E499B-123D-4DA8-85AE-2489559842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3DEE7F-3DE2-4320-BFA4-9768B8F6DB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81098-01A4-0C0A-5E0F-EF4FB7BF7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 de gravidade para pré-eclâmpsia 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0CA05F2-3A36-CF61-8C62-28DD500C29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8491981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545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51EF6D6-5FDA-47A7-8452-6295AA3385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6E499B-123D-4DA8-85AE-2489559842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3DEE7F-3DE2-4320-BFA4-9768B8F6DB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9DBBF35-A4A1-4F35-B6F6-E237C585A0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1AB82F-4057-4543-93EA-B6132A3C8E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B0CEC07-921E-4113-9B7B-5701CAD54D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E8029-18FD-C32D-813D-BEE66AD58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HELLP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48E9FA29-657E-AB29-44B6-872D252277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4776069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718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19C7AB-B709-45FF-A68B-3CCF536791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14332E3-6028-478E-B66E-2E8D05FEBD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58F867F-48BE-41CB-81E5-11B9A4A30B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EED0B-98A3-695A-437B-F6627D02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de atendimento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60ABC1B3-F1AC-7AEA-2215-9B0604BC16F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74698577"/>
              </p:ext>
            </p:extLst>
          </p:nvPr>
        </p:nvGraphicFramePr>
        <p:xfrm>
          <a:off x="681038" y="2336800"/>
          <a:ext cx="4697412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0E0BB614-7038-6D9B-B5A5-B4C73C69F91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42790445"/>
              </p:ext>
            </p:extLst>
          </p:nvPr>
        </p:nvGraphicFramePr>
        <p:xfrm>
          <a:off x="5594350" y="2336800"/>
          <a:ext cx="4700588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0727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56FDE16-F6C3-408D-B147-41DC404908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FC30CE5-7FE0-466D-9696-551431AE93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38D5EDA-9711-4A7D-A984-90CF4D9475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E4BDBC6-96C6-461B-8B57-224BC744B7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974679-891C-40D8-BD06-D6470D171F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37F5868-E1DE-4BF5-80F5-E76DE7455E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6705C39-CDC1-4B2E-BD23-8EC6956DD3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5E11A4D-4FF1-4572-9D0C-F963176AB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D304E1A-7E0D-4949-A991-38E8C0F85A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E6E5B73-5CD5-4831-BF1B-B474B38A2B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38DD887-6D8B-445B-91DA-B8CF7E52E7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0EC4AD4-615E-45A1-BCA4-F88A7F5260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AAD7A21-2FE8-466F-ADBA-2F4A97FF7F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ACABDDE-F41F-482D-9B01-D74D6D3BC3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8F24857-8D88-4213-85C5-B9AE3254FC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5A61F90-AF06-40DA-A7D1-0A62A876A4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Graphic spid="6" grpId="0">
        <p:bldSub>
          <a:bldDgm bld="one"/>
        </p:bldSub>
      </p:bldGraphic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912065D-D26A-014B-3920-1F9763CE3D81}"/>
              </a:ext>
            </a:extLst>
          </p:cNvPr>
          <p:cNvSpPr txBox="1"/>
          <p:nvPr/>
        </p:nvSpPr>
        <p:spPr>
          <a:xfrm>
            <a:off x="0" y="619288"/>
            <a:ext cx="10617958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solidFill>
                  <a:srgbClr val="493627"/>
                </a:solidFill>
                <a:effectLst/>
                <a:latin typeface="Exo"/>
              </a:rPr>
              <a:t>A síndrome de HELLP é caracterizada:</a:t>
            </a:r>
            <a:endParaRPr lang="pt-BR" sz="2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2ECD0AF-2449-AB81-50CF-934FD392A432}"/>
              </a:ext>
            </a:extLst>
          </p:cNvPr>
          <p:cNvSpPr txBox="1"/>
          <p:nvPr/>
        </p:nvSpPr>
        <p:spPr>
          <a:xfrm>
            <a:off x="0" y="2210933"/>
            <a:ext cx="12192000" cy="3416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 algn="just">
              <a:buAutoNum type="alphaLcParenR"/>
            </a:pPr>
            <a:r>
              <a:rPr lang="pt-BR" sz="2400" b="0" i="0" dirty="0">
                <a:solidFill>
                  <a:srgbClr val="493627"/>
                </a:solidFill>
                <a:effectLst/>
                <a:latin typeface="Exo"/>
              </a:rPr>
              <a:t>Disúria, elevação de enzimas hepáticas, plaquetopenia</a:t>
            </a:r>
          </a:p>
          <a:p>
            <a:pPr algn="just"/>
            <a:endParaRPr lang="pt-BR" sz="2400" b="0" i="0" dirty="0">
              <a:solidFill>
                <a:srgbClr val="493627"/>
              </a:solidFill>
              <a:effectLst/>
              <a:latin typeface="Exo"/>
            </a:endParaRPr>
          </a:p>
          <a:p>
            <a:pPr algn="just"/>
            <a:r>
              <a:rPr lang="pt-BR" sz="2400" b="0" i="0" dirty="0">
                <a:solidFill>
                  <a:srgbClr val="493627"/>
                </a:solidFill>
                <a:effectLst/>
                <a:latin typeface="Exo"/>
              </a:rPr>
              <a:t>b) Coagulação intravascular disseminada, elevação das lipases, hipertensão</a:t>
            </a:r>
          </a:p>
          <a:p>
            <a:pPr algn="just"/>
            <a:endParaRPr lang="pt-BR" sz="2400" b="0" i="0" dirty="0">
              <a:solidFill>
                <a:srgbClr val="493627"/>
              </a:solidFill>
              <a:effectLst/>
              <a:latin typeface="Exo"/>
            </a:endParaRPr>
          </a:p>
          <a:p>
            <a:pPr algn="just"/>
            <a:r>
              <a:rPr lang="pt-BR" sz="2400" b="0" i="0" dirty="0">
                <a:solidFill>
                  <a:srgbClr val="493627"/>
                </a:solidFill>
                <a:effectLst/>
                <a:latin typeface="Exo"/>
              </a:rPr>
              <a:t>c) Coagulação intravascular disseminada, disúria, plaquetopenia</a:t>
            </a:r>
          </a:p>
          <a:p>
            <a:pPr algn="just"/>
            <a:endParaRPr lang="pt-BR" sz="2400" b="1" i="0" dirty="0">
              <a:solidFill>
                <a:srgbClr val="493627"/>
              </a:solidFill>
              <a:effectLst/>
              <a:latin typeface="Exo"/>
            </a:endParaRPr>
          </a:p>
          <a:p>
            <a:pPr algn="just"/>
            <a:r>
              <a:rPr lang="pt-BR" sz="2400" i="0" dirty="0">
                <a:solidFill>
                  <a:srgbClr val="493627"/>
                </a:solidFill>
                <a:effectLst/>
                <a:latin typeface="Exo"/>
              </a:rPr>
              <a:t>d) </a:t>
            </a:r>
            <a:r>
              <a:rPr lang="pt-BR" sz="2400" b="0" i="0" dirty="0">
                <a:solidFill>
                  <a:srgbClr val="493627"/>
                </a:solidFill>
                <a:effectLst/>
                <a:latin typeface="Exo"/>
              </a:rPr>
              <a:t>Hemólise, elevação das enzimas hepáticas, plaquetopenia</a:t>
            </a:r>
          </a:p>
          <a:p>
            <a:pPr algn="just"/>
            <a:endParaRPr lang="pt-BR" sz="2400" b="0" i="0" dirty="0">
              <a:solidFill>
                <a:srgbClr val="493627"/>
              </a:solidFill>
              <a:effectLst/>
              <a:latin typeface="Exo"/>
            </a:endParaRPr>
          </a:p>
          <a:p>
            <a:pPr algn="just"/>
            <a:r>
              <a:rPr lang="pt-BR" sz="2400" b="0" i="0" dirty="0">
                <a:solidFill>
                  <a:srgbClr val="493627"/>
                </a:solidFill>
                <a:effectLst/>
                <a:latin typeface="Exo"/>
              </a:rPr>
              <a:t>e) Coagulação intravascular disseminada, elevação das enzimas hepáticas, plaquetopenia</a:t>
            </a:r>
          </a:p>
        </p:txBody>
      </p:sp>
    </p:spTree>
    <p:extLst>
      <p:ext uri="{BB962C8B-B14F-4D97-AF65-F5344CB8AC3E}">
        <p14:creationId xmlns:p14="http://schemas.microsoft.com/office/powerpoint/2010/main" val="6754159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912065D-D26A-014B-3920-1F9763CE3D81}"/>
              </a:ext>
            </a:extLst>
          </p:cNvPr>
          <p:cNvSpPr txBox="1"/>
          <p:nvPr/>
        </p:nvSpPr>
        <p:spPr>
          <a:xfrm>
            <a:off x="0" y="619288"/>
            <a:ext cx="10617958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solidFill>
                  <a:srgbClr val="493627"/>
                </a:solidFill>
                <a:effectLst/>
                <a:latin typeface="Exo"/>
              </a:rPr>
              <a:t>A síndrome de HELLP é caracterizada:</a:t>
            </a:r>
            <a:endParaRPr lang="pt-BR" sz="2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2ECD0AF-2449-AB81-50CF-934FD392A432}"/>
              </a:ext>
            </a:extLst>
          </p:cNvPr>
          <p:cNvSpPr txBox="1"/>
          <p:nvPr/>
        </p:nvSpPr>
        <p:spPr>
          <a:xfrm>
            <a:off x="0" y="2210933"/>
            <a:ext cx="12192000" cy="3416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 algn="just">
              <a:buAutoNum type="alphaLcParenR"/>
            </a:pPr>
            <a:r>
              <a:rPr lang="pt-BR" sz="2400" b="0" i="0" dirty="0">
                <a:solidFill>
                  <a:srgbClr val="493627"/>
                </a:solidFill>
                <a:effectLst/>
                <a:latin typeface="Exo"/>
              </a:rPr>
              <a:t>Disúria, elevação de enzimas hepáticas, plaquetopenia</a:t>
            </a:r>
          </a:p>
          <a:p>
            <a:pPr algn="just"/>
            <a:endParaRPr lang="pt-BR" sz="2400" b="0" i="0" dirty="0">
              <a:solidFill>
                <a:srgbClr val="493627"/>
              </a:solidFill>
              <a:effectLst/>
              <a:latin typeface="Exo"/>
            </a:endParaRPr>
          </a:p>
          <a:p>
            <a:pPr algn="just"/>
            <a:r>
              <a:rPr lang="pt-BR" sz="2400" b="0" i="0" dirty="0">
                <a:solidFill>
                  <a:srgbClr val="493627"/>
                </a:solidFill>
                <a:effectLst/>
                <a:latin typeface="Exo"/>
              </a:rPr>
              <a:t>b) Coagulação intravascular disseminada, elevação das lipases, hipertensão</a:t>
            </a:r>
          </a:p>
          <a:p>
            <a:pPr algn="just"/>
            <a:endParaRPr lang="pt-BR" sz="2400" b="0" i="0" dirty="0">
              <a:solidFill>
                <a:srgbClr val="493627"/>
              </a:solidFill>
              <a:effectLst/>
              <a:latin typeface="Exo"/>
            </a:endParaRPr>
          </a:p>
          <a:p>
            <a:pPr algn="just"/>
            <a:r>
              <a:rPr lang="pt-BR" sz="2400" b="0" i="0" dirty="0">
                <a:solidFill>
                  <a:srgbClr val="493627"/>
                </a:solidFill>
                <a:effectLst/>
                <a:latin typeface="Exo"/>
              </a:rPr>
              <a:t>c) Coagulação intravascular disseminada, disúria, plaquetopenia</a:t>
            </a:r>
          </a:p>
          <a:p>
            <a:pPr algn="just"/>
            <a:endParaRPr lang="pt-BR" sz="2400" b="1" i="0" dirty="0">
              <a:solidFill>
                <a:srgbClr val="493627"/>
              </a:solidFill>
              <a:effectLst/>
              <a:latin typeface="Exo"/>
            </a:endParaRPr>
          </a:p>
          <a:p>
            <a:pPr algn="just"/>
            <a:r>
              <a:rPr lang="pt-BR" sz="2400" b="1" i="0" dirty="0">
                <a:solidFill>
                  <a:srgbClr val="FF0000"/>
                </a:solidFill>
                <a:effectLst/>
                <a:latin typeface="Exo"/>
              </a:rPr>
              <a:t>d) Hemólise, elevação das enzimas hepáticas, plaquetopenia</a:t>
            </a:r>
          </a:p>
          <a:p>
            <a:pPr algn="just"/>
            <a:endParaRPr lang="pt-BR" sz="2400" b="0" i="0" dirty="0">
              <a:solidFill>
                <a:srgbClr val="493627"/>
              </a:solidFill>
              <a:effectLst/>
              <a:latin typeface="Exo"/>
            </a:endParaRPr>
          </a:p>
          <a:p>
            <a:pPr algn="just"/>
            <a:r>
              <a:rPr lang="pt-BR" sz="2400" b="0" i="0" dirty="0">
                <a:solidFill>
                  <a:srgbClr val="493627"/>
                </a:solidFill>
                <a:effectLst/>
                <a:latin typeface="Exo"/>
              </a:rPr>
              <a:t>e) Coagulação intravascular disseminada, elevação das enzimas hepáticas, plaquetopenia</a:t>
            </a:r>
          </a:p>
        </p:txBody>
      </p:sp>
    </p:spTree>
    <p:extLst>
      <p:ext uri="{BB962C8B-B14F-4D97-AF65-F5344CB8AC3E}">
        <p14:creationId xmlns:p14="http://schemas.microsoft.com/office/powerpoint/2010/main" val="390754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CE1A1-D2C9-6BA1-C96A-FC5468DBC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Amenorreia &gt; 12 semanas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FFA6F13-9F61-AC2A-455A-F962397877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4296415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807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B09A681-1EF7-445A-8C14-1D5601BC70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25F6398-80DD-464F-B0C7-BB5F6B6376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C793EF3-9D62-4A34-BE0F-CF9DC8B7C4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76383B-33B8-4FF1-9720-87D9D0E8FE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B5E4C4A-2B9D-4BDF-8ED6-ABB21110F9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D64778E-2F16-4FE9-A5B6-74D2ED311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F83F3F1-3BC1-49A7-8E87-13DFC16D3F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785298-6412-4FAF-8D9B-AF68CDD0AF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58943DA-6C3D-4E7D-8B3C-899885D58F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CA5AB99-1069-4FB5-A7F8-BDACB3D1C4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912065D-D26A-014B-3920-1F9763CE3D81}"/>
              </a:ext>
            </a:extLst>
          </p:cNvPr>
          <p:cNvSpPr txBox="1"/>
          <p:nvPr/>
        </p:nvSpPr>
        <p:spPr>
          <a:xfrm>
            <a:off x="0" y="619288"/>
            <a:ext cx="10617958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solidFill>
                  <a:srgbClr val="493627"/>
                </a:solidFill>
                <a:effectLst/>
                <a:latin typeface="Exo"/>
              </a:rPr>
              <a:t>Gestante de 34 semanas foi internada com diagnóstico de síndrome HELLP, sendo específico no caso, a ocorrência de:</a:t>
            </a:r>
            <a:endParaRPr lang="pt-BR" sz="2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2ECD0AF-2449-AB81-50CF-934FD392A432}"/>
              </a:ext>
            </a:extLst>
          </p:cNvPr>
          <p:cNvSpPr txBox="1"/>
          <p:nvPr/>
        </p:nvSpPr>
        <p:spPr>
          <a:xfrm>
            <a:off x="0" y="2210933"/>
            <a:ext cx="12192000" cy="37856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2400" i="0" dirty="0">
                <a:solidFill>
                  <a:srgbClr val="493627"/>
                </a:solidFill>
                <a:effectLst/>
                <a:latin typeface="Exo"/>
              </a:rPr>
              <a:t>a) </a:t>
            </a:r>
            <a:r>
              <a:rPr lang="pt-BR" sz="2400" b="0" i="0" dirty="0">
                <a:solidFill>
                  <a:srgbClr val="493627"/>
                </a:solidFill>
                <a:effectLst/>
                <a:latin typeface="Exo"/>
              </a:rPr>
              <a:t>Disfunção hepática</a:t>
            </a:r>
          </a:p>
          <a:p>
            <a:pPr algn="just"/>
            <a:endParaRPr lang="pt-BR" sz="2400" b="0" i="0" dirty="0">
              <a:solidFill>
                <a:srgbClr val="493627"/>
              </a:solidFill>
              <a:effectLst/>
              <a:latin typeface="Exo"/>
            </a:endParaRPr>
          </a:p>
          <a:p>
            <a:pPr algn="just"/>
            <a:r>
              <a:rPr lang="pt-BR" sz="2400" b="0" i="0" dirty="0">
                <a:solidFill>
                  <a:srgbClr val="493627"/>
                </a:solidFill>
                <a:effectLst/>
                <a:latin typeface="Exo"/>
              </a:rPr>
              <a:t>b) Anemia</a:t>
            </a:r>
          </a:p>
          <a:p>
            <a:pPr algn="just"/>
            <a:endParaRPr lang="pt-BR" sz="2400" b="0" i="0" dirty="0">
              <a:solidFill>
                <a:srgbClr val="493627"/>
              </a:solidFill>
              <a:effectLst/>
              <a:latin typeface="Exo"/>
            </a:endParaRPr>
          </a:p>
          <a:p>
            <a:pPr algn="just"/>
            <a:r>
              <a:rPr lang="pt-BR" sz="2400" b="0" i="0" dirty="0">
                <a:solidFill>
                  <a:srgbClr val="493627"/>
                </a:solidFill>
                <a:effectLst/>
                <a:latin typeface="Exo"/>
              </a:rPr>
              <a:t>c) Poliúria</a:t>
            </a:r>
          </a:p>
          <a:p>
            <a:pPr algn="just"/>
            <a:endParaRPr lang="pt-BR" sz="2400" b="0" i="0" dirty="0">
              <a:solidFill>
                <a:srgbClr val="493627"/>
              </a:solidFill>
              <a:effectLst/>
              <a:latin typeface="Exo"/>
            </a:endParaRPr>
          </a:p>
          <a:p>
            <a:pPr algn="just"/>
            <a:r>
              <a:rPr lang="pt-BR" sz="2400" b="0" i="0" dirty="0">
                <a:solidFill>
                  <a:srgbClr val="493627"/>
                </a:solidFill>
                <a:effectLst/>
                <a:latin typeface="Exo"/>
              </a:rPr>
              <a:t>d) Hipotensão</a:t>
            </a:r>
          </a:p>
          <a:p>
            <a:pPr algn="just"/>
            <a:endParaRPr lang="pt-BR" sz="2400" b="0" i="0" dirty="0">
              <a:solidFill>
                <a:srgbClr val="493627"/>
              </a:solidFill>
              <a:effectLst/>
              <a:latin typeface="Exo"/>
            </a:endParaRPr>
          </a:p>
          <a:p>
            <a:pPr algn="just"/>
            <a:r>
              <a:rPr lang="pt-BR" sz="2400" b="0" i="0" dirty="0">
                <a:solidFill>
                  <a:srgbClr val="493627"/>
                </a:solidFill>
                <a:effectLst/>
                <a:latin typeface="Exo"/>
              </a:rPr>
              <a:t>e) Polidipsia</a:t>
            </a:r>
          </a:p>
          <a:p>
            <a:pPr algn="just"/>
            <a:endParaRPr lang="pt-BR" sz="2400" b="0" i="0" dirty="0">
              <a:solidFill>
                <a:srgbClr val="493627"/>
              </a:solidFill>
              <a:effectLst/>
              <a:latin typeface="Exo"/>
            </a:endParaRPr>
          </a:p>
        </p:txBody>
      </p:sp>
    </p:spTree>
    <p:extLst>
      <p:ext uri="{BB962C8B-B14F-4D97-AF65-F5344CB8AC3E}">
        <p14:creationId xmlns:p14="http://schemas.microsoft.com/office/powerpoint/2010/main" val="18043713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912065D-D26A-014B-3920-1F9763CE3D81}"/>
              </a:ext>
            </a:extLst>
          </p:cNvPr>
          <p:cNvSpPr txBox="1"/>
          <p:nvPr/>
        </p:nvSpPr>
        <p:spPr>
          <a:xfrm>
            <a:off x="0" y="619288"/>
            <a:ext cx="10617958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solidFill>
                  <a:srgbClr val="493627"/>
                </a:solidFill>
                <a:effectLst/>
                <a:latin typeface="Exo"/>
              </a:rPr>
              <a:t>Gestante de 34 semanas foi internada com diagnóstico de síndrome HELLP, sendo específico no caso, a ocorrência de:</a:t>
            </a:r>
            <a:endParaRPr lang="pt-BR" sz="2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2ECD0AF-2449-AB81-50CF-934FD392A432}"/>
              </a:ext>
            </a:extLst>
          </p:cNvPr>
          <p:cNvSpPr txBox="1"/>
          <p:nvPr/>
        </p:nvSpPr>
        <p:spPr>
          <a:xfrm>
            <a:off x="0" y="2210933"/>
            <a:ext cx="12192000" cy="37856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2400" b="1" i="0" dirty="0">
                <a:solidFill>
                  <a:srgbClr val="FF0000"/>
                </a:solidFill>
                <a:effectLst/>
                <a:latin typeface="Exo"/>
              </a:rPr>
              <a:t>a) Disfunção hepática</a:t>
            </a:r>
          </a:p>
          <a:p>
            <a:pPr algn="just"/>
            <a:endParaRPr lang="pt-BR" sz="2400" b="0" i="0" dirty="0">
              <a:solidFill>
                <a:srgbClr val="493627"/>
              </a:solidFill>
              <a:effectLst/>
              <a:latin typeface="Exo"/>
            </a:endParaRPr>
          </a:p>
          <a:p>
            <a:pPr algn="just"/>
            <a:r>
              <a:rPr lang="pt-BR" sz="2400" b="0" i="0" dirty="0">
                <a:solidFill>
                  <a:srgbClr val="493627"/>
                </a:solidFill>
                <a:effectLst/>
                <a:latin typeface="Exo"/>
              </a:rPr>
              <a:t>b) Anemia</a:t>
            </a:r>
          </a:p>
          <a:p>
            <a:pPr algn="just"/>
            <a:endParaRPr lang="pt-BR" sz="2400" b="0" i="0" dirty="0">
              <a:solidFill>
                <a:srgbClr val="493627"/>
              </a:solidFill>
              <a:effectLst/>
              <a:latin typeface="Exo"/>
            </a:endParaRPr>
          </a:p>
          <a:p>
            <a:pPr algn="just"/>
            <a:r>
              <a:rPr lang="pt-BR" sz="2400" b="0" i="0" dirty="0">
                <a:solidFill>
                  <a:srgbClr val="493627"/>
                </a:solidFill>
                <a:effectLst/>
                <a:latin typeface="Exo"/>
              </a:rPr>
              <a:t>c) Poliúria</a:t>
            </a:r>
          </a:p>
          <a:p>
            <a:pPr algn="just"/>
            <a:endParaRPr lang="pt-BR" sz="2400" b="0" i="0" dirty="0">
              <a:solidFill>
                <a:srgbClr val="493627"/>
              </a:solidFill>
              <a:effectLst/>
              <a:latin typeface="Exo"/>
            </a:endParaRPr>
          </a:p>
          <a:p>
            <a:pPr algn="just"/>
            <a:r>
              <a:rPr lang="pt-BR" sz="2400" b="0" i="0" dirty="0">
                <a:solidFill>
                  <a:srgbClr val="493627"/>
                </a:solidFill>
                <a:effectLst/>
                <a:latin typeface="Exo"/>
              </a:rPr>
              <a:t>d) Hipotensão</a:t>
            </a:r>
          </a:p>
          <a:p>
            <a:pPr algn="just"/>
            <a:endParaRPr lang="pt-BR" sz="2400" b="0" i="0" dirty="0">
              <a:solidFill>
                <a:srgbClr val="493627"/>
              </a:solidFill>
              <a:effectLst/>
              <a:latin typeface="Exo"/>
            </a:endParaRPr>
          </a:p>
          <a:p>
            <a:pPr algn="just"/>
            <a:r>
              <a:rPr lang="pt-BR" sz="2400" b="0" i="0" dirty="0">
                <a:solidFill>
                  <a:srgbClr val="493627"/>
                </a:solidFill>
                <a:effectLst/>
                <a:latin typeface="Exo"/>
              </a:rPr>
              <a:t>e) Polidipsia</a:t>
            </a:r>
          </a:p>
          <a:p>
            <a:pPr algn="just"/>
            <a:endParaRPr lang="pt-BR" sz="2400" b="0" i="0" dirty="0">
              <a:solidFill>
                <a:srgbClr val="493627"/>
              </a:solidFill>
              <a:effectLst/>
              <a:latin typeface="Exo"/>
            </a:endParaRPr>
          </a:p>
        </p:txBody>
      </p:sp>
    </p:spTree>
    <p:extLst>
      <p:ext uri="{BB962C8B-B14F-4D97-AF65-F5344CB8AC3E}">
        <p14:creationId xmlns:p14="http://schemas.microsoft.com/office/powerpoint/2010/main" val="289941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13643-9521-0B97-184F-7C2BD9128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Sífilis na gestação</a:t>
            </a:r>
          </a:p>
        </p:txBody>
      </p:sp>
    </p:spTree>
    <p:extLst>
      <p:ext uri="{BB962C8B-B14F-4D97-AF65-F5344CB8AC3E}">
        <p14:creationId xmlns:p14="http://schemas.microsoft.com/office/powerpoint/2010/main" val="5094716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8A7388-13C5-EA1E-A932-2CF11CCBB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para sífilis sintomática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F47BE8C3-DF24-6E00-F30E-6D5853E703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58816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665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961BC92-7480-420C-BC2C-440F8840F8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82A4539-9215-4232-B694-D98DDB7F88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E574246-D9F8-4408-9637-078E1F51B7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F657305-0847-4AF4-AAE4-9094D5219F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6592511-C7F8-48F4-99D5-2DD6396E0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DCDD2-5EB5-71B8-6BDA-1C07B171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TRS reagente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4CA3C99A-DDC0-9E84-DFD6-F3D8F7CEEC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107644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242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232FB6C-CA1C-4D4D-A7AE-6F50031435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ACB95E3-D003-4E21-943D-18FD8C5572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4C47B1-6F13-4500-AFA6-CF22D27C09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D60581-C970-4268-A3D2-43B0C1DFEA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6BDE319-1CDA-4653-8592-669AB2F9CB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95812A3-C29E-48D0-8062-423A97755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6BBAA67-572C-489E-BF87-E2604B13E8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7E552A2-466A-475C-8C5D-C9736C6C1F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253F2-10C1-9B50-E271-B60E7B074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Seguimento de sífilis na gestação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2290A35E-AFFD-EF1B-C5F2-D2E15FCE86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834263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592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E885C4-6207-42AE-8281-36D294AEFE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563BBFD-0EDC-4B77-956A-E4722FDA7A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C7CB4A-6520-43AB-BF83-7263C5BBD1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8E529DB-EB90-42E1-9DD8-8DCEE808AC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281B797-B1A7-4497-9BB6-74EA6994D0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CA12E-04CE-01B4-0EEB-F8EAF306D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do tratamento da sífilis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81C05A44-761C-2B67-1893-C1EADB4BE1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1620677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301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73A677-73DB-467C-AF02-BF41414039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1D33F36-77C3-48DD-AA28-BE23E010C7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D501427-B22B-4F07-85BA-371577B8C2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6F41F6-8127-45EF-89B5-A28BB493F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A7F118A-84C8-4F0D-8940-0FFBBB092C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4166AA-66B7-4BD3-B9F6-4EA27404FC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DABEA24-1553-46D4-A74F-B46236ADD2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33199-3CE7-1A87-8BFA-791207020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Hepatite B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D5E111-F0E1-0D6F-7965-F5EB0303F2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3677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DDF51-40FB-84A1-605A-A779FF21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rápido de Hepatite B (HbsAg) reagente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3BB17942-51FC-BAF2-7FB0-E06AC097FF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988698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67090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5C952-BC79-E5E5-B829-F4C482EE0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HIV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4DD267-2E8E-7E6B-8FF3-B85298989C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45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41647-57B4-95B2-7DC4-F61FF915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 de consultas de pré-natal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FDE1BF-C818-1677-6F4E-A1BCDABE00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1186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2F6A2-D642-61F2-CA8F-E1A3D0B82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rápido de HIV reagente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FD4EF2E3-6A5D-2F02-0388-3FBC6BA13E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4028985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54111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4ECD5-2D7C-432F-0198-463584DE7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Estratificação de risco gestacional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940893-B4FA-98AE-8A0A-B3CCF8EFE5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8552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3D814-9C22-3CE9-B827-C22A97963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Local de atendimento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468D8823-4709-FDD5-575C-2BBF5A6D2C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3700280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276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B2F08EE-83AF-498C-8330-E5726C1AB4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363168D-BD82-46AF-9667-1AEF8D537F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F3B1D8A-18AF-4A17-85E4-C65416FF33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1D791-11B7-095E-E67D-AC5C4AB7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individuais ou socioeconômica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EAB850-679A-9C97-782E-EDFBFAB44D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pt-BR" dirty="0"/>
              <a:t>Risco habitual sem vulnerabilidade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2AB6AEFD-8DC2-721C-A09E-3AE399C5067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09324588"/>
              </p:ext>
            </p:extLst>
          </p:nvPr>
        </p:nvGraphicFramePr>
        <p:xfrm>
          <a:off x="681038" y="3030538"/>
          <a:ext cx="4697412" cy="290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747ADC1-8210-6E6E-1C5D-C53D2547F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pt-BR" dirty="0"/>
              <a:t>Risco habitual com vulnerabilidade</a:t>
            </a:r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DB4B8907-3A34-9BFB-8892-E78D84B09DC2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62591655"/>
              </p:ext>
            </p:extLst>
          </p:nvPr>
        </p:nvGraphicFramePr>
        <p:xfrm>
          <a:off x="5594350" y="3030538"/>
          <a:ext cx="4700588" cy="290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23439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4211B97-891B-46B0-ABBE-BDA8BF1504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D00CDF1-622F-4824-9501-BEC7103938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0603144-8937-496B-9988-839C822225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37272C0-E19A-408C-9C48-8D6A85DFD4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6826C0F-D7F5-4F23-A83C-1EB199C572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D90B6A1-0312-4739-BFA1-3106360E88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6082377-4F24-4BEF-B60F-E3AE8EFF19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46984D5-8341-4638-9C93-1B3CF24163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D78408E-87A0-4E0C-A537-EA3FFAC45A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7" grpId="0">
        <p:bldSub>
          <a:bldDgm bld="one"/>
        </p:bldSub>
      </p:bldGraphic>
      <p:bldP spid="5" grpId="0" build="p"/>
      <p:bldGraphic spid="8" grpId="0">
        <p:bldSub>
          <a:bldDgm bld="one"/>
        </p:bldSub>
      </p:bldGraphic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E8A41-A3DB-A894-749D-755E3FDF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reprodutiva anterior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2C0132-5009-F01D-E464-1A6E42730D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Risco habitual sem complicação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3A11261-776B-28A2-DFF7-706D6C1713D9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pt-BR" sz="1600" dirty="0"/>
              <a:t>Intervalo de parto entre 2 e 10 anos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600" dirty="0"/>
              <a:t>Ausência de intercorrências clínicas ou obstétricas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55DF9C-E06A-137A-6353-7CBB64086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t-BR" dirty="0"/>
              <a:t>Risco habitual com complicação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91249224-C142-126B-24FC-1C6CF75B9604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pt-BR" sz="1600" dirty="0"/>
              <a:t>Restrição de crescimento, pré-termo (34 semanas) ou malformação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600" dirty="0"/>
              <a:t>Macrossomia fetal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600" dirty="0"/>
              <a:t>Nuliparidade e multiparidade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600" dirty="0"/>
              <a:t>Cirurgia uterina anterior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600" dirty="0"/>
              <a:t>Intervalo entre partos menor do que 2 anos ou maior do que 10 anos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C2934199-F148-08A1-3873-98B592172F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pt-BR" dirty="0"/>
              <a:t>Alto risco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B5382333-3011-D435-76F4-78366D9B4900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pt-BR" sz="1600" dirty="0"/>
              <a:t>Morte perinatal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600" dirty="0"/>
              <a:t>Abortamento habitual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600" dirty="0"/>
              <a:t>Infertilidade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600" dirty="0"/>
              <a:t>Síndromes hemorrágicas e hipertensivas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600" dirty="0"/>
              <a:t>Prematuridade</a:t>
            </a:r>
          </a:p>
        </p:txBody>
      </p:sp>
    </p:spTree>
    <p:extLst>
      <p:ext uri="{BB962C8B-B14F-4D97-AF65-F5344CB8AC3E}">
        <p14:creationId xmlns:p14="http://schemas.microsoft.com/office/powerpoint/2010/main" val="268948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  <p:bldP spid="7" grpId="0" build="p"/>
      <p:bldP spid="8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37859-0629-6EA7-289A-DD298407A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Intercorrências clínicas na gravidez atual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BE9196-BE86-7F26-A61E-969478A4A6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pt-BR" dirty="0"/>
              <a:t>Risco habitual com vulnerabilidade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DB67849E-0CA4-D4F0-C744-66B514C3208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42439632"/>
              </p:ext>
            </p:extLst>
          </p:nvPr>
        </p:nvGraphicFramePr>
        <p:xfrm>
          <a:off x="681038" y="3030538"/>
          <a:ext cx="4697412" cy="290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F1C6752-90F2-0579-0D53-1A80EB848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pt-BR" dirty="0"/>
              <a:t>Alto risco</a:t>
            </a:r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37FC4682-581D-9757-1722-64201137CCC8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253625387"/>
              </p:ext>
            </p:extLst>
          </p:nvPr>
        </p:nvGraphicFramePr>
        <p:xfrm>
          <a:off x="5594350" y="3030538"/>
          <a:ext cx="4700588" cy="290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2414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0A199FC-81AD-4A3F-9581-81082F66BB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A20A5B3-AE64-4218-B010-79BE4A6779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F47F8CE-3112-4EE7-B66A-593C59DA7F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F69DDA0-DB5C-4276-BE26-043591D9B5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17A609B-8364-440B-AB68-39EC36402C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C1381B5-E902-41C2-8235-45C9F0717F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8764E83-5A39-46CC-8103-543B151BD8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A525BEC-AB8B-4044-9B07-2C391CAC8B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F6E03F1-9316-4C63-862E-C9D3353884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79F0ABD-67F6-4F68-B549-66DC6AE4DC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3500549-9725-45BB-8470-FE6A05C415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88F11F9-7703-43EE-B2C4-C2AF0E6CD5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488AB70-8BF4-46A5-84F2-C788FE924B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7" grpId="0">
        <p:bldSub>
          <a:bldDgm bld="one"/>
        </p:bldSub>
      </p:bldGraphic>
      <p:bldP spid="5" grpId="0" build="p"/>
      <p:bldGraphic spid="8" grpId="0">
        <p:bldSub>
          <a:bldDgm bld="one"/>
        </p:bldSub>
      </p:bldGraphic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00DB4-4018-A5C9-F4D5-A9D08232B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Gravidez atual (alto risco)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3C5D941A-F11D-1F17-1494-EBDDA0A16E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217758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090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F29CB94-0B9C-4519-8944-FC7AD7CC93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1B6BDDF-F79D-4A52-8F11-3BBBFA92B6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5718ECC-7201-48F7-BBFB-50F8E045B1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A6958B8-4195-416C-9FB2-C49F788B02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D9A99C-D581-4285-AF1A-44ABD8B33E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71CCAAE-4D86-4935-8A53-05922DE0BD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F9BDC-A711-D3ED-F7BF-56B8D0F1A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Toxoplasmose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73D084-4583-082F-9505-0AD3930733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4977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3AD0C-5FA9-6437-70D9-5F5D84C8F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 de Consultas de pré-natal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15AE2ABC-4151-59E7-F83D-EC1FFF2D3D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80064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841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8CAA82-4A23-4AC3-AC30-242AB6078F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C775C6-F9B5-4E54-88EF-31A273E393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892A1BD-28B1-40AB-8B5E-E7AC23896F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E83A198-638A-42EB-B835-39B0FB9C28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4ECB3D-C7A8-0D18-4B65-3D38F1E22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Exames de rotina na gestação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41ADBF-644C-B1E2-0868-85A1065093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042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5D8AA-ECD0-052B-C003-FE2CB252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Exames de rotina na gestação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59F7CF2D-1BB1-CB60-92DB-D609AD5308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6276290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322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65E629A-C753-4009-9982-E804C36783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DAE042-535C-4C8E-B4BA-04348B3ED3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2E72ABE-61BD-40B5-A84E-F10D71D4EB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E8BCEE7-6A83-4F64-9CE7-88A9AF1A07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B502E45-F30F-4C42-A0D9-28FE2A815E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280DF79-A364-4ABB-BDF8-DE71F4BE80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26A07-4E2A-1DBE-5DFB-15C54E21B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Medicações profiláticas na gestação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9B04A8-84B2-BE45-7C89-ECD1CB7BD8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471427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913</TotalTime>
  <Words>2802</Words>
  <Application>Microsoft Office PowerPoint</Application>
  <PresentationFormat>Widescreen</PresentationFormat>
  <Paragraphs>384</Paragraphs>
  <Slides>57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57</vt:i4>
      </vt:variant>
    </vt:vector>
  </HeadingPairs>
  <TitlesOfParts>
    <vt:vector size="61" baseType="lpstr">
      <vt:lpstr>Arial</vt:lpstr>
      <vt:lpstr>Exo</vt:lpstr>
      <vt:lpstr>Trebuchet MS</vt:lpstr>
      <vt:lpstr>Berlim</vt:lpstr>
      <vt:lpstr>Protocolo: Condutas Assistenciais para a linha de cuidado materno-infantil do Estado do Ceará </vt:lpstr>
      <vt:lpstr>Diagnóstico de Gravidez</vt:lpstr>
      <vt:lpstr>Amenorreia &gt; 15 dias e &lt; 12 semanas</vt:lpstr>
      <vt:lpstr>Amenorreia &gt; 12 semanas</vt:lpstr>
      <vt:lpstr>Cronograma de consultas de pré-natal</vt:lpstr>
      <vt:lpstr>Cronograma de Consultas de pré-natal</vt:lpstr>
      <vt:lpstr>Exames de rotina na gestação</vt:lpstr>
      <vt:lpstr>Exames de rotina na gestação</vt:lpstr>
      <vt:lpstr>Medicações profiláticas na gestação</vt:lpstr>
      <vt:lpstr>Medicações profiláticas</vt:lpstr>
      <vt:lpstr>Queixas na gestação</vt:lpstr>
      <vt:lpstr>Queixas na Gestação</vt:lpstr>
      <vt:lpstr>Queixas na gravidez</vt:lpstr>
      <vt:lpstr>Queixas na gravidez</vt:lpstr>
      <vt:lpstr>Queixas na gravidez</vt:lpstr>
      <vt:lpstr>Queixas na gravidez</vt:lpstr>
      <vt:lpstr>Exame obstétrico</vt:lpstr>
      <vt:lpstr>Manobra de Leopold</vt:lpstr>
      <vt:lpstr>Situação</vt:lpstr>
      <vt:lpstr>Apresentação</vt:lpstr>
      <vt:lpstr>Medida uterina</vt:lpstr>
      <vt:lpstr>Referências para altura uterina</vt:lpstr>
      <vt:lpstr>Altura uterina no gráfico</vt:lpstr>
      <vt:lpstr>Evolução da curva uterina no gráfico</vt:lpstr>
      <vt:lpstr>Apresentação do PowerPoint</vt:lpstr>
      <vt:lpstr>Apresentação do PowerPoint</vt:lpstr>
      <vt:lpstr>Estado nutricional na gestação</vt:lpstr>
      <vt:lpstr>Estado nutricional inicial</vt:lpstr>
      <vt:lpstr>Apresentação do PowerPoint</vt:lpstr>
      <vt:lpstr>Apresentação do PowerPoint</vt:lpstr>
      <vt:lpstr>Síndromes hipertensivas na gestação</vt:lpstr>
      <vt:lpstr>Qual parâmetro se considera hipertensão?</vt:lpstr>
      <vt:lpstr>Síndromes hipertensivas </vt:lpstr>
      <vt:lpstr>Pré-eclâmpsia </vt:lpstr>
      <vt:lpstr>Critérios de gravidade para pré-eclâmpsia </vt:lpstr>
      <vt:lpstr>HELLP</vt:lpstr>
      <vt:lpstr>Fluxo de atendimento</vt:lpstr>
      <vt:lpstr>Apresentação do PowerPoint</vt:lpstr>
      <vt:lpstr>Apresentação do PowerPoint</vt:lpstr>
      <vt:lpstr>Apresentação do PowerPoint</vt:lpstr>
      <vt:lpstr>Apresentação do PowerPoint</vt:lpstr>
      <vt:lpstr>Sífilis na gestação</vt:lpstr>
      <vt:lpstr>Considerações para sífilis sintomática</vt:lpstr>
      <vt:lpstr>TRS reagente</vt:lpstr>
      <vt:lpstr>Seguimento de sífilis na gestação</vt:lpstr>
      <vt:lpstr>Considerações do tratamento da sífilis</vt:lpstr>
      <vt:lpstr>Hepatite B</vt:lpstr>
      <vt:lpstr>Teste rápido de Hepatite B (HbsAg) reagente</vt:lpstr>
      <vt:lpstr>HIV</vt:lpstr>
      <vt:lpstr>Teste rápido de HIV reagente</vt:lpstr>
      <vt:lpstr>Estratificação de risco gestacional</vt:lpstr>
      <vt:lpstr>Local de atendimento</vt:lpstr>
      <vt:lpstr>Características individuais ou socioeconômica</vt:lpstr>
      <vt:lpstr>História reprodutiva anterior</vt:lpstr>
      <vt:lpstr>Intercorrências clínicas na gravidez atual</vt:lpstr>
      <vt:lpstr>Gravidez atual (alto risco)</vt:lpstr>
      <vt:lpstr>Toxoplasmose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 Tintina</dc:creator>
  <cp:lastModifiedBy>Marcio Tintina</cp:lastModifiedBy>
  <cp:revision>17</cp:revision>
  <dcterms:created xsi:type="dcterms:W3CDTF">2022-12-18T11:41:05Z</dcterms:created>
  <dcterms:modified xsi:type="dcterms:W3CDTF">2023-03-04T19:03:19Z</dcterms:modified>
</cp:coreProperties>
</file>