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EFE68B-3F44-4E99-8502-BDFDE78C0F7E}">
          <p14:sldIdLst>
            <p14:sldId id="256"/>
            <p14:sldId id="257"/>
            <p14:sldId id="263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88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30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23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09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51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81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69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9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174C41C-377C-4536-8948-9EEC9D3947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D6A3BFD-DB42-4EFD-95FF-5F0799F60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7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Securing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investment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intelligence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2" y="585905"/>
            <a:ext cx="2597426" cy="14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/>
              <a:t>U</a:t>
            </a:r>
            <a:r>
              <a:rPr lang="es-MX" dirty="0" err="1" smtClean="0"/>
              <a:t>nderstanding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507706"/>
            <a:ext cx="835037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err="1"/>
              <a:t>Main</a:t>
            </a:r>
            <a:r>
              <a:rPr lang="es-MX" sz="2800" dirty="0"/>
              <a:t> </a:t>
            </a:r>
            <a:r>
              <a:rPr lang="es-MX" sz="2800" dirty="0" err="1" smtClean="0"/>
              <a:t>Goal</a:t>
            </a:r>
            <a:endParaRPr lang="es-MX" sz="2800" dirty="0" smtClean="0"/>
          </a:p>
          <a:p>
            <a:pPr algn="just"/>
            <a:endParaRPr lang="es-MX" sz="3300" dirty="0"/>
          </a:p>
          <a:p>
            <a:pPr algn="just"/>
            <a:r>
              <a:rPr lang="es-MX" sz="2200" dirty="0" err="1"/>
              <a:t>Make</a:t>
            </a:r>
            <a:r>
              <a:rPr lang="es-MX" sz="2200" dirty="0"/>
              <a:t> </a:t>
            </a:r>
            <a:r>
              <a:rPr lang="es-MX" sz="2200" dirty="0" err="1"/>
              <a:t>an</a:t>
            </a:r>
            <a:r>
              <a:rPr lang="es-MX" sz="2200" dirty="0"/>
              <a:t> app </a:t>
            </a:r>
            <a:r>
              <a:rPr lang="en-US" sz="2200" dirty="0"/>
              <a:t>that helps you understand how to invest in the principal cryptocurrencies that are in the market</a:t>
            </a:r>
            <a:endParaRPr lang="es-MX" sz="2200" dirty="0"/>
          </a:p>
          <a:p>
            <a:pPr algn="just"/>
            <a:endParaRPr lang="es-MX" sz="2800" dirty="0"/>
          </a:p>
          <a:p>
            <a:pPr algn="just"/>
            <a:r>
              <a:rPr lang="es-MX" sz="2800" dirty="0" err="1"/>
              <a:t>What</a:t>
            </a:r>
            <a:r>
              <a:rPr lang="es-MX" sz="2800" dirty="0"/>
              <a:t> </a:t>
            </a:r>
            <a:r>
              <a:rPr lang="es-MX" sz="2800" dirty="0" err="1"/>
              <a:t>will</a:t>
            </a:r>
            <a:r>
              <a:rPr lang="es-MX" sz="2800" dirty="0"/>
              <a:t> </a:t>
            </a:r>
            <a:r>
              <a:rPr lang="es-MX" sz="2800" dirty="0" err="1"/>
              <a:t>we</a:t>
            </a:r>
            <a:r>
              <a:rPr lang="es-MX" sz="2800" dirty="0"/>
              <a:t> do</a:t>
            </a:r>
            <a:r>
              <a:rPr lang="es-MX" sz="2800" dirty="0" smtClean="0"/>
              <a:t>?</a:t>
            </a:r>
          </a:p>
          <a:p>
            <a:pPr algn="just"/>
            <a:endParaRPr lang="es-MX" sz="3300" dirty="0"/>
          </a:p>
          <a:p>
            <a:pPr algn="just"/>
            <a:r>
              <a:rPr lang="es-MX" sz="2200" dirty="0" err="1"/>
              <a:t>Design</a:t>
            </a:r>
            <a:r>
              <a:rPr lang="es-MX" sz="2200" dirty="0"/>
              <a:t> and </a:t>
            </a:r>
            <a:r>
              <a:rPr lang="es-MX" sz="2200" dirty="0" err="1"/>
              <a:t>apply</a:t>
            </a:r>
            <a:r>
              <a:rPr lang="es-MX" sz="2200" dirty="0"/>
              <a:t>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best</a:t>
            </a:r>
            <a:r>
              <a:rPr lang="es-MX" sz="2200" dirty="0"/>
              <a:t> </a:t>
            </a:r>
            <a:r>
              <a:rPr lang="es-MX" sz="2200" dirty="0" err="1"/>
              <a:t>algorithms</a:t>
            </a:r>
            <a:r>
              <a:rPr lang="es-MX" sz="2200" dirty="0"/>
              <a:t> in </a:t>
            </a:r>
            <a:r>
              <a:rPr lang="es-MX" sz="2200" dirty="0" err="1"/>
              <a:t>order</a:t>
            </a:r>
            <a:r>
              <a:rPr lang="es-MX" sz="2200" dirty="0"/>
              <a:t> to </a:t>
            </a:r>
            <a:r>
              <a:rPr lang="es-MX" sz="2200" dirty="0" err="1"/>
              <a:t>predict</a:t>
            </a:r>
            <a:r>
              <a:rPr lang="es-MX" sz="2200" dirty="0"/>
              <a:t> </a:t>
            </a:r>
            <a:r>
              <a:rPr lang="es-MX" sz="2200" dirty="0" err="1"/>
              <a:t>future</a:t>
            </a:r>
            <a:r>
              <a:rPr lang="es-MX" sz="2200" dirty="0"/>
              <a:t> </a:t>
            </a:r>
            <a:r>
              <a:rPr lang="es-MX" sz="2200" dirty="0" err="1"/>
              <a:t>behaviour</a:t>
            </a:r>
            <a:r>
              <a:rPr lang="es-MX" sz="2200" dirty="0"/>
              <a:t> of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cryptocurrencies</a:t>
            </a:r>
            <a:r>
              <a:rPr lang="es-MX" sz="2200" dirty="0"/>
              <a:t>. In </a:t>
            </a:r>
            <a:r>
              <a:rPr lang="es-MX" sz="2200" dirty="0" err="1"/>
              <a:t>one</a:t>
            </a:r>
            <a:r>
              <a:rPr lang="es-MX" sz="2200" dirty="0"/>
              <a:t> </a:t>
            </a:r>
            <a:r>
              <a:rPr lang="es-MX" sz="2200" dirty="0" err="1"/>
              <a:t>hand</a:t>
            </a:r>
            <a:r>
              <a:rPr lang="es-MX" sz="2200" dirty="0"/>
              <a:t>, </a:t>
            </a:r>
            <a:r>
              <a:rPr lang="es-MX" sz="2200" dirty="0" err="1"/>
              <a:t>we</a:t>
            </a:r>
            <a:r>
              <a:rPr lang="es-MX" sz="2200" dirty="0"/>
              <a:t> </a:t>
            </a:r>
            <a:r>
              <a:rPr lang="es-MX" sz="2200" dirty="0" err="1"/>
              <a:t>will</a:t>
            </a:r>
            <a:r>
              <a:rPr lang="es-MX" sz="2200" dirty="0"/>
              <a:t> </a:t>
            </a:r>
            <a:r>
              <a:rPr lang="es-MX" sz="2200" dirty="0" err="1"/>
              <a:t>choose</a:t>
            </a:r>
            <a:r>
              <a:rPr lang="es-MX" sz="2200" dirty="0"/>
              <a:t>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best</a:t>
            </a:r>
            <a:r>
              <a:rPr lang="es-MX" sz="2200" dirty="0"/>
              <a:t> </a:t>
            </a:r>
            <a:r>
              <a:rPr lang="es-MX" sz="2200" dirty="0" err="1"/>
              <a:t>model</a:t>
            </a:r>
            <a:r>
              <a:rPr lang="es-MX" sz="2200" dirty="0"/>
              <a:t> </a:t>
            </a:r>
            <a:r>
              <a:rPr lang="es-MX" sz="2200" dirty="0" err="1"/>
              <a:t>according</a:t>
            </a:r>
            <a:r>
              <a:rPr lang="es-MX" sz="2200" dirty="0"/>
              <a:t> to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cryptocurrencie</a:t>
            </a:r>
            <a:r>
              <a:rPr lang="es-MX" sz="2200" dirty="0"/>
              <a:t> </a:t>
            </a:r>
            <a:r>
              <a:rPr lang="es-MX" sz="2200" dirty="0" err="1"/>
              <a:t>behaviour</a:t>
            </a:r>
            <a:r>
              <a:rPr lang="es-MX" sz="2200" dirty="0"/>
              <a:t>, as </a:t>
            </a:r>
            <a:r>
              <a:rPr lang="es-MX" sz="2200" dirty="0" err="1"/>
              <a:t>well</a:t>
            </a:r>
            <a:r>
              <a:rPr lang="es-MX" sz="2200" dirty="0"/>
              <a:t> as </a:t>
            </a:r>
            <a:r>
              <a:rPr lang="es-MX" sz="2200" dirty="0" err="1"/>
              <a:t>an</a:t>
            </a:r>
            <a:r>
              <a:rPr lang="es-MX" sz="2200" dirty="0"/>
              <a:t> </a:t>
            </a:r>
            <a:r>
              <a:rPr lang="es-MX" sz="2200" dirty="0" err="1"/>
              <a:t>Anamolalies</a:t>
            </a:r>
            <a:r>
              <a:rPr lang="es-MX" sz="2200" dirty="0"/>
              <a:t> </a:t>
            </a:r>
            <a:r>
              <a:rPr lang="es-MX" sz="2200" dirty="0" err="1"/>
              <a:t>Detection</a:t>
            </a:r>
            <a:r>
              <a:rPr lang="es-MX" sz="2200" dirty="0"/>
              <a:t> </a:t>
            </a:r>
            <a:r>
              <a:rPr lang="es-MX" sz="2200" dirty="0" err="1"/>
              <a:t>model</a:t>
            </a:r>
            <a:r>
              <a:rPr lang="es-MX" sz="2200" dirty="0"/>
              <a:t>.  </a:t>
            </a:r>
            <a:r>
              <a:rPr lang="es-MX" sz="2200" dirty="0" err="1"/>
              <a:t>On</a:t>
            </a:r>
            <a:r>
              <a:rPr lang="es-MX" sz="2200" dirty="0"/>
              <a:t>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other</a:t>
            </a:r>
            <a:r>
              <a:rPr lang="es-MX" sz="2200" dirty="0"/>
              <a:t>, </a:t>
            </a:r>
            <a:r>
              <a:rPr lang="es-MX" sz="2200" dirty="0" err="1"/>
              <a:t>we</a:t>
            </a:r>
            <a:r>
              <a:rPr lang="es-MX" sz="2200" dirty="0"/>
              <a:t> </a:t>
            </a:r>
            <a:r>
              <a:rPr lang="es-MX" sz="2200" dirty="0" err="1"/>
              <a:t>will</a:t>
            </a:r>
            <a:r>
              <a:rPr lang="es-MX" sz="2200" dirty="0"/>
              <a:t> </a:t>
            </a:r>
            <a:r>
              <a:rPr lang="es-MX" sz="2200" dirty="0" err="1"/>
              <a:t>develop</a:t>
            </a:r>
            <a:r>
              <a:rPr lang="es-MX" sz="2200" dirty="0"/>
              <a:t>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best</a:t>
            </a:r>
            <a:r>
              <a:rPr lang="es-MX" sz="2200" dirty="0"/>
              <a:t> Portfolio </a:t>
            </a:r>
            <a:r>
              <a:rPr lang="es-MX" sz="2200" dirty="0" err="1"/>
              <a:t>depending</a:t>
            </a:r>
            <a:r>
              <a:rPr lang="es-MX" sz="2200" dirty="0"/>
              <a:t> </a:t>
            </a:r>
            <a:r>
              <a:rPr lang="es-MX" sz="2200" dirty="0" err="1"/>
              <a:t>on</a:t>
            </a:r>
            <a:r>
              <a:rPr lang="es-MX" sz="2200" dirty="0"/>
              <a:t>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cryptocurrencies</a:t>
            </a:r>
            <a:r>
              <a:rPr lang="es-MX" sz="2200" dirty="0"/>
              <a:t> </a:t>
            </a:r>
            <a:r>
              <a:rPr lang="es-MX" sz="2200" dirty="0" err="1"/>
              <a:t>that</a:t>
            </a:r>
            <a:r>
              <a:rPr lang="es-MX" sz="2200" dirty="0"/>
              <a:t> </a:t>
            </a:r>
            <a:r>
              <a:rPr lang="es-MX" sz="2200" dirty="0" err="1"/>
              <a:t>interests</a:t>
            </a:r>
            <a:r>
              <a:rPr lang="es-MX" sz="2200" dirty="0"/>
              <a:t> </a:t>
            </a:r>
            <a:r>
              <a:rPr lang="es-MX" sz="2200" dirty="0" err="1"/>
              <a:t>the</a:t>
            </a:r>
            <a:r>
              <a:rPr lang="es-MX" sz="2200" dirty="0"/>
              <a:t> </a:t>
            </a:r>
            <a:r>
              <a:rPr lang="es-MX" sz="2200" dirty="0" err="1"/>
              <a:t>client</a:t>
            </a:r>
            <a:endParaRPr lang="es-MX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1687" y="994796"/>
            <a:ext cx="8701656" cy="41379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sz="2800" dirty="0" err="1" smtClean="0"/>
              <a:t>Benefits</a:t>
            </a:r>
            <a:endParaRPr lang="es-MX" sz="2800" dirty="0" smtClean="0"/>
          </a:p>
          <a:p>
            <a:pPr marL="0" indent="0" algn="just">
              <a:buNone/>
            </a:pP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client</a:t>
            </a:r>
            <a:r>
              <a:rPr lang="es-MX" sz="2200" dirty="0" smtClean="0"/>
              <a:t> </a:t>
            </a:r>
            <a:r>
              <a:rPr lang="es-MX" sz="2200" dirty="0" err="1" smtClean="0"/>
              <a:t>will</a:t>
            </a:r>
            <a:r>
              <a:rPr lang="es-MX" sz="2200" dirty="0" smtClean="0"/>
              <a:t> </a:t>
            </a:r>
            <a:r>
              <a:rPr lang="es-MX" sz="2200" dirty="0" err="1" smtClean="0"/>
              <a:t>see</a:t>
            </a:r>
            <a:r>
              <a:rPr lang="es-MX" sz="2200" dirty="0" smtClean="0"/>
              <a:t> </a:t>
            </a:r>
            <a:r>
              <a:rPr lang="es-MX" sz="2200" dirty="0" err="1" smtClean="0"/>
              <a:t>his</a:t>
            </a:r>
            <a:r>
              <a:rPr lang="es-MX" sz="2200" dirty="0" smtClean="0"/>
              <a:t>/</a:t>
            </a:r>
            <a:r>
              <a:rPr lang="es-MX" sz="2200" dirty="0" err="1" smtClean="0"/>
              <a:t>her</a:t>
            </a:r>
            <a:r>
              <a:rPr lang="es-MX" sz="2200" dirty="0" smtClean="0"/>
              <a:t> </a:t>
            </a:r>
            <a:r>
              <a:rPr lang="es-MX" sz="2200" dirty="0" err="1" smtClean="0"/>
              <a:t>investment</a:t>
            </a:r>
            <a:r>
              <a:rPr lang="es-MX" sz="2200" dirty="0" smtClean="0"/>
              <a:t> in real time </a:t>
            </a:r>
            <a:r>
              <a:rPr lang="es-MX" sz="2200" dirty="0" err="1" smtClean="0"/>
              <a:t>by</a:t>
            </a:r>
            <a:r>
              <a:rPr lang="es-MX" sz="2200" dirty="0" smtClean="0"/>
              <a:t> 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way</a:t>
            </a:r>
            <a:r>
              <a:rPr lang="es-MX" sz="2200" dirty="0" smtClean="0"/>
              <a:t> </a:t>
            </a:r>
            <a:r>
              <a:rPr lang="es-MX" sz="2200" dirty="0" err="1" smtClean="0"/>
              <a:t>that</a:t>
            </a:r>
            <a:r>
              <a:rPr lang="es-MX" sz="2200" dirty="0" smtClean="0"/>
              <a:t> </a:t>
            </a:r>
            <a:r>
              <a:rPr lang="es-MX" sz="2200" dirty="0" err="1" smtClean="0"/>
              <a:t>recieves</a:t>
            </a:r>
            <a:r>
              <a:rPr lang="es-MX" sz="2200" dirty="0" smtClean="0"/>
              <a:t> 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trending</a:t>
            </a:r>
            <a:r>
              <a:rPr lang="es-MX" sz="2200" dirty="0" smtClean="0"/>
              <a:t> </a:t>
            </a:r>
            <a:r>
              <a:rPr lang="es-MX" sz="2200" dirty="0" err="1" smtClean="0"/>
              <a:t>topic</a:t>
            </a:r>
            <a:r>
              <a:rPr lang="es-MX" sz="2200" dirty="0" smtClean="0"/>
              <a:t> </a:t>
            </a:r>
            <a:r>
              <a:rPr lang="es-MX" sz="2200" dirty="0" err="1" smtClean="0"/>
              <a:t>news</a:t>
            </a:r>
            <a:r>
              <a:rPr lang="es-MX" sz="2200" dirty="0" smtClean="0"/>
              <a:t> </a:t>
            </a:r>
            <a:r>
              <a:rPr lang="es-MX" sz="2200" dirty="0" err="1" smtClean="0"/>
              <a:t>about</a:t>
            </a:r>
            <a:r>
              <a:rPr lang="es-MX" sz="2200" dirty="0" smtClean="0"/>
              <a:t> 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six</a:t>
            </a:r>
            <a:r>
              <a:rPr lang="es-MX" sz="2200" dirty="0" smtClean="0"/>
              <a:t> </a:t>
            </a:r>
            <a:r>
              <a:rPr lang="es-MX" sz="2200" dirty="0" err="1" smtClean="0"/>
              <a:t>most</a:t>
            </a:r>
            <a:r>
              <a:rPr lang="es-MX" sz="2200" dirty="0" smtClean="0"/>
              <a:t> </a:t>
            </a:r>
            <a:r>
              <a:rPr lang="es-MX" sz="2200" dirty="0" err="1" smtClean="0"/>
              <a:t>frequent</a:t>
            </a:r>
            <a:r>
              <a:rPr lang="es-MX" sz="2200" dirty="0" smtClean="0"/>
              <a:t> </a:t>
            </a:r>
            <a:r>
              <a:rPr lang="es-MX" sz="2200" dirty="0" err="1" smtClean="0"/>
              <a:t>crypto-currencies</a:t>
            </a:r>
            <a:r>
              <a:rPr lang="es-MX" sz="2200" dirty="0" smtClean="0"/>
              <a:t>. As </a:t>
            </a:r>
            <a:r>
              <a:rPr lang="es-MX" sz="2200" dirty="0" err="1" smtClean="0"/>
              <a:t>well</a:t>
            </a:r>
            <a:r>
              <a:rPr lang="es-MX" sz="2200" dirty="0" smtClean="0"/>
              <a:t>, </a:t>
            </a:r>
            <a:r>
              <a:rPr lang="es-MX" sz="2200" dirty="0" err="1" smtClean="0"/>
              <a:t>she</a:t>
            </a:r>
            <a:r>
              <a:rPr lang="es-MX" sz="2200" dirty="0" smtClean="0"/>
              <a:t>/he </a:t>
            </a:r>
            <a:r>
              <a:rPr lang="es-MX" sz="2200" dirty="0" err="1" smtClean="0"/>
              <a:t>is</a:t>
            </a:r>
            <a:r>
              <a:rPr lang="es-MX" sz="2200" dirty="0" smtClean="0"/>
              <a:t> </a:t>
            </a:r>
            <a:r>
              <a:rPr lang="es-MX" sz="2200" dirty="0" err="1" smtClean="0"/>
              <a:t>going</a:t>
            </a:r>
            <a:r>
              <a:rPr lang="es-MX" sz="2200" dirty="0" smtClean="0"/>
              <a:t> to </a:t>
            </a:r>
            <a:r>
              <a:rPr lang="es-MX" sz="2200" dirty="0" err="1" smtClean="0"/>
              <a:t>recieve</a:t>
            </a:r>
            <a:r>
              <a:rPr lang="es-MX" sz="2200" dirty="0" smtClean="0"/>
              <a:t> </a:t>
            </a:r>
            <a:r>
              <a:rPr lang="es-MX" sz="2200" dirty="0" err="1" smtClean="0"/>
              <a:t>warnings</a:t>
            </a:r>
            <a:r>
              <a:rPr lang="es-MX" sz="2200" dirty="0" smtClean="0"/>
              <a:t> in case of </a:t>
            </a:r>
            <a:r>
              <a:rPr lang="es-MX" sz="2200" dirty="0" err="1" smtClean="0"/>
              <a:t>anomaly</a:t>
            </a:r>
            <a:r>
              <a:rPr lang="es-MX" sz="2200" dirty="0"/>
              <a:t>.</a:t>
            </a:r>
            <a:endParaRPr lang="es-MX" sz="2200" dirty="0" smtClean="0"/>
          </a:p>
        </p:txBody>
      </p:sp>
    </p:spTree>
    <p:extLst>
      <p:ext uri="{BB962C8B-B14F-4D97-AF65-F5344CB8AC3E}">
        <p14:creationId xmlns:p14="http://schemas.microsoft.com/office/powerpoint/2010/main" val="13025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4619"/>
            <a:ext cx="8596668" cy="5316743"/>
          </a:xfrm>
        </p:spPr>
        <p:txBody>
          <a:bodyPr/>
          <a:lstStyle/>
          <a:p>
            <a:r>
              <a:rPr lang="es-MX" sz="2800" dirty="0" smtClean="0"/>
              <a:t>Technologies</a:t>
            </a:r>
          </a:p>
          <a:p>
            <a:pPr marL="0" indent="0">
              <a:buNone/>
            </a:pPr>
            <a:endParaRPr lang="es-MX" dirty="0" smtClean="0"/>
          </a:p>
          <a:p>
            <a:pPr>
              <a:buFontTx/>
              <a:buChar char="-"/>
            </a:pPr>
            <a:r>
              <a:rPr lang="en-US" sz="2200" dirty="0" smtClean="0"/>
              <a:t>Python</a:t>
            </a:r>
          </a:p>
          <a:p>
            <a:pPr>
              <a:buFontTx/>
              <a:buChar char="-"/>
            </a:pPr>
            <a:r>
              <a:rPr lang="en-US" sz="2200" dirty="0" smtClean="0"/>
              <a:t>Flask</a:t>
            </a:r>
          </a:p>
          <a:p>
            <a:pPr>
              <a:buFontTx/>
              <a:buChar char="-"/>
            </a:pPr>
            <a:r>
              <a:rPr lang="en-US" sz="2200" dirty="0" smtClean="0"/>
              <a:t>Docker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 smtClean="0"/>
              <a:t>Kubernetes</a:t>
            </a:r>
          </a:p>
          <a:p>
            <a:pPr>
              <a:buFontTx/>
              <a:buChar char="-"/>
            </a:pPr>
            <a:r>
              <a:rPr lang="en-US" sz="2200" dirty="0" smtClean="0"/>
              <a:t>MongoDB</a:t>
            </a:r>
          </a:p>
          <a:p>
            <a:pPr>
              <a:buFontTx/>
              <a:buChar char="-"/>
            </a:pPr>
            <a:r>
              <a:rPr lang="en-US" sz="2200" dirty="0" smtClean="0"/>
              <a:t>SQL</a:t>
            </a:r>
            <a:endParaRPr lang="en-US" sz="2200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638" y="586440"/>
            <a:ext cx="1294262" cy="129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lask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63" y="3477989"/>
            <a:ext cx="2576062" cy="102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ock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42"/>
          <a:stretch/>
        </p:blipFill>
        <p:spPr bwMode="auto">
          <a:xfrm>
            <a:off x="1223459" y="4341397"/>
            <a:ext cx="1744028" cy="13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kuberne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07" y="2774932"/>
            <a:ext cx="2638724" cy="140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mongo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40" y="5617683"/>
            <a:ext cx="3212728" cy="8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y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74" y="1060990"/>
            <a:ext cx="1957148" cy="12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" y="1437673"/>
            <a:ext cx="12192000" cy="740664"/>
          </a:xfrm>
          <a:prstGeom prst="rect">
            <a:avLst/>
          </a:prstGeom>
          <a:solidFill>
            <a:srgbClr val="034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933444" y="1431036"/>
            <a:ext cx="18288" cy="54361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263128" y="1421892"/>
            <a:ext cx="9144" cy="54361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9754" y="1499836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white"/>
                </a:solidFill>
              </a:rPr>
              <a:t>Sprint 1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10378" y="1499836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white"/>
                </a:solidFill>
              </a:rPr>
              <a:t>Sprint 2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79280" y="1541425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white"/>
                </a:solidFill>
              </a:rPr>
              <a:t>Sprint 3</a:t>
            </a: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32588"/>
            <a:ext cx="2035111" cy="1245329"/>
          </a:xfrm>
          <a:prstGeom prst="rect">
            <a:avLst/>
          </a:prstGeom>
        </p:spPr>
      </p:pic>
      <p:sp>
        <p:nvSpPr>
          <p:cNvPr id="38" name="Pentagon 37"/>
          <p:cNvSpPr/>
          <p:nvPr/>
        </p:nvSpPr>
        <p:spPr>
          <a:xfrm>
            <a:off x="4572" y="2277158"/>
            <a:ext cx="1600200" cy="454176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Research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1526094" y="3944527"/>
            <a:ext cx="6748843" cy="461772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Select and create Model</a:t>
            </a:r>
          </a:p>
        </p:txBody>
      </p:sp>
      <p:sp>
        <p:nvSpPr>
          <p:cNvPr id="43" name="Pentagon 42"/>
          <p:cNvSpPr/>
          <p:nvPr/>
        </p:nvSpPr>
        <p:spPr>
          <a:xfrm>
            <a:off x="3951732" y="4491037"/>
            <a:ext cx="1600200" cy="454176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Research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554544" y="3405613"/>
            <a:ext cx="3383472" cy="454176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Managing and storing data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Pentagon 44"/>
          <p:cNvSpPr/>
          <p:nvPr/>
        </p:nvSpPr>
        <p:spPr>
          <a:xfrm>
            <a:off x="554544" y="2816072"/>
            <a:ext cx="1943101" cy="454176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Data acquisition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Pentagon 45"/>
          <p:cNvSpPr/>
          <p:nvPr/>
        </p:nvSpPr>
        <p:spPr>
          <a:xfrm>
            <a:off x="5443820" y="4950885"/>
            <a:ext cx="2828452" cy="454176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Anomaly detector 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8274937" y="5304007"/>
            <a:ext cx="2700528" cy="51173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ogin and interface system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Pentagon 49"/>
          <p:cNvSpPr/>
          <p:nvPr/>
        </p:nvSpPr>
        <p:spPr>
          <a:xfrm>
            <a:off x="5111496" y="5588658"/>
            <a:ext cx="1783080" cy="454176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Portfolio Wallet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Pentagon 50"/>
          <p:cNvSpPr/>
          <p:nvPr/>
        </p:nvSpPr>
        <p:spPr>
          <a:xfrm>
            <a:off x="8446392" y="6042834"/>
            <a:ext cx="3754752" cy="51173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User interface and model connection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4" y="316301"/>
            <a:ext cx="8596668" cy="1320800"/>
          </a:xfrm>
        </p:spPr>
        <p:txBody>
          <a:bodyPr/>
          <a:lstStyle/>
          <a:p>
            <a:r>
              <a:rPr lang="es-MX" dirty="0" err="1" smtClean="0"/>
              <a:t>Team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80227"/>
            <a:ext cx="9899812" cy="4442603"/>
          </a:xfrm>
        </p:spPr>
        <p:txBody>
          <a:bodyPr>
            <a:noAutofit/>
          </a:bodyPr>
          <a:lstStyle/>
          <a:p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 smtClean="0"/>
              <a:t>Owner</a:t>
            </a:r>
            <a:endParaRPr lang="es-MX" dirty="0" smtClean="0"/>
          </a:p>
          <a:p>
            <a:pPr marL="800100" lvl="2" indent="0">
              <a:buNone/>
            </a:pPr>
            <a:r>
              <a:rPr lang="es-MX" sz="1800" dirty="0"/>
              <a:t>Luis Esteban Barranco </a:t>
            </a:r>
            <a:r>
              <a:rPr lang="es-MX" sz="1800" dirty="0" err="1" smtClean="0"/>
              <a:t>Guida</a:t>
            </a:r>
            <a:endParaRPr lang="es-MX" sz="1800" dirty="0" smtClean="0"/>
          </a:p>
          <a:p>
            <a:endParaRPr lang="es-MX" dirty="0"/>
          </a:p>
          <a:p>
            <a:r>
              <a:rPr lang="es-MX" dirty="0" err="1" smtClean="0"/>
              <a:t>Scrum</a:t>
            </a:r>
            <a:r>
              <a:rPr lang="es-MX" dirty="0" smtClean="0"/>
              <a:t> Master</a:t>
            </a:r>
          </a:p>
          <a:p>
            <a:pPr marL="800100" lvl="2" indent="0">
              <a:buNone/>
            </a:pPr>
            <a:r>
              <a:rPr lang="es-MX" sz="1800" dirty="0" err="1" smtClean="0"/>
              <a:t>Samantha</a:t>
            </a:r>
            <a:r>
              <a:rPr lang="es-MX" sz="1800" dirty="0" smtClean="0"/>
              <a:t> </a:t>
            </a:r>
            <a:r>
              <a:rPr lang="es-MX" sz="1800" dirty="0" err="1" smtClean="0"/>
              <a:t>Urtiz</a:t>
            </a:r>
            <a:r>
              <a:rPr lang="es-MX" sz="1800" dirty="0" smtClean="0"/>
              <a:t> Rivera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5582889" y="976701"/>
            <a:ext cx="8596668" cy="4442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MX" dirty="0" smtClean="0"/>
          </a:p>
          <a:p>
            <a:r>
              <a:rPr lang="es-MX" dirty="0" err="1" smtClean="0"/>
              <a:t>Scrum</a:t>
            </a:r>
            <a:r>
              <a:rPr lang="es-MX" dirty="0" smtClean="0"/>
              <a:t> </a:t>
            </a:r>
            <a:r>
              <a:rPr lang="es-MX" dirty="0" err="1" smtClean="0"/>
              <a:t>Team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400050" lvl="1" indent="0">
              <a:buFont typeface="Wingdings 3" charset="2"/>
              <a:buNone/>
            </a:pPr>
            <a:r>
              <a:rPr lang="es-MX" sz="1800" dirty="0" smtClean="0"/>
              <a:t>- </a:t>
            </a:r>
            <a:r>
              <a:rPr lang="es-MX" sz="1800" dirty="0" err="1" smtClean="0"/>
              <a:t>Scrum</a:t>
            </a:r>
            <a:r>
              <a:rPr lang="es-MX" sz="1800" dirty="0" smtClean="0"/>
              <a:t> </a:t>
            </a:r>
            <a:r>
              <a:rPr lang="es-MX" sz="1800" dirty="0" err="1" smtClean="0"/>
              <a:t>Devs</a:t>
            </a:r>
            <a:endParaRPr lang="es-MX" sz="1800" dirty="0" smtClean="0"/>
          </a:p>
          <a:p>
            <a:pPr marL="800100" lvl="2" indent="0">
              <a:buFont typeface="Wingdings 3" charset="2"/>
              <a:buNone/>
            </a:pPr>
            <a:r>
              <a:rPr lang="es-MX" sz="1800" dirty="0" smtClean="0"/>
              <a:t>Juan Daniel Vera González</a:t>
            </a:r>
          </a:p>
          <a:p>
            <a:pPr marL="800100" lvl="2" indent="0">
              <a:buFont typeface="Wingdings 3" charset="2"/>
              <a:buNone/>
            </a:pPr>
            <a:r>
              <a:rPr lang="es-MX" sz="1800" dirty="0" smtClean="0"/>
              <a:t>Luis Gerardo Guzmán Rojas</a:t>
            </a:r>
          </a:p>
          <a:p>
            <a:pPr marL="800100" lvl="2" indent="0">
              <a:buFont typeface="Wingdings 3" charset="2"/>
              <a:buNone/>
            </a:pPr>
            <a:r>
              <a:rPr lang="es-MX" sz="1800" dirty="0" smtClean="0"/>
              <a:t>Uzmar de Jesús Gómez Yáñez</a:t>
            </a:r>
          </a:p>
          <a:p>
            <a:pPr marL="800100" lvl="2" indent="0">
              <a:buFont typeface="Wingdings 3" charset="2"/>
              <a:buNone/>
            </a:pPr>
            <a:endParaRPr lang="es-MX" sz="1800" dirty="0" smtClean="0"/>
          </a:p>
          <a:p>
            <a:pPr marL="400050" lvl="1" indent="0">
              <a:buFont typeface="Wingdings 3" charset="2"/>
              <a:buNone/>
            </a:pPr>
            <a:r>
              <a:rPr lang="es-MX" sz="1800" dirty="0" smtClean="0"/>
              <a:t>- </a:t>
            </a:r>
            <a:r>
              <a:rPr lang="es-MX" sz="1800" dirty="0" err="1" smtClean="0"/>
              <a:t>Scrum</a:t>
            </a:r>
            <a:r>
              <a:rPr lang="es-MX" sz="1800" dirty="0" smtClean="0"/>
              <a:t> </a:t>
            </a:r>
            <a:r>
              <a:rPr lang="es-MX" sz="1800" dirty="0" err="1" smtClean="0"/>
              <a:t>Baby</a:t>
            </a:r>
            <a:r>
              <a:rPr lang="es-MX" sz="1800" dirty="0" smtClean="0"/>
              <a:t>	</a:t>
            </a:r>
          </a:p>
          <a:p>
            <a:pPr marL="800100" lvl="2" indent="0">
              <a:buFont typeface="Wingdings 3" charset="2"/>
              <a:buNone/>
            </a:pPr>
            <a:r>
              <a:rPr lang="es-MX" sz="1800" dirty="0" smtClean="0"/>
              <a:t>Miguel Ángel Ramírez García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31437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Diagrams</a:t>
            </a: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4" y="1382293"/>
            <a:ext cx="108966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206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BET</vt:lpstr>
      <vt:lpstr>Our Understanding</vt:lpstr>
      <vt:lpstr>PowerPoint Presentation</vt:lpstr>
      <vt:lpstr>PowerPoint Presentation</vt:lpstr>
      <vt:lpstr>PowerPoint Presentation</vt:lpstr>
      <vt:lpstr>Team Structure</vt:lpstr>
      <vt:lpstr>Diagrams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</dc:title>
  <dc:creator>Uzmar de Jesus Gomez Yañez</dc:creator>
  <cp:lastModifiedBy>Uzmar de Jesus Gomez Yañez</cp:lastModifiedBy>
  <cp:revision>14</cp:revision>
  <dcterms:created xsi:type="dcterms:W3CDTF">2019-10-25T17:09:09Z</dcterms:created>
  <dcterms:modified xsi:type="dcterms:W3CDTF">2019-10-25T18:11:31Z</dcterms:modified>
</cp:coreProperties>
</file>