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578" y="-6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C130B-A3D6-F024-5250-E4B31D403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73020C-C4D9-7154-051E-2B4678CC1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BBC47-7957-9D91-F25F-7E10A3A9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25231E-A669-5453-9536-B27404D1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C0937-E8D8-7AFB-2077-E763E2FF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085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A4539-5D33-B791-16D4-6652AC50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982DDF-2880-4CA6-4D6D-0E1B552AC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331A3-A0F9-1784-C92D-C133A9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49A32A-FC45-D9E3-2C8E-387DC5B0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D9C27F-191D-91D8-A28F-5D72880D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79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6CCAF0-B44E-62D1-82E1-65CE87E55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BDECCE-B01A-369E-46F9-B45F7DBB6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D5706-3778-E2F8-7462-FC4DAA36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E42E7-830F-63DC-A79D-76B4DA50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ADB31-592C-8291-8991-593A694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810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BB0DA-C436-1591-3B5F-9A5E75A2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A2E8B-3B4F-ED78-EE05-3BA9813A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B88BD-5154-40FC-7673-C9177E1B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6ACF36-1D63-E60B-255F-40A3761D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A0D00-01C6-EB07-3821-FDDC191C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579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FB2C7-D5DB-C24A-8AE5-588FBEF3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44AC6-04E5-B5B5-8FF7-9DA9FFE9A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39B86A-3180-D037-0889-1AB72218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0380EF-3B2E-C9CA-55A1-EEE4F76C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0050B6-9573-041B-DE10-F41B02DE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116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CC5B6-5368-E9CC-04C3-B65C2CBA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8E2C2-E6A9-456F-D42F-F5AA34FA0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08CB8A-8AA8-4DDC-1690-C9C22E758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80530-20B0-EE5E-3268-4EC6AF70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968944-6669-72D0-3AA1-9EF5CD9D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FC3E4-9C2F-77B7-3F04-20DF5BDB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77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A0E96-0154-F8EF-BEB1-85B0B0F1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BFD188-773C-2A85-724B-CD68C602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114778-97AD-74A2-9F68-72C58D61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84F9C7-672C-41BE-705C-DCF5495F9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05F187-8361-833C-F27E-A89B8678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22583F-9CF3-F5EA-B265-F802A7D2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0218AB-5E60-7D4A-A0B1-B44EC648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714EF5-1C2C-AB3C-8E8E-8BC58BD0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209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9578-6219-A38C-E0F8-207BE6F7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D45E0B-30D9-7F9F-D21D-A522B3D8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4ACA30-0DE9-45DC-F0FE-E06C149E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7C1FCC-5CF7-450E-4A5B-86B779D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485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A53DB2-7DDC-7D10-35E5-9C984342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0F5594-E6E6-3868-4411-0C453DFF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8411E-3FE2-D522-AF93-9C3FC017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4024E-4F98-5160-D151-40C1ADFF4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4A18F-DE97-B39E-2649-AEBF76A8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590242-66C8-C0FE-FA9D-B14EF8C08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2F5A83-B39A-8448-F529-023B728C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F86E4-4026-C7F1-F3FF-B7323B91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3108A5-915C-7C6D-1624-9E08F0F3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599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05BF3-142E-4E70-8C84-5FD9408F6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AAB5D-C50B-4211-F31A-D36618A1B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4EC148-2131-7A36-7301-C60791093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3CD6C2-08D3-5B91-5BF1-F5F68776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4F30DE-BF6D-FDA1-EA22-9E42C29A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B8AC7D-B106-66A1-FB41-2694AD68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801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4959B5-3087-E6D9-AC86-A210332B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085B26-0291-DC9F-CD3E-2A066DA6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45E058-43AB-AAC6-697F-F1D2C0E3C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5F03B-6D3A-47E4-BFBA-0F8BDA8CAA4C}" type="datetimeFigureOut">
              <a:rPr lang="es-CL" smtClean="0"/>
              <a:t>06-08-2024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26660-DFDE-7E07-7EB3-4F34F0D0B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78B54-07E3-0B61-E782-71E9AF12D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537B-820C-4663-B081-D9536F44AE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20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AD055-F5F8-9E5F-6B67-B146A8717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A0E8A9-62CB-1D3D-42B5-EC9DCCAD8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D9CB00-B9EE-23AC-3193-6DEDFA497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43" b="99286" l="2312" r="92486">
                        <a14:foregroundMark x1="13873" y1="30000" x2="16763" y2="61429"/>
                        <a14:foregroundMark x1="16763" y1="61429" x2="15607" y2="67143"/>
                        <a14:foregroundMark x1="13295" y1="34286" x2="15029" y2="58571"/>
                        <a14:foregroundMark x1="42775" y1="60714" x2="64740" y2="30000"/>
                        <a14:foregroundMark x1="32948" y1="32143" x2="32948" y2="32143"/>
                        <a14:foregroundMark x1="67052" y1="59286" x2="67052" y2="59286"/>
                        <a14:foregroundMark x1="15607" y1="32143" x2="49133" y2="13571"/>
                        <a14:foregroundMark x1="49133" y1="13571" x2="72254" y2="12143"/>
                        <a14:foregroundMark x1="72254" y1="12143" x2="91329" y2="12143"/>
                        <a14:foregroundMark x1="89595" y1="16429" x2="91329" y2="30714"/>
                        <a14:foregroundMark x1="89595" y1="32143" x2="92486" y2="66429"/>
                        <a14:foregroundMark x1="92486" y1="66429" x2="72832" y2="88571"/>
                        <a14:foregroundMark x1="72832" y1="88571" x2="14451" y2="82857"/>
                        <a14:foregroundMark x1="14451" y1="82857" x2="10405" y2="30000"/>
                        <a14:foregroundMark x1="13295" y1="29286" x2="12717" y2="59286"/>
                        <a14:foregroundMark x1="12139" y1="34286" x2="27746" y2="11429"/>
                        <a14:foregroundMark x1="27746" y1="11429" x2="47399" y2="12143"/>
                        <a14:foregroundMark x1="6936" y1="9286" x2="6936" y2="9286"/>
                        <a14:foregroundMark x1="7514" y1="12857" x2="6936" y2="32857"/>
                        <a14:foregroundMark x1="6936" y1="32143" x2="8671" y2="82857"/>
                        <a14:foregroundMark x1="32243" y1="91806" x2="32948" y2="92143"/>
                        <a14:foregroundMark x1="7514" y1="80000" x2="20201" y2="86057"/>
                        <a14:foregroundMark x1="32948" y1="92143" x2="53179" y2="90714"/>
                        <a14:foregroundMark x1="53757" y1="90714" x2="78613" y2="89286"/>
                        <a14:foregroundMark x1="78613" y1="89286" x2="90173" y2="69286"/>
                        <a14:foregroundMark x1="79769" y1="90714" x2="92486" y2="90000"/>
                        <a14:foregroundMark x1="7514" y1="92857" x2="7514" y2="92857"/>
                        <a14:foregroundMark x1="7514" y1="94286" x2="7514" y2="94286"/>
                        <a14:foregroundMark x1="8092" y1="95000" x2="8092" y2="95000"/>
                        <a14:foregroundMark x1="6358" y1="95000" x2="8308" y2="94849"/>
                        <a14:foregroundMark x1="6936" y1="6429" x2="47399" y2="9286"/>
                        <a14:foregroundMark x1="47399" y1="9286" x2="70520" y2="8571"/>
                        <a14:foregroundMark x1="70520" y1="8571" x2="91329" y2="12857"/>
                        <a14:foregroundMark x1="38150" y1="4286" x2="84393" y2="8571"/>
                        <a14:foregroundMark x1="13873" y1="5000" x2="39884" y2="8571"/>
                        <a14:foregroundMark x1="39884" y1="8571" x2="42197" y2="8571"/>
                        <a14:foregroundMark x1="16185" y1="2857" x2="30636" y2="2857"/>
                        <a14:foregroundMark x1="6438" y1="93521" x2="8622" y2="94250"/>
                        <a14:foregroundMark x1="2312" y1="92143" x2="5945" y2="93356"/>
                        <a14:foregroundMark x1="5690" y1="94974" x2="8317" y2="94833"/>
                        <a14:backgroundMark x1="2890" y1="99286" x2="3468" y2="99286"/>
                        <a14:backgroundMark x1="6358" y1="98571" x2="28324" y2="99286"/>
                        <a14:backgroundMark x1="27746" y1="99286" x2="28324" y2="99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199" y="2539797"/>
            <a:ext cx="2197601" cy="17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9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argandoña ugarte</dc:creator>
  <cp:lastModifiedBy>marcos argandoña ugarte</cp:lastModifiedBy>
  <cp:revision>1</cp:revision>
  <dcterms:created xsi:type="dcterms:W3CDTF">2024-08-06T05:52:18Z</dcterms:created>
  <dcterms:modified xsi:type="dcterms:W3CDTF">2024-08-06T05:52:54Z</dcterms:modified>
</cp:coreProperties>
</file>