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2496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63" Type="http://schemas.openxmlformats.org/officeDocument/2006/relationships/image" Target="../media/image62.png"/><Relationship Id="rId159" Type="http://schemas.openxmlformats.org/officeDocument/2006/relationships/image" Target="../media/image158.png"/><Relationship Id="rId170" Type="http://schemas.openxmlformats.org/officeDocument/2006/relationships/image" Target="../media/image169.png"/><Relationship Id="rId226" Type="http://schemas.openxmlformats.org/officeDocument/2006/relationships/image" Target="../media/image225.png"/><Relationship Id="rId268" Type="http://schemas.openxmlformats.org/officeDocument/2006/relationships/image" Target="../media/image267.png"/><Relationship Id="rId32" Type="http://schemas.openxmlformats.org/officeDocument/2006/relationships/image" Target="../media/image31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5" Type="http://schemas.openxmlformats.org/officeDocument/2006/relationships/image" Target="../media/image4.png"/><Relationship Id="rId181" Type="http://schemas.openxmlformats.org/officeDocument/2006/relationships/image" Target="../media/image180.png"/><Relationship Id="rId237" Type="http://schemas.openxmlformats.org/officeDocument/2006/relationships/image" Target="../media/image236.png"/><Relationship Id="rId279" Type="http://schemas.openxmlformats.org/officeDocument/2006/relationships/image" Target="../media/image278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71" Type="http://schemas.openxmlformats.org/officeDocument/2006/relationships/image" Target="../media/image170.png"/><Relationship Id="rId192" Type="http://schemas.openxmlformats.org/officeDocument/2006/relationships/image" Target="../media/image191.png"/><Relationship Id="rId206" Type="http://schemas.openxmlformats.org/officeDocument/2006/relationships/image" Target="../media/image205.png"/><Relationship Id="rId227" Type="http://schemas.openxmlformats.org/officeDocument/2006/relationships/image" Target="../media/image226.png"/><Relationship Id="rId248" Type="http://schemas.openxmlformats.org/officeDocument/2006/relationships/image" Target="../media/image247.png"/><Relationship Id="rId269" Type="http://schemas.openxmlformats.org/officeDocument/2006/relationships/image" Target="../media/image268.png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image" Target="../media/image107.png"/><Relationship Id="rId129" Type="http://schemas.openxmlformats.org/officeDocument/2006/relationships/image" Target="../media/image128.png"/><Relationship Id="rId280" Type="http://schemas.openxmlformats.org/officeDocument/2006/relationships/image" Target="../media/image279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61" Type="http://schemas.openxmlformats.org/officeDocument/2006/relationships/image" Target="../media/image160.png"/><Relationship Id="rId182" Type="http://schemas.openxmlformats.org/officeDocument/2006/relationships/image" Target="../media/image181.png"/><Relationship Id="rId217" Type="http://schemas.openxmlformats.org/officeDocument/2006/relationships/image" Target="../media/image216.png"/><Relationship Id="rId6" Type="http://schemas.openxmlformats.org/officeDocument/2006/relationships/image" Target="../media/image5.png"/><Relationship Id="rId238" Type="http://schemas.openxmlformats.org/officeDocument/2006/relationships/image" Target="../media/image237.png"/><Relationship Id="rId259" Type="http://schemas.openxmlformats.org/officeDocument/2006/relationships/image" Target="../media/image258.png"/><Relationship Id="rId23" Type="http://schemas.openxmlformats.org/officeDocument/2006/relationships/image" Target="../media/image22.png"/><Relationship Id="rId119" Type="http://schemas.openxmlformats.org/officeDocument/2006/relationships/image" Target="../media/image118.png"/><Relationship Id="rId270" Type="http://schemas.openxmlformats.org/officeDocument/2006/relationships/image" Target="../media/image269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51" Type="http://schemas.openxmlformats.org/officeDocument/2006/relationships/image" Target="../media/image150.png"/><Relationship Id="rId172" Type="http://schemas.openxmlformats.org/officeDocument/2006/relationships/image" Target="../media/image171.png"/><Relationship Id="rId193" Type="http://schemas.openxmlformats.org/officeDocument/2006/relationships/image" Target="../media/image192.png"/><Relationship Id="rId207" Type="http://schemas.openxmlformats.org/officeDocument/2006/relationships/image" Target="../media/image206.png"/><Relationship Id="rId228" Type="http://schemas.openxmlformats.org/officeDocument/2006/relationships/image" Target="../media/image227.png"/><Relationship Id="rId249" Type="http://schemas.openxmlformats.org/officeDocument/2006/relationships/image" Target="../media/image248.png"/><Relationship Id="rId13" Type="http://schemas.openxmlformats.org/officeDocument/2006/relationships/image" Target="../media/image12.png"/><Relationship Id="rId109" Type="http://schemas.openxmlformats.org/officeDocument/2006/relationships/image" Target="../media/image108.png"/><Relationship Id="rId260" Type="http://schemas.openxmlformats.org/officeDocument/2006/relationships/image" Target="../media/image259.png"/><Relationship Id="rId281" Type="http://schemas.openxmlformats.org/officeDocument/2006/relationships/image" Target="../media/image280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image" Target="../media/image119.png"/><Relationship Id="rId141" Type="http://schemas.openxmlformats.org/officeDocument/2006/relationships/image" Target="../media/image140.png"/><Relationship Id="rId7" Type="http://schemas.openxmlformats.org/officeDocument/2006/relationships/image" Target="../media/image6.png"/><Relationship Id="rId162" Type="http://schemas.openxmlformats.org/officeDocument/2006/relationships/image" Target="../media/image161.png"/><Relationship Id="rId183" Type="http://schemas.openxmlformats.org/officeDocument/2006/relationships/image" Target="../media/image182.png"/><Relationship Id="rId218" Type="http://schemas.openxmlformats.org/officeDocument/2006/relationships/image" Target="../media/image217.png"/><Relationship Id="rId239" Type="http://schemas.openxmlformats.org/officeDocument/2006/relationships/image" Target="../media/image238.png"/><Relationship Id="rId250" Type="http://schemas.openxmlformats.org/officeDocument/2006/relationships/image" Target="../media/image249.png"/><Relationship Id="rId271" Type="http://schemas.openxmlformats.org/officeDocument/2006/relationships/image" Target="../media/image270.png"/><Relationship Id="rId24" Type="http://schemas.openxmlformats.org/officeDocument/2006/relationships/image" Target="../media/image23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31" Type="http://schemas.openxmlformats.org/officeDocument/2006/relationships/image" Target="../media/image130.png"/><Relationship Id="rId152" Type="http://schemas.openxmlformats.org/officeDocument/2006/relationships/image" Target="../media/image151.png"/><Relationship Id="rId173" Type="http://schemas.openxmlformats.org/officeDocument/2006/relationships/image" Target="../media/image172.png"/><Relationship Id="rId194" Type="http://schemas.openxmlformats.org/officeDocument/2006/relationships/image" Target="../media/image193.png"/><Relationship Id="rId208" Type="http://schemas.openxmlformats.org/officeDocument/2006/relationships/image" Target="../media/image207.png"/><Relationship Id="rId229" Type="http://schemas.openxmlformats.org/officeDocument/2006/relationships/image" Target="../media/image228.png"/><Relationship Id="rId240" Type="http://schemas.openxmlformats.org/officeDocument/2006/relationships/image" Target="../media/image239.png"/><Relationship Id="rId261" Type="http://schemas.openxmlformats.org/officeDocument/2006/relationships/image" Target="../media/image260.png"/><Relationship Id="rId14" Type="http://schemas.openxmlformats.org/officeDocument/2006/relationships/image" Target="../media/image13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282" Type="http://schemas.openxmlformats.org/officeDocument/2006/relationships/image" Target="../media/image281.png"/><Relationship Id="rId8" Type="http://schemas.openxmlformats.org/officeDocument/2006/relationships/image" Target="../media/image7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163" Type="http://schemas.openxmlformats.org/officeDocument/2006/relationships/image" Target="../media/image162.png"/><Relationship Id="rId184" Type="http://schemas.openxmlformats.org/officeDocument/2006/relationships/image" Target="../media/image183.png"/><Relationship Id="rId219" Type="http://schemas.openxmlformats.org/officeDocument/2006/relationships/image" Target="../media/image218.png"/><Relationship Id="rId230" Type="http://schemas.openxmlformats.org/officeDocument/2006/relationships/image" Target="../media/image229.png"/><Relationship Id="rId251" Type="http://schemas.openxmlformats.org/officeDocument/2006/relationships/image" Target="../media/image250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72" Type="http://schemas.openxmlformats.org/officeDocument/2006/relationships/image" Target="../media/image271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74" Type="http://schemas.openxmlformats.org/officeDocument/2006/relationships/image" Target="../media/image173.png"/><Relationship Id="rId195" Type="http://schemas.openxmlformats.org/officeDocument/2006/relationships/image" Target="../media/image194.png"/><Relationship Id="rId209" Type="http://schemas.openxmlformats.org/officeDocument/2006/relationships/image" Target="../media/image208.png"/><Relationship Id="rId220" Type="http://schemas.openxmlformats.org/officeDocument/2006/relationships/image" Target="../media/image219.png"/><Relationship Id="rId241" Type="http://schemas.openxmlformats.org/officeDocument/2006/relationships/image" Target="../media/image24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262" Type="http://schemas.openxmlformats.org/officeDocument/2006/relationships/image" Target="../media/image261.png"/><Relationship Id="rId78" Type="http://schemas.openxmlformats.org/officeDocument/2006/relationships/image" Target="../media/image77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64" Type="http://schemas.openxmlformats.org/officeDocument/2006/relationships/image" Target="../media/image163.png"/><Relationship Id="rId185" Type="http://schemas.openxmlformats.org/officeDocument/2006/relationships/image" Target="../media/image184.png"/><Relationship Id="rId9" Type="http://schemas.openxmlformats.org/officeDocument/2006/relationships/image" Target="../media/image8.png"/><Relationship Id="rId210" Type="http://schemas.openxmlformats.org/officeDocument/2006/relationships/image" Target="../media/image209.png"/><Relationship Id="rId26" Type="http://schemas.openxmlformats.org/officeDocument/2006/relationships/image" Target="../media/image25.png"/><Relationship Id="rId231" Type="http://schemas.openxmlformats.org/officeDocument/2006/relationships/image" Target="../media/image230.png"/><Relationship Id="rId252" Type="http://schemas.openxmlformats.org/officeDocument/2006/relationships/image" Target="../media/image251.png"/><Relationship Id="rId273" Type="http://schemas.openxmlformats.org/officeDocument/2006/relationships/image" Target="../media/image272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75" Type="http://schemas.openxmlformats.org/officeDocument/2006/relationships/image" Target="../media/image174.png"/><Relationship Id="rId196" Type="http://schemas.openxmlformats.org/officeDocument/2006/relationships/image" Target="../media/image195.png"/><Relationship Id="rId200" Type="http://schemas.openxmlformats.org/officeDocument/2006/relationships/image" Target="../media/image199.png"/><Relationship Id="rId16" Type="http://schemas.openxmlformats.org/officeDocument/2006/relationships/image" Target="../media/image15.png"/><Relationship Id="rId221" Type="http://schemas.openxmlformats.org/officeDocument/2006/relationships/image" Target="../media/image220.png"/><Relationship Id="rId242" Type="http://schemas.openxmlformats.org/officeDocument/2006/relationships/image" Target="../media/image241.png"/><Relationship Id="rId263" Type="http://schemas.openxmlformats.org/officeDocument/2006/relationships/image" Target="../media/image262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165" Type="http://schemas.openxmlformats.org/officeDocument/2006/relationships/image" Target="../media/image164.png"/><Relationship Id="rId186" Type="http://schemas.openxmlformats.org/officeDocument/2006/relationships/image" Target="../media/image185.png"/><Relationship Id="rId211" Type="http://schemas.openxmlformats.org/officeDocument/2006/relationships/image" Target="../media/image210.png"/><Relationship Id="rId232" Type="http://schemas.openxmlformats.org/officeDocument/2006/relationships/image" Target="../media/image231.png"/><Relationship Id="rId253" Type="http://schemas.openxmlformats.org/officeDocument/2006/relationships/image" Target="../media/image252.png"/><Relationship Id="rId274" Type="http://schemas.openxmlformats.org/officeDocument/2006/relationships/image" Target="../media/image273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Relationship Id="rId80" Type="http://schemas.openxmlformats.org/officeDocument/2006/relationships/image" Target="../media/image79.png"/><Relationship Id="rId155" Type="http://schemas.openxmlformats.org/officeDocument/2006/relationships/image" Target="../media/image154.png"/><Relationship Id="rId176" Type="http://schemas.openxmlformats.org/officeDocument/2006/relationships/image" Target="../media/image175.png"/><Relationship Id="rId197" Type="http://schemas.openxmlformats.org/officeDocument/2006/relationships/image" Target="../media/image196.png"/><Relationship Id="rId201" Type="http://schemas.openxmlformats.org/officeDocument/2006/relationships/image" Target="../media/image200.png"/><Relationship Id="rId222" Type="http://schemas.openxmlformats.org/officeDocument/2006/relationships/image" Target="../media/image221.png"/><Relationship Id="rId243" Type="http://schemas.openxmlformats.org/officeDocument/2006/relationships/image" Target="../media/image242.png"/><Relationship Id="rId264" Type="http://schemas.openxmlformats.org/officeDocument/2006/relationships/image" Target="../media/image263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24" Type="http://schemas.openxmlformats.org/officeDocument/2006/relationships/image" Target="../media/image123.png"/><Relationship Id="rId70" Type="http://schemas.openxmlformats.org/officeDocument/2006/relationships/image" Target="../media/image69.png"/><Relationship Id="rId91" Type="http://schemas.openxmlformats.org/officeDocument/2006/relationships/image" Target="../media/image90.png"/><Relationship Id="rId145" Type="http://schemas.openxmlformats.org/officeDocument/2006/relationships/image" Target="../media/image144.png"/><Relationship Id="rId166" Type="http://schemas.openxmlformats.org/officeDocument/2006/relationships/image" Target="../media/image165.png"/><Relationship Id="rId187" Type="http://schemas.openxmlformats.org/officeDocument/2006/relationships/image" Target="../media/image186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211.png"/><Relationship Id="rId233" Type="http://schemas.openxmlformats.org/officeDocument/2006/relationships/image" Target="../media/image232.png"/><Relationship Id="rId254" Type="http://schemas.openxmlformats.org/officeDocument/2006/relationships/image" Target="../media/image253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275" Type="http://schemas.openxmlformats.org/officeDocument/2006/relationships/image" Target="../media/image274.png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34.png"/><Relationship Id="rId156" Type="http://schemas.openxmlformats.org/officeDocument/2006/relationships/image" Target="../media/image155.png"/><Relationship Id="rId177" Type="http://schemas.openxmlformats.org/officeDocument/2006/relationships/image" Target="../media/image176.png"/><Relationship Id="rId198" Type="http://schemas.openxmlformats.org/officeDocument/2006/relationships/image" Target="../media/image197.png"/><Relationship Id="rId202" Type="http://schemas.openxmlformats.org/officeDocument/2006/relationships/image" Target="../media/image201.png"/><Relationship Id="rId223" Type="http://schemas.openxmlformats.org/officeDocument/2006/relationships/image" Target="../media/image222.png"/><Relationship Id="rId244" Type="http://schemas.openxmlformats.org/officeDocument/2006/relationships/image" Target="../media/image243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265" Type="http://schemas.openxmlformats.org/officeDocument/2006/relationships/image" Target="../media/image264.png"/><Relationship Id="rId50" Type="http://schemas.openxmlformats.org/officeDocument/2006/relationships/image" Target="../media/image49.png"/><Relationship Id="rId104" Type="http://schemas.openxmlformats.org/officeDocument/2006/relationships/image" Target="../media/image103.png"/><Relationship Id="rId125" Type="http://schemas.openxmlformats.org/officeDocument/2006/relationships/image" Target="../media/image124.png"/><Relationship Id="rId146" Type="http://schemas.openxmlformats.org/officeDocument/2006/relationships/image" Target="../media/image145.png"/><Relationship Id="rId167" Type="http://schemas.openxmlformats.org/officeDocument/2006/relationships/image" Target="../media/image166.png"/><Relationship Id="rId188" Type="http://schemas.openxmlformats.org/officeDocument/2006/relationships/image" Target="../media/image187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13" Type="http://schemas.openxmlformats.org/officeDocument/2006/relationships/image" Target="../media/image212.png"/><Relationship Id="rId234" Type="http://schemas.openxmlformats.org/officeDocument/2006/relationships/image" Target="../media/image233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55" Type="http://schemas.openxmlformats.org/officeDocument/2006/relationships/image" Target="../media/image254.png"/><Relationship Id="rId276" Type="http://schemas.openxmlformats.org/officeDocument/2006/relationships/image" Target="../media/image275.png"/><Relationship Id="rId40" Type="http://schemas.openxmlformats.org/officeDocument/2006/relationships/image" Target="../media/image39.png"/><Relationship Id="rId115" Type="http://schemas.openxmlformats.org/officeDocument/2006/relationships/image" Target="../media/image114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178" Type="http://schemas.openxmlformats.org/officeDocument/2006/relationships/image" Target="../media/image177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9" Type="http://schemas.openxmlformats.org/officeDocument/2006/relationships/image" Target="../media/image198.png"/><Relationship Id="rId203" Type="http://schemas.openxmlformats.org/officeDocument/2006/relationships/image" Target="../media/image202.png"/><Relationship Id="rId19" Type="http://schemas.openxmlformats.org/officeDocument/2006/relationships/image" Target="../media/image18.png"/><Relationship Id="rId224" Type="http://schemas.openxmlformats.org/officeDocument/2006/relationships/image" Target="../media/image223.png"/><Relationship Id="rId245" Type="http://schemas.openxmlformats.org/officeDocument/2006/relationships/image" Target="../media/image244.png"/><Relationship Id="rId266" Type="http://schemas.openxmlformats.org/officeDocument/2006/relationships/image" Target="../media/image265.png"/><Relationship Id="rId30" Type="http://schemas.openxmlformats.org/officeDocument/2006/relationships/image" Target="../media/image2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168" Type="http://schemas.openxmlformats.org/officeDocument/2006/relationships/image" Target="../media/image16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189" Type="http://schemas.openxmlformats.org/officeDocument/2006/relationships/image" Target="../media/image188.png"/><Relationship Id="rId3" Type="http://schemas.openxmlformats.org/officeDocument/2006/relationships/image" Target="../media/image2.png"/><Relationship Id="rId214" Type="http://schemas.openxmlformats.org/officeDocument/2006/relationships/image" Target="../media/image213.png"/><Relationship Id="rId235" Type="http://schemas.openxmlformats.org/officeDocument/2006/relationships/image" Target="../media/image234.png"/><Relationship Id="rId256" Type="http://schemas.openxmlformats.org/officeDocument/2006/relationships/image" Target="../media/image255.png"/><Relationship Id="rId277" Type="http://schemas.openxmlformats.org/officeDocument/2006/relationships/image" Target="../media/image27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158" Type="http://schemas.openxmlformats.org/officeDocument/2006/relationships/image" Target="../media/image15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78.png"/><Relationship Id="rId190" Type="http://schemas.openxmlformats.org/officeDocument/2006/relationships/image" Target="../media/image189.png"/><Relationship Id="rId204" Type="http://schemas.openxmlformats.org/officeDocument/2006/relationships/image" Target="../media/image203.png"/><Relationship Id="rId225" Type="http://schemas.openxmlformats.org/officeDocument/2006/relationships/image" Target="../media/image224.png"/><Relationship Id="rId246" Type="http://schemas.openxmlformats.org/officeDocument/2006/relationships/image" Target="../media/image245.png"/><Relationship Id="rId267" Type="http://schemas.openxmlformats.org/officeDocument/2006/relationships/image" Target="../media/image26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94" Type="http://schemas.openxmlformats.org/officeDocument/2006/relationships/image" Target="../media/image93.png"/><Relationship Id="rId148" Type="http://schemas.openxmlformats.org/officeDocument/2006/relationships/image" Target="../media/image147.png"/><Relationship Id="rId169" Type="http://schemas.openxmlformats.org/officeDocument/2006/relationships/image" Target="../media/image168.png"/><Relationship Id="rId4" Type="http://schemas.openxmlformats.org/officeDocument/2006/relationships/image" Target="../media/image3.png"/><Relationship Id="rId180" Type="http://schemas.openxmlformats.org/officeDocument/2006/relationships/image" Target="../media/image179.png"/><Relationship Id="rId215" Type="http://schemas.openxmlformats.org/officeDocument/2006/relationships/image" Target="../media/image214.png"/><Relationship Id="rId236" Type="http://schemas.openxmlformats.org/officeDocument/2006/relationships/image" Target="../media/image235.png"/><Relationship Id="rId257" Type="http://schemas.openxmlformats.org/officeDocument/2006/relationships/image" Target="../media/image256.png"/><Relationship Id="rId278" Type="http://schemas.openxmlformats.org/officeDocument/2006/relationships/image" Target="../media/image277.png"/><Relationship Id="rId42" Type="http://schemas.openxmlformats.org/officeDocument/2006/relationships/image" Target="../media/image41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91" Type="http://schemas.openxmlformats.org/officeDocument/2006/relationships/image" Target="../media/image190.png"/><Relationship Id="rId205" Type="http://schemas.openxmlformats.org/officeDocument/2006/relationships/image" Target="../media/image204.png"/><Relationship Id="rId247" Type="http://schemas.openxmlformats.org/officeDocument/2006/relationships/image" Target="../media/image246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53" Type="http://schemas.openxmlformats.org/officeDocument/2006/relationships/image" Target="../media/image52.png"/><Relationship Id="rId149" Type="http://schemas.openxmlformats.org/officeDocument/2006/relationships/image" Target="../media/image148.png"/><Relationship Id="rId95" Type="http://schemas.openxmlformats.org/officeDocument/2006/relationships/image" Target="../media/image94.png"/><Relationship Id="rId160" Type="http://schemas.openxmlformats.org/officeDocument/2006/relationships/image" Target="../media/image159.png"/><Relationship Id="rId216" Type="http://schemas.openxmlformats.org/officeDocument/2006/relationships/image" Target="../media/image215.png"/><Relationship Id="rId258" Type="http://schemas.openxmlformats.org/officeDocument/2006/relationships/image" Target="../media/image25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6.png"/><Relationship Id="rId299" Type="http://schemas.openxmlformats.org/officeDocument/2006/relationships/image" Target="../media/image576.png"/><Relationship Id="rId21" Type="http://schemas.openxmlformats.org/officeDocument/2006/relationships/image" Target="../media/image301.png"/><Relationship Id="rId63" Type="http://schemas.openxmlformats.org/officeDocument/2006/relationships/image" Target="../media/image342.png"/><Relationship Id="rId159" Type="http://schemas.openxmlformats.org/officeDocument/2006/relationships/image" Target="../media/image438.png"/><Relationship Id="rId324" Type="http://schemas.openxmlformats.org/officeDocument/2006/relationships/image" Target="../media/image601.png"/><Relationship Id="rId366" Type="http://schemas.openxmlformats.org/officeDocument/2006/relationships/image" Target="../media/image642.png"/><Relationship Id="rId170" Type="http://schemas.openxmlformats.org/officeDocument/2006/relationships/image" Target="../media/image449.png"/><Relationship Id="rId226" Type="http://schemas.openxmlformats.org/officeDocument/2006/relationships/image" Target="../media/image503.png"/><Relationship Id="rId268" Type="http://schemas.openxmlformats.org/officeDocument/2006/relationships/image" Target="../media/image545.png"/><Relationship Id="rId32" Type="http://schemas.openxmlformats.org/officeDocument/2006/relationships/image" Target="../media/image312.png"/><Relationship Id="rId74" Type="http://schemas.openxmlformats.org/officeDocument/2006/relationships/image" Target="../media/image353.png"/><Relationship Id="rId128" Type="http://schemas.openxmlformats.org/officeDocument/2006/relationships/image" Target="../media/image407.png"/><Relationship Id="rId335" Type="http://schemas.openxmlformats.org/officeDocument/2006/relationships/image" Target="../media/image612.png"/><Relationship Id="rId377" Type="http://schemas.openxmlformats.org/officeDocument/2006/relationships/image" Target="../media/image653.png"/><Relationship Id="rId5" Type="http://schemas.openxmlformats.org/officeDocument/2006/relationships/image" Target="../media/image285.png"/><Relationship Id="rId181" Type="http://schemas.openxmlformats.org/officeDocument/2006/relationships/image" Target="../media/image459.png"/><Relationship Id="rId237" Type="http://schemas.openxmlformats.org/officeDocument/2006/relationships/image" Target="../media/image514.png"/><Relationship Id="rId279" Type="http://schemas.openxmlformats.org/officeDocument/2006/relationships/image" Target="../media/image556.png"/><Relationship Id="rId43" Type="http://schemas.openxmlformats.org/officeDocument/2006/relationships/image" Target="../media/image323.png"/><Relationship Id="rId139" Type="http://schemas.openxmlformats.org/officeDocument/2006/relationships/image" Target="../media/image418.png"/><Relationship Id="rId290" Type="http://schemas.openxmlformats.org/officeDocument/2006/relationships/image" Target="../media/image567.png"/><Relationship Id="rId304" Type="http://schemas.openxmlformats.org/officeDocument/2006/relationships/image" Target="../media/image581.png"/><Relationship Id="rId346" Type="http://schemas.openxmlformats.org/officeDocument/2006/relationships/image" Target="../media/image622.png"/><Relationship Id="rId388" Type="http://schemas.openxmlformats.org/officeDocument/2006/relationships/image" Target="../media/image664.png"/><Relationship Id="rId85" Type="http://schemas.openxmlformats.org/officeDocument/2006/relationships/image" Target="../media/image364.png"/><Relationship Id="rId150" Type="http://schemas.openxmlformats.org/officeDocument/2006/relationships/image" Target="../media/image429.png"/><Relationship Id="rId192" Type="http://schemas.openxmlformats.org/officeDocument/2006/relationships/image" Target="../media/image469.png"/><Relationship Id="rId206" Type="http://schemas.openxmlformats.org/officeDocument/2006/relationships/image" Target="../media/image483.png"/><Relationship Id="rId248" Type="http://schemas.openxmlformats.org/officeDocument/2006/relationships/image" Target="../media/image525.png"/><Relationship Id="rId12" Type="http://schemas.openxmlformats.org/officeDocument/2006/relationships/image" Target="../media/image292.png"/><Relationship Id="rId108" Type="http://schemas.openxmlformats.org/officeDocument/2006/relationships/image" Target="../media/image387.png"/><Relationship Id="rId315" Type="http://schemas.openxmlformats.org/officeDocument/2006/relationships/image" Target="../media/image592.png"/><Relationship Id="rId357" Type="http://schemas.openxmlformats.org/officeDocument/2006/relationships/image" Target="../media/image633.png"/><Relationship Id="rId54" Type="http://schemas.openxmlformats.org/officeDocument/2006/relationships/image" Target="../media/image334.png"/><Relationship Id="rId96" Type="http://schemas.openxmlformats.org/officeDocument/2006/relationships/image" Target="../media/image375.png"/><Relationship Id="rId161" Type="http://schemas.openxmlformats.org/officeDocument/2006/relationships/image" Target="../media/image440.png"/><Relationship Id="rId217" Type="http://schemas.openxmlformats.org/officeDocument/2006/relationships/image" Target="../media/image494.png"/><Relationship Id="rId259" Type="http://schemas.openxmlformats.org/officeDocument/2006/relationships/image" Target="../media/image536.png"/><Relationship Id="rId23" Type="http://schemas.openxmlformats.org/officeDocument/2006/relationships/image" Target="../media/image303.png"/><Relationship Id="rId119" Type="http://schemas.openxmlformats.org/officeDocument/2006/relationships/image" Target="../media/image398.png"/><Relationship Id="rId270" Type="http://schemas.openxmlformats.org/officeDocument/2006/relationships/image" Target="../media/image547.png"/><Relationship Id="rId326" Type="http://schemas.openxmlformats.org/officeDocument/2006/relationships/image" Target="../media/image603.png"/><Relationship Id="rId65" Type="http://schemas.openxmlformats.org/officeDocument/2006/relationships/image" Target="../media/image344.png"/><Relationship Id="rId130" Type="http://schemas.openxmlformats.org/officeDocument/2006/relationships/image" Target="../media/image409.png"/><Relationship Id="rId368" Type="http://schemas.openxmlformats.org/officeDocument/2006/relationships/image" Target="../media/image644.png"/><Relationship Id="rId172" Type="http://schemas.openxmlformats.org/officeDocument/2006/relationships/image" Target="../media/image451.png"/><Relationship Id="rId228" Type="http://schemas.openxmlformats.org/officeDocument/2006/relationships/image" Target="../media/image505.png"/><Relationship Id="rId281" Type="http://schemas.openxmlformats.org/officeDocument/2006/relationships/image" Target="../media/image558.png"/><Relationship Id="rId337" Type="http://schemas.openxmlformats.org/officeDocument/2006/relationships/image" Target="../media/image614.png"/><Relationship Id="rId34" Type="http://schemas.openxmlformats.org/officeDocument/2006/relationships/image" Target="../media/image314.png"/><Relationship Id="rId76" Type="http://schemas.openxmlformats.org/officeDocument/2006/relationships/image" Target="../media/image355.png"/><Relationship Id="rId141" Type="http://schemas.openxmlformats.org/officeDocument/2006/relationships/image" Target="../media/image420.png"/><Relationship Id="rId379" Type="http://schemas.openxmlformats.org/officeDocument/2006/relationships/image" Target="../media/image655.png"/><Relationship Id="rId7" Type="http://schemas.openxmlformats.org/officeDocument/2006/relationships/image" Target="../media/image287.png"/><Relationship Id="rId183" Type="http://schemas.openxmlformats.org/officeDocument/2006/relationships/image" Target="../media/image106.png"/><Relationship Id="rId239" Type="http://schemas.openxmlformats.org/officeDocument/2006/relationships/image" Target="../media/image516.png"/><Relationship Id="rId390" Type="http://schemas.openxmlformats.org/officeDocument/2006/relationships/image" Target="../media/image666.png"/><Relationship Id="rId250" Type="http://schemas.openxmlformats.org/officeDocument/2006/relationships/image" Target="../media/image527.png"/><Relationship Id="rId292" Type="http://schemas.openxmlformats.org/officeDocument/2006/relationships/image" Target="../media/image569.png"/><Relationship Id="rId306" Type="http://schemas.openxmlformats.org/officeDocument/2006/relationships/image" Target="../media/image583.png"/><Relationship Id="rId45" Type="http://schemas.openxmlformats.org/officeDocument/2006/relationships/image" Target="../media/image325.png"/><Relationship Id="rId87" Type="http://schemas.openxmlformats.org/officeDocument/2006/relationships/image" Target="../media/image366.png"/><Relationship Id="rId110" Type="http://schemas.openxmlformats.org/officeDocument/2006/relationships/image" Target="../media/image389.png"/><Relationship Id="rId348" Type="http://schemas.openxmlformats.org/officeDocument/2006/relationships/image" Target="../media/image624.png"/><Relationship Id="rId152" Type="http://schemas.openxmlformats.org/officeDocument/2006/relationships/image" Target="../media/image431.png"/><Relationship Id="rId194" Type="http://schemas.openxmlformats.org/officeDocument/2006/relationships/image" Target="../media/image471.png"/><Relationship Id="rId208" Type="http://schemas.openxmlformats.org/officeDocument/2006/relationships/image" Target="../media/image485.png"/><Relationship Id="rId261" Type="http://schemas.openxmlformats.org/officeDocument/2006/relationships/image" Target="../media/image538.png"/><Relationship Id="rId14" Type="http://schemas.openxmlformats.org/officeDocument/2006/relationships/image" Target="../media/image294.png"/><Relationship Id="rId56" Type="http://schemas.openxmlformats.org/officeDocument/2006/relationships/image" Target="../media/image336.png"/><Relationship Id="rId317" Type="http://schemas.openxmlformats.org/officeDocument/2006/relationships/image" Target="../media/image594.png"/><Relationship Id="rId359" Type="http://schemas.openxmlformats.org/officeDocument/2006/relationships/image" Target="../media/image635.png"/><Relationship Id="rId98" Type="http://schemas.openxmlformats.org/officeDocument/2006/relationships/image" Target="../media/image377.png"/><Relationship Id="rId121" Type="http://schemas.openxmlformats.org/officeDocument/2006/relationships/image" Target="../media/image400.png"/><Relationship Id="rId163" Type="http://schemas.openxmlformats.org/officeDocument/2006/relationships/image" Target="../media/image442.png"/><Relationship Id="rId219" Type="http://schemas.openxmlformats.org/officeDocument/2006/relationships/image" Target="../media/image496.png"/><Relationship Id="rId370" Type="http://schemas.openxmlformats.org/officeDocument/2006/relationships/image" Target="../media/image646.png"/><Relationship Id="rId230" Type="http://schemas.openxmlformats.org/officeDocument/2006/relationships/image" Target="../media/image507.png"/><Relationship Id="rId25" Type="http://schemas.openxmlformats.org/officeDocument/2006/relationships/image" Target="../media/image305.png"/><Relationship Id="rId67" Type="http://schemas.openxmlformats.org/officeDocument/2006/relationships/image" Target="../media/image346.png"/><Relationship Id="rId272" Type="http://schemas.openxmlformats.org/officeDocument/2006/relationships/image" Target="../media/image549.png"/><Relationship Id="rId328" Type="http://schemas.openxmlformats.org/officeDocument/2006/relationships/image" Target="../media/image605.png"/><Relationship Id="rId132" Type="http://schemas.openxmlformats.org/officeDocument/2006/relationships/image" Target="../media/image411.png"/><Relationship Id="rId174" Type="http://schemas.openxmlformats.org/officeDocument/2006/relationships/image" Target="../media/image453.png"/><Relationship Id="rId381" Type="http://schemas.openxmlformats.org/officeDocument/2006/relationships/image" Target="../media/image657.png"/><Relationship Id="rId241" Type="http://schemas.openxmlformats.org/officeDocument/2006/relationships/image" Target="../media/image518.png"/><Relationship Id="rId36" Type="http://schemas.openxmlformats.org/officeDocument/2006/relationships/image" Target="../media/image316.png"/><Relationship Id="rId283" Type="http://schemas.openxmlformats.org/officeDocument/2006/relationships/image" Target="../media/image560.png"/><Relationship Id="rId339" Type="http://schemas.openxmlformats.org/officeDocument/2006/relationships/image" Target="../media/image616.png"/><Relationship Id="rId78" Type="http://schemas.openxmlformats.org/officeDocument/2006/relationships/image" Target="../media/image357.png"/><Relationship Id="rId101" Type="http://schemas.openxmlformats.org/officeDocument/2006/relationships/image" Target="../media/image380.png"/><Relationship Id="rId143" Type="http://schemas.openxmlformats.org/officeDocument/2006/relationships/image" Target="../media/image422.png"/><Relationship Id="rId185" Type="http://schemas.openxmlformats.org/officeDocument/2006/relationships/image" Target="../media/image462.png"/><Relationship Id="rId350" Type="http://schemas.openxmlformats.org/officeDocument/2006/relationships/image" Target="../media/image626.png"/><Relationship Id="rId9" Type="http://schemas.openxmlformats.org/officeDocument/2006/relationships/image" Target="../media/image289.png"/><Relationship Id="rId210" Type="http://schemas.openxmlformats.org/officeDocument/2006/relationships/image" Target="../media/image487.png"/><Relationship Id="rId392" Type="http://schemas.openxmlformats.org/officeDocument/2006/relationships/image" Target="../media/image668.png"/><Relationship Id="rId252" Type="http://schemas.openxmlformats.org/officeDocument/2006/relationships/image" Target="../media/image529.png"/><Relationship Id="rId294" Type="http://schemas.openxmlformats.org/officeDocument/2006/relationships/image" Target="../media/image571.png"/><Relationship Id="rId308" Type="http://schemas.openxmlformats.org/officeDocument/2006/relationships/image" Target="../media/image585.png"/><Relationship Id="rId47" Type="http://schemas.openxmlformats.org/officeDocument/2006/relationships/image" Target="../media/image327.png"/><Relationship Id="rId89" Type="http://schemas.openxmlformats.org/officeDocument/2006/relationships/image" Target="../media/image368.png"/><Relationship Id="rId112" Type="http://schemas.openxmlformats.org/officeDocument/2006/relationships/image" Target="../media/image391.png"/><Relationship Id="rId154" Type="http://schemas.openxmlformats.org/officeDocument/2006/relationships/image" Target="../media/image433.png"/><Relationship Id="rId361" Type="http://schemas.openxmlformats.org/officeDocument/2006/relationships/image" Target="../media/image637.png"/><Relationship Id="rId196" Type="http://schemas.openxmlformats.org/officeDocument/2006/relationships/image" Target="../media/image473.png"/><Relationship Id="rId16" Type="http://schemas.openxmlformats.org/officeDocument/2006/relationships/image" Target="../media/image296.png"/><Relationship Id="rId221" Type="http://schemas.openxmlformats.org/officeDocument/2006/relationships/image" Target="../media/image498.png"/><Relationship Id="rId242" Type="http://schemas.openxmlformats.org/officeDocument/2006/relationships/image" Target="../media/image519.png"/><Relationship Id="rId263" Type="http://schemas.openxmlformats.org/officeDocument/2006/relationships/image" Target="../media/image540.png"/><Relationship Id="rId284" Type="http://schemas.openxmlformats.org/officeDocument/2006/relationships/image" Target="../media/image561.png"/><Relationship Id="rId319" Type="http://schemas.openxmlformats.org/officeDocument/2006/relationships/image" Target="../media/image596.png"/><Relationship Id="rId37" Type="http://schemas.openxmlformats.org/officeDocument/2006/relationships/image" Target="../media/image317.png"/><Relationship Id="rId58" Type="http://schemas.openxmlformats.org/officeDocument/2006/relationships/image" Target="../media/image338.png"/><Relationship Id="rId79" Type="http://schemas.openxmlformats.org/officeDocument/2006/relationships/image" Target="../media/image358.png"/><Relationship Id="rId102" Type="http://schemas.openxmlformats.org/officeDocument/2006/relationships/image" Target="../media/image381.png"/><Relationship Id="rId123" Type="http://schemas.openxmlformats.org/officeDocument/2006/relationships/image" Target="../media/image402.png"/><Relationship Id="rId144" Type="http://schemas.openxmlformats.org/officeDocument/2006/relationships/image" Target="../media/image423.png"/><Relationship Id="rId330" Type="http://schemas.openxmlformats.org/officeDocument/2006/relationships/image" Target="../media/image607.png"/><Relationship Id="rId90" Type="http://schemas.openxmlformats.org/officeDocument/2006/relationships/image" Target="../media/image369.png"/><Relationship Id="rId165" Type="http://schemas.openxmlformats.org/officeDocument/2006/relationships/image" Target="../media/image444.png"/><Relationship Id="rId186" Type="http://schemas.openxmlformats.org/officeDocument/2006/relationships/image" Target="../media/image463.png"/><Relationship Id="rId351" Type="http://schemas.openxmlformats.org/officeDocument/2006/relationships/image" Target="../media/image627.png"/><Relationship Id="rId372" Type="http://schemas.openxmlformats.org/officeDocument/2006/relationships/image" Target="../media/image648.png"/><Relationship Id="rId393" Type="http://schemas.openxmlformats.org/officeDocument/2006/relationships/image" Target="../media/image669.png"/><Relationship Id="rId211" Type="http://schemas.openxmlformats.org/officeDocument/2006/relationships/image" Target="../media/image488.png"/><Relationship Id="rId232" Type="http://schemas.openxmlformats.org/officeDocument/2006/relationships/image" Target="../media/image509.png"/><Relationship Id="rId253" Type="http://schemas.openxmlformats.org/officeDocument/2006/relationships/image" Target="../media/image530.png"/><Relationship Id="rId274" Type="http://schemas.openxmlformats.org/officeDocument/2006/relationships/image" Target="../media/image551.png"/><Relationship Id="rId295" Type="http://schemas.openxmlformats.org/officeDocument/2006/relationships/image" Target="../media/image572.png"/><Relationship Id="rId309" Type="http://schemas.openxmlformats.org/officeDocument/2006/relationships/image" Target="../media/image586.png"/><Relationship Id="rId27" Type="http://schemas.openxmlformats.org/officeDocument/2006/relationships/image" Target="../media/image307.png"/><Relationship Id="rId48" Type="http://schemas.openxmlformats.org/officeDocument/2006/relationships/image" Target="../media/image328.png"/><Relationship Id="rId69" Type="http://schemas.openxmlformats.org/officeDocument/2006/relationships/image" Target="../media/image348.png"/><Relationship Id="rId113" Type="http://schemas.openxmlformats.org/officeDocument/2006/relationships/image" Target="../media/image392.png"/><Relationship Id="rId134" Type="http://schemas.openxmlformats.org/officeDocument/2006/relationships/image" Target="../media/image413.png"/><Relationship Id="rId320" Type="http://schemas.openxmlformats.org/officeDocument/2006/relationships/image" Target="../media/image597.png"/><Relationship Id="rId80" Type="http://schemas.openxmlformats.org/officeDocument/2006/relationships/image" Target="../media/image359.png"/><Relationship Id="rId155" Type="http://schemas.openxmlformats.org/officeDocument/2006/relationships/image" Target="../media/image434.png"/><Relationship Id="rId176" Type="http://schemas.openxmlformats.org/officeDocument/2006/relationships/image" Target="../media/image455.png"/><Relationship Id="rId197" Type="http://schemas.openxmlformats.org/officeDocument/2006/relationships/image" Target="../media/image474.png"/><Relationship Id="rId341" Type="http://schemas.openxmlformats.org/officeDocument/2006/relationships/image" Target="../media/image617.png"/><Relationship Id="rId362" Type="http://schemas.openxmlformats.org/officeDocument/2006/relationships/image" Target="../media/image638.png"/><Relationship Id="rId383" Type="http://schemas.openxmlformats.org/officeDocument/2006/relationships/image" Target="../media/image659.png"/><Relationship Id="rId201" Type="http://schemas.openxmlformats.org/officeDocument/2006/relationships/image" Target="../media/image478.png"/><Relationship Id="rId222" Type="http://schemas.openxmlformats.org/officeDocument/2006/relationships/image" Target="../media/image499.png"/><Relationship Id="rId243" Type="http://schemas.openxmlformats.org/officeDocument/2006/relationships/image" Target="../media/image520.png"/><Relationship Id="rId264" Type="http://schemas.openxmlformats.org/officeDocument/2006/relationships/image" Target="../media/image541.png"/><Relationship Id="rId285" Type="http://schemas.openxmlformats.org/officeDocument/2006/relationships/image" Target="../media/image562.png"/><Relationship Id="rId17" Type="http://schemas.openxmlformats.org/officeDocument/2006/relationships/image" Target="../media/image297.png"/><Relationship Id="rId38" Type="http://schemas.openxmlformats.org/officeDocument/2006/relationships/image" Target="../media/image318.png"/><Relationship Id="rId59" Type="http://schemas.openxmlformats.org/officeDocument/2006/relationships/image" Target="../media/image261.png"/><Relationship Id="rId103" Type="http://schemas.openxmlformats.org/officeDocument/2006/relationships/image" Target="../media/image382.png"/><Relationship Id="rId124" Type="http://schemas.openxmlformats.org/officeDocument/2006/relationships/image" Target="../media/image403.png"/><Relationship Id="rId310" Type="http://schemas.openxmlformats.org/officeDocument/2006/relationships/image" Target="../media/image587.png"/><Relationship Id="rId70" Type="http://schemas.openxmlformats.org/officeDocument/2006/relationships/image" Target="../media/image349.png"/><Relationship Id="rId91" Type="http://schemas.openxmlformats.org/officeDocument/2006/relationships/image" Target="../media/image370.png"/><Relationship Id="rId145" Type="http://schemas.openxmlformats.org/officeDocument/2006/relationships/image" Target="../media/image424.png"/><Relationship Id="rId166" Type="http://schemas.openxmlformats.org/officeDocument/2006/relationships/image" Target="../media/image445.png"/><Relationship Id="rId187" Type="http://schemas.openxmlformats.org/officeDocument/2006/relationships/image" Target="../media/image464.png"/><Relationship Id="rId331" Type="http://schemas.openxmlformats.org/officeDocument/2006/relationships/image" Target="../media/image608.png"/><Relationship Id="rId352" Type="http://schemas.openxmlformats.org/officeDocument/2006/relationships/image" Target="../media/image628.png"/><Relationship Id="rId373" Type="http://schemas.openxmlformats.org/officeDocument/2006/relationships/image" Target="../media/image649.png"/><Relationship Id="rId394" Type="http://schemas.openxmlformats.org/officeDocument/2006/relationships/image" Target="../media/image670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489.png"/><Relationship Id="rId233" Type="http://schemas.openxmlformats.org/officeDocument/2006/relationships/image" Target="../media/image510.png"/><Relationship Id="rId254" Type="http://schemas.openxmlformats.org/officeDocument/2006/relationships/image" Target="../media/image531.png"/><Relationship Id="rId28" Type="http://schemas.openxmlformats.org/officeDocument/2006/relationships/image" Target="../media/image308.png"/><Relationship Id="rId49" Type="http://schemas.openxmlformats.org/officeDocument/2006/relationships/image" Target="../media/image329.png"/><Relationship Id="rId114" Type="http://schemas.openxmlformats.org/officeDocument/2006/relationships/image" Target="../media/image393.png"/><Relationship Id="rId275" Type="http://schemas.openxmlformats.org/officeDocument/2006/relationships/image" Target="../media/image552.png"/><Relationship Id="rId296" Type="http://schemas.openxmlformats.org/officeDocument/2006/relationships/image" Target="../media/image573.png"/><Relationship Id="rId300" Type="http://schemas.openxmlformats.org/officeDocument/2006/relationships/image" Target="../media/image577.png"/><Relationship Id="rId60" Type="http://schemas.openxmlformats.org/officeDocument/2006/relationships/image" Target="../media/image339.png"/><Relationship Id="rId81" Type="http://schemas.openxmlformats.org/officeDocument/2006/relationships/image" Target="../media/image360.png"/><Relationship Id="rId135" Type="http://schemas.openxmlformats.org/officeDocument/2006/relationships/image" Target="../media/image414.png"/><Relationship Id="rId156" Type="http://schemas.openxmlformats.org/officeDocument/2006/relationships/image" Target="../media/image435.png"/><Relationship Id="rId177" Type="http://schemas.openxmlformats.org/officeDocument/2006/relationships/image" Target="../media/image456.png"/><Relationship Id="rId198" Type="http://schemas.openxmlformats.org/officeDocument/2006/relationships/image" Target="../media/image475.png"/><Relationship Id="rId321" Type="http://schemas.openxmlformats.org/officeDocument/2006/relationships/image" Target="../media/image598.png"/><Relationship Id="rId342" Type="http://schemas.openxmlformats.org/officeDocument/2006/relationships/image" Target="../media/image618.png"/><Relationship Id="rId363" Type="http://schemas.openxmlformats.org/officeDocument/2006/relationships/image" Target="../media/image639.png"/><Relationship Id="rId384" Type="http://schemas.openxmlformats.org/officeDocument/2006/relationships/image" Target="../media/image660.png"/><Relationship Id="rId202" Type="http://schemas.openxmlformats.org/officeDocument/2006/relationships/image" Target="../media/image479.png"/><Relationship Id="rId223" Type="http://schemas.openxmlformats.org/officeDocument/2006/relationships/image" Target="../media/image500.png"/><Relationship Id="rId244" Type="http://schemas.openxmlformats.org/officeDocument/2006/relationships/image" Target="../media/image521.png"/><Relationship Id="rId18" Type="http://schemas.openxmlformats.org/officeDocument/2006/relationships/image" Target="../media/image298.png"/><Relationship Id="rId39" Type="http://schemas.openxmlformats.org/officeDocument/2006/relationships/image" Target="../media/image319.png"/><Relationship Id="rId265" Type="http://schemas.openxmlformats.org/officeDocument/2006/relationships/image" Target="../media/image542.png"/><Relationship Id="rId286" Type="http://schemas.openxmlformats.org/officeDocument/2006/relationships/image" Target="../media/image563.png"/><Relationship Id="rId50" Type="http://schemas.openxmlformats.org/officeDocument/2006/relationships/image" Target="../media/image330.png"/><Relationship Id="rId104" Type="http://schemas.openxmlformats.org/officeDocument/2006/relationships/image" Target="../media/image383.png"/><Relationship Id="rId125" Type="http://schemas.openxmlformats.org/officeDocument/2006/relationships/image" Target="../media/image404.png"/><Relationship Id="rId146" Type="http://schemas.openxmlformats.org/officeDocument/2006/relationships/image" Target="../media/image425.png"/><Relationship Id="rId167" Type="http://schemas.openxmlformats.org/officeDocument/2006/relationships/image" Target="../media/image446.png"/><Relationship Id="rId188" Type="http://schemas.openxmlformats.org/officeDocument/2006/relationships/image" Target="../media/image465.png"/><Relationship Id="rId311" Type="http://schemas.openxmlformats.org/officeDocument/2006/relationships/image" Target="../media/image588.png"/><Relationship Id="rId332" Type="http://schemas.openxmlformats.org/officeDocument/2006/relationships/image" Target="../media/image609.png"/><Relationship Id="rId353" Type="http://schemas.openxmlformats.org/officeDocument/2006/relationships/image" Target="../media/image629.png"/><Relationship Id="rId374" Type="http://schemas.openxmlformats.org/officeDocument/2006/relationships/image" Target="../media/image650.png"/><Relationship Id="rId395" Type="http://schemas.openxmlformats.org/officeDocument/2006/relationships/image" Target="../media/image671.png"/><Relationship Id="rId71" Type="http://schemas.openxmlformats.org/officeDocument/2006/relationships/image" Target="../media/image350.png"/><Relationship Id="rId92" Type="http://schemas.openxmlformats.org/officeDocument/2006/relationships/image" Target="../media/image371.png"/><Relationship Id="rId213" Type="http://schemas.openxmlformats.org/officeDocument/2006/relationships/image" Target="../media/image490.png"/><Relationship Id="rId234" Type="http://schemas.openxmlformats.org/officeDocument/2006/relationships/image" Target="../media/image511.png"/><Relationship Id="rId2" Type="http://schemas.openxmlformats.org/officeDocument/2006/relationships/image" Target="../media/image282.png"/><Relationship Id="rId29" Type="http://schemas.openxmlformats.org/officeDocument/2006/relationships/image" Target="../media/image309.png"/><Relationship Id="rId255" Type="http://schemas.openxmlformats.org/officeDocument/2006/relationships/image" Target="../media/image532.png"/><Relationship Id="rId276" Type="http://schemas.openxmlformats.org/officeDocument/2006/relationships/image" Target="../media/image553.png"/><Relationship Id="rId297" Type="http://schemas.openxmlformats.org/officeDocument/2006/relationships/image" Target="../media/image574.png"/><Relationship Id="rId40" Type="http://schemas.openxmlformats.org/officeDocument/2006/relationships/image" Target="../media/image320.png"/><Relationship Id="rId115" Type="http://schemas.openxmlformats.org/officeDocument/2006/relationships/image" Target="../media/image394.png"/><Relationship Id="rId136" Type="http://schemas.openxmlformats.org/officeDocument/2006/relationships/image" Target="../media/image415.png"/><Relationship Id="rId157" Type="http://schemas.openxmlformats.org/officeDocument/2006/relationships/image" Target="../media/image436.png"/><Relationship Id="rId178" Type="http://schemas.openxmlformats.org/officeDocument/2006/relationships/image" Target="../media/image118.png"/><Relationship Id="rId301" Type="http://schemas.openxmlformats.org/officeDocument/2006/relationships/image" Target="../media/image578.png"/><Relationship Id="rId322" Type="http://schemas.openxmlformats.org/officeDocument/2006/relationships/image" Target="../media/image599.png"/><Relationship Id="rId343" Type="http://schemas.openxmlformats.org/officeDocument/2006/relationships/image" Target="../media/image619.png"/><Relationship Id="rId364" Type="http://schemas.openxmlformats.org/officeDocument/2006/relationships/image" Target="../media/image640.png"/><Relationship Id="rId61" Type="http://schemas.openxmlformats.org/officeDocument/2006/relationships/image" Target="../media/image340.png"/><Relationship Id="rId82" Type="http://schemas.openxmlformats.org/officeDocument/2006/relationships/image" Target="../media/image361.png"/><Relationship Id="rId199" Type="http://schemas.openxmlformats.org/officeDocument/2006/relationships/image" Target="../media/image476.png"/><Relationship Id="rId203" Type="http://schemas.openxmlformats.org/officeDocument/2006/relationships/image" Target="../media/image480.png"/><Relationship Id="rId385" Type="http://schemas.openxmlformats.org/officeDocument/2006/relationships/image" Target="../media/image661.png"/><Relationship Id="rId19" Type="http://schemas.openxmlformats.org/officeDocument/2006/relationships/image" Target="../media/image299.png"/><Relationship Id="rId224" Type="http://schemas.openxmlformats.org/officeDocument/2006/relationships/image" Target="../media/image501.png"/><Relationship Id="rId245" Type="http://schemas.openxmlformats.org/officeDocument/2006/relationships/image" Target="../media/image522.png"/><Relationship Id="rId266" Type="http://schemas.openxmlformats.org/officeDocument/2006/relationships/image" Target="../media/image543.png"/><Relationship Id="rId287" Type="http://schemas.openxmlformats.org/officeDocument/2006/relationships/image" Target="../media/image564.png"/><Relationship Id="rId30" Type="http://schemas.openxmlformats.org/officeDocument/2006/relationships/image" Target="../media/image310.png"/><Relationship Id="rId105" Type="http://schemas.openxmlformats.org/officeDocument/2006/relationships/image" Target="../media/image384.png"/><Relationship Id="rId126" Type="http://schemas.openxmlformats.org/officeDocument/2006/relationships/image" Target="../media/image405.png"/><Relationship Id="rId147" Type="http://schemas.openxmlformats.org/officeDocument/2006/relationships/image" Target="../media/image426.png"/><Relationship Id="rId168" Type="http://schemas.openxmlformats.org/officeDocument/2006/relationships/image" Target="../media/image447.png"/><Relationship Id="rId312" Type="http://schemas.openxmlformats.org/officeDocument/2006/relationships/image" Target="../media/image589.png"/><Relationship Id="rId333" Type="http://schemas.openxmlformats.org/officeDocument/2006/relationships/image" Target="../media/image610.png"/><Relationship Id="rId354" Type="http://schemas.openxmlformats.org/officeDocument/2006/relationships/image" Target="../media/image630.png"/><Relationship Id="rId51" Type="http://schemas.openxmlformats.org/officeDocument/2006/relationships/image" Target="../media/image331.png"/><Relationship Id="rId72" Type="http://schemas.openxmlformats.org/officeDocument/2006/relationships/image" Target="../media/image351.png"/><Relationship Id="rId93" Type="http://schemas.openxmlformats.org/officeDocument/2006/relationships/image" Target="../media/image372.png"/><Relationship Id="rId189" Type="http://schemas.openxmlformats.org/officeDocument/2006/relationships/image" Target="../media/image466.png"/><Relationship Id="rId375" Type="http://schemas.openxmlformats.org/officeDocument/2006/relationships/image" Target="../media/image651.png"/><Relationship Id="rId3" Type="http://schemas.openxmlformats.org/officeDocument/2006/relationships/image" Target="../media/image283.png"/><Relationship Id="rId214" Type="http://schemas.openxmlformats.org/officeDocument/2006/relationships/image" Target="../media/image491.png"/><Relationship Id="rId235" Type="http://schemas.openxmlformats.org/officeDocument/2006/relationships/image" Target="../media/image512.png"/><Relationship Id="rId256" Type="http://schemas.openxmlformats.org/officeDocument/2006/relationships/image" Target="../media/image533.png"/><Relationship Id="rId277" Type="http://schemas.openxmlformats.org/officeDocument/2006/relationships/image" Target="../media/image554.png"/><Relationship Id="rId298" Type="http://schemas.openxmlformats.org/officeDocument/2006/relationships/image" Target="../media/image575.png"/><Relationship Id="rId116" Type="http://schemas.openxmlformats.org/officeDocument/2006/relationships/image" Target="../media/image395.png"/><Relationship Id="rId137" Type="http://schemas.openxmlformats.org/officeDocument/2006/relationships/image" Target="../media/image416.png"/><Relationship Id="rId158" Type="http://schemas.openxmlformats.org/officeDocument/2006/relationships/image" Target="../media/image437.png"/><Relationship Id="rId302" Type="http://schemas.openxmlformats.org/officeDocument/2006/relationships/image" Target="../media/image579.png"/><Relationship Id="rId323" Type="http://schemas.openxmlformats.org/officeDocument/2006/relationships/image" Target="../media/image600.png"/><Relationship Id="rId344" Type="http://schemas.openxmlformats.org/officeDocument/2006/relationships/image" Target="../media/image620.png"/><Relationship Id="rId20" Type="http://schemas.openxmlformats.org/officeDocument/2006/relationships/image" Target="../media/image300.png"/><Relationship Id="rId41" Type="http://schemas.openxmlformats.org/officeDocument/2006/relationships/image" Target="../media/image321.png"/><Relationship Id="rId62" Type="http://schemas.openxmlformats.org/officeDocument/2006/relationships/image" Target="../media/image341.png"/><Relationship Id="rId83" Type="http://schemas.openxmlformats.org/officeDocument/2006/relationships/image" Target="../media/image362.png"/><Relationship Id="rId179" Type="http://schemas.openxmlformats.org/officeDocument/2006/relationships/image" Target="../media/image457.png"/><Relationship Id="rId365" Type="http://schemas.openxmlformats.org/officeDocument/2006/relationships/image" Target="../media/image641.png"/><Relationship Id="rId386" Type="http://schemas.openxmlformats.org/officeDocument/2006/relationships/image" Target="../media/image662.png"/><Relationship Id="rId190" Type="http://schemas.openxmlformats.org/officeDocument/2006/relationships/image" Target="../media/image467.png"/><Relationship Id="rId204" Type="http://schemas.openxmlformats.org/officeDocument/2006/relationships/image" Target="../media/image481.png"/><Relationship Id="rId225" Type="http://schemas.openxmlformats.org/officeDocument/2006/relationships/image" Target="../media/image502.png"/><Relationship Id="rId246" Type="http://schemas.openxmlformats.org/officeDocument/2006/relationships/image" Target="../media/image523.png"/><Relationship Id="rId267" Type="http://schemas.openxmlformats.org/officeDocument/2006/relationships/image" Target="../media/image544.png"/><Relationship Id="rId288" Type="http://schemas.openxmlformats.org/officeDocument/2006/relationships/image" Target="../media/image565.png"/><Relationship Id="rId106" Type="http://schemas.openxmlformats.org/officeDocument/2006/relationships/image" Target="../media/image385.png"/><Relationship Id="rId127" Type="http://schemas.openxmlformats.org/officeDocument/2006/relationships/image" Target="../media/image406.png"/><Relationship Id="rId313" Type="http://schemas.openxmlformats.org/officeDocument/2006/relationships/image" Target="../media/image590.png"/><Relationship Id="rId10" Type="http://schemas.openxmlformats.org/officeDocument/2006/relationships/image" Target="../media/image290.png"/><Relationship Id="rId31" Type="http://schemas.openxmlformats.org/officeDocument/2006/relationships/image" Target="../media/image311.png"/><Relationship Id="rId52" Type="http://schemas.openxmlformats.org/officeDocument/2006/relationships/image" Target="../media/image332.png"/><Relationship Id="rId73" Type="http://schemas.openxmlformats.org/officeDocument/2006/relationships/image" Target="../media/image352.png"/><Relationship Id="rId94" Type="http://schemas.openxmlformats.org/officeDocument/2006/relationships/image" Target="../media/image373.png"/><Relationship Id="rId148" Type="http://schemas.openxmlformats.org/officeDocument/2006/relationships/image" Target="../media/image427.png"/><Relationship Id="rId169" Type="http://schemas.openxmlformats.org/officeDocument/2006/relationships/image" Target="../media/image448.png"/><Relationship Id="rId334" Type="http://schemas.openxmlformats.org/officeDocument/2006/relationships/image" Target="../media/image611.png"/><Relationship Id="rId355" Type="http://schemas.openxmlformats.org/officeDocument/2006/relationships/image" Target="../media/image631.png"/><Relationship Id="rId376" Type="http://schemas.openxmlformats.org/officeDocument/2006/relationships/image" Target="../media/image652.png"/><Relationship Id="rId4" Type="http://schemas.openxmlformats.org/officeDocument/2006/relationships/image" Target="../media/image284.png"/><Relationship Id="rId180" Type="http://schemas.openxmlformats.org/officeDocument/2006/relationships/image" Target="../media/image458.png"/><Relationship Id="rId215" Type="http://schemas.openxmlformats.org/officeDocument/2006/relationships/image" Target="../media/image492.png"/><Relationship Id="rId236" Type="http://schemas.openxmlformats.org/officeDocument/2006/relationships/image" Target="../media/image513.png"/><Relationship Id="rId257" Type="http://schemas.openxmlformats.org/officeDocument/2006/relationships/image" Target="../media/image534.png"/><Relationship Id="rId278" Type="http://schemas.openxmlformats.org/officeDocument/2006/relationships/image" Target="../media/image555.png"/><Relationship Id="rId303" Type="http://schemas.openxmlformats.org/officeDocument/2006/relationships/image" Target="../media/image580.png"/><Relationship Id="rId42" Type="http://schemas.openxmlformats.org/officeDocument/2006/relationships/image" Target="../media/image322.png"/><Relationship Id="rId84" Type="http://schemas.openxmlformats.org/officeDocument/2006/relationships/image" Target="../media/image363.png"/><Relationship Id="rId138" Type="http://schemas.openxmlformats.org/officeDocument/2006/relationships/image" Target="../media/image417.png"/><Relationship Id="rId345" Type="http://schemas.openxmlformats.org/officeDocument/2006/relationships/image" Target="../media/image621.png"/><Relationship Id="rId387" Type="http://schemas.openxmlformats.org/officeDocument/2006/relationships/image" Target="../media/image663.png"/><Relationship Id="rId191" Type="http://schemas.openxmlformats.org/officeDocument/2006/relationships/image" Target="../media/image468.png"/><Relationship Id="rId205" Type="http://schemas.openxmlformats.org/officeDocument/2006/relationships/image" Target="../media/image482.png"/><Relationship Id="rId247" Type="http://schemas.openxmlformats.org/officeDocument/2006/relationships/image" Target="../media/image524.png"/><Relationship Id="rId107" Type="http://schemas.openxmlformats.org/officeDocument/2006/relationships/image" Target="../media/image386.png"/><Relationship Id="rId289" Type="http://schemas.openxmlformats.org/officeDocument/2006/relationships/image" Target="../media/image566.png"/><Relationship Id="rId11" Type="http://schemas.openxmlformats.org/officeDocument/2006/relationships/image" Target="../media/image291.png"/><Relationship Id="rId53" Type="http://schemas.openxmlformats.org/officeDocument/2006/relationships/image" Target="../media/image333.png"/><Relationship Id="rId149" Type="http://schemas.openxmlformats.org/officeDocument/2006/relationships/image" Target="../media/image428.png"/><Relationship Id="rId314" Type="http://schemas.openxmlformats.org/officeDocument/2006/relationships/image" Target="../media/image591.png"/><Relationship Id="rId356" Type="http://schemas.openxmlformats.org/officeDocument/2006/relationships/image" Target="../media/image632.png"/><Relationship Id="rId95" Type="http://schemas.openxmlformats.org/officeDocument/2006/relationships/image" Target="../media/image374.png"/><Relationship Id="rId160" Type="http://schemas.openxmlformats.org/officeDocument/2006/relationships/image" Target="../media/image439.png"/><Relationship Id="rId216" Type="http://schemas.openxmlformats.org/officeDocument/2006/relationships/image" Target="../media/image493.png"/><Relationship Id="rId258" Type="http://schemas.openxmlformats.org/officeDocument/2006/relationships/image" Target="../media/image535.png"/><Relationship Id="rId22" Type="http://schemas.openxmlformats.org/officeDocument/2006/relationships/image" Target="../media/image302.png"/><Relationship Id="rId64" Type="http://schemas.openxmlformats.org/officeDocument/2006/relationships/image" Target="../media/image343.png"/><Relationship Id="rId118" Type="http://schemas.openxmlformats.org/officeDocument/2006/relationships/image" Target="../media/image397.png"/><Relationship Id="rId325" Type="http://schemas.openxmlformats.org/officeDocument/2006/relationships/image" Target="../media/image602.png"/><Relationship Id="rId367" Type="http://schemas.openxmlformats.org/officeDocument/2006/relationships/image" Target="../media/image643.png"/><Relationship Id="rId171" Type="http://schemas.openxmlformats.org/officeDocument/2006/relationships/image" Target="../media/image450.png"/><Relationship Id="rId227" Type="http://schemas.openxmlformats.org/officeDocument/2006/relationships/image" Target="../media/image504.png"/><Relationship Id="rId269" Type="http://schemas.openxmlformats.org/officeDocument/2006/relationships/image" Target="../media/image546.png"/><Relationship Id="rId33" Type="http://schemas.openxmlformats.org/officeDocument/2006/relationships/image" Target="../media/image313.png"/><Relationship Id="rId129" Type="http://schemas.openxmlformats.org/officeDocument/2006/relationships/image" Target="../media/image408.png"/><Relationship Id="rId280" Type="http://schemas.openxmlformats.org/officeDocument/2006/relationships/image" Target="../media/image557.png"/><Relationship Id="rId336" Type="http://schemas.openxmlformats.org/officeDocument/2006/relationships/image" Target="../media/image613.png"/><Relationship Id="rId75" Type="http://schemas.openxmlformats.org/officeDocument/2006/relationships/image" Target="../media/image354.png"/><Relationship Id="rId140" Type="http://schemas.openxmlformats.org/officeDocument/2006/relationships/image" Target="../media/image419.png"/><Relationship Id="rId182" Type="http://schemas.openxmlformats.org/officeDocument/2006/relationships/image" Target="../media/image460.png"/><Relationship Id="rId378" Type="http://schemas.openxmlformats.org/officeDocument/2006/relationships/image" Target="../media/image654.png"/><Relationship Id="rId6" Type="http://schemas.openxmlformats.org/officeDocument/2006/relationships/image" Target="../media/image286.png"/><Relationship Id="rId238" Type="http://schemas.openxmlformats.org/officeDocument/2006/relationships/image" Target="../media/image515.png"/><Relationship Id="rId291" Type="http://schemas.openxmlformats.org/officeDocument/2006/relationships/image" Target="../media/image568.png"/><Relationship Id="rId305" Type="http://schemas.openxmlformats.org/officeDocument/2006/relationships/image" Target="../media/image582.png"/><Relationship Id="rId347" Type="http://schemas.openxmlformats.org/officeDocument/2006/relationships/image" Target="../media/image623.png"/><Relationship Id="rId44" Type="http://schemas.openxmlformats.org/officeDocument/2006/relationships/image" Target="../media/image324.png"/><Relationship Id="rId86" Type="http://schemas.openxmlformats.org/officeDocument/2006/relationships/image" Target="../media/image365.png"/><Relationship Id="rId151" Type="http://schemas.openxmlformats.org/officeDocument/2006/relationships/image" Target="../media/image430.png"/><Relationship Id="rId389" Type="http://schemas.openxmlformats.org/officeDocument/2006/relationships/image" Target="../media/image665.png"/><Relationship Id="rId193" Type="http://schemas.openxmlformats.org/officeDocument/2006/relationships/image" Target="../media/image470.png"/><Relationship Id="rId207" Type="http://schemas.openxmlformats.org/officeDocument/2006/relationships/image" Target="../media/image484.png"/><Relationship Id="rId249" Type="http://schemas.openxmlformats.org/officeDocument/2006/relationships/image" Target="../media/image526.png"/><Relationship Id="rId13" Type="http://schemas.openxmlformats.org/officeDocument/2006/relationships/image" Target="../media/image293.png"/><Relationship Id="rId109" Type="http://schemas.openxmlformats.org/officeDocument/2006/relationships/image" Target="../media/image388.png"/><Relationship Id="rId260" Type="http://schemas.openxmlformats.org/officeDocument/2006/relationships/image" Target="../media/image537.png"/><Relationship Id="rId316" Type="http://schemas.openxmlformats.org/officeDocument/2006/relationships/image" Target="../media/image593.png"/><Relationship Id="rId55" Type="http://schemas.openxmlformats.org/officeDocument/2006/relationships/image" Target="../media/image335.png"/><Relationship Id="rId97" Type="http://schemas.openxmlformats.org/officeDocument/2006/relationships/image" Target="../media/image376.png"/><Relationship Id="rId120" Type="http://schemas.openxmlformats.org/officeDocument/2006/relationships/image" Target="../media/image399.png"/><Relationship Id="rId358" Type="http://schemas.openxmlformats.org/officeDocument/2006/relationships/image" Target="../media/image634.png"/><Relationship Id="rId162" Type="http://schemas.openxmlformats.org/officeDocument/2006/relationships/image" Target="../media/image441.png"/><Relationship Id="rId218" Type="http://schemas.openxmlformats.org/officeDocument/2006/relationships/image" Target="../media/image495.png"/><Relationship Id="rId271" Type="http://schemas.openxmlformats.org/officeDocument/2006/relationships/image" Target="../media/image548.png"/><Relationship Id="rId24" Type="http://schemas.openxmlformats.org/officeDocument/2006/relationships/image" Target="../media/image304.png"/><Relationship Id="rId66" Type="http://schemas.openxmlformats.org/officeDocument/2006/relationships/image" Target="../media/image345.png"/><Relationship Id="rId131" Type="http://schemas.openxmlformats.org/officeDocument/2006/relationships/image" Target="../media/image410.png"/><Relationship Id="rId327" Type="http://schemas.openxmlformats.org/officeDocument/2006/relationships/image" Target="../media/image604.png"/><Relationship Id="rId369" Type="http://schemas.openxmlformats.org/officeDocument/2006/relationships/image" Target="../media/image645.png"/><Relationship Id="rId173" Type="http://schemas.openxmlformats.org/officeDocument/2006/relationships/image" Target="../media/image452.png"/><Relationship Id="rId229" Type="http://schemas.openxmlformats.org/officeDocument/2006/relationships/image" Target="../media/image506.png"/><Relationship Id="rId380" Type="http://schemas.openxmlformats.org/officeDocument/2006/relationships/image" Target="../media/image656.png"/><Relationship Id="rId240" Type="http://schemas.openxmlformats.org/officeDocument/2006/relationships/image" Target="../media/image517.png"/><Relationship Id="rId35" Type="http://schemas.openxmlformats.org/officeDocument/2006/relationships/image" Target="../media/image315.png"/><Relationship Id="rId77" Type="http://schemas.openxmlformats.org/officeDocument/2006/relationships/image" Target="../media/image356.png"/><Relationship Id="rId100" Type="http://schemas.openxmlformats.org/officeDocument/2006/relationships/image" Target="../media/image379.png"/><Relationship Id="rId282" Type="http://schemas.openxmlformats.org/officeDocument/2006/relationships/image" Target="../media/image559.png"/><Relationship Id="rId338" Type="http://schemas.openxmlformats.org/officeDocument/2006/relationships/image" Target="../media/image615.png"/><Relationship Id="rId8" Type="http://schemas.openxmlformats.org/officeDocument/2006/relationships/image" Target="../media/image288.png"/><Relationship Id="rId142" Type="http://schemas.openxmlformats.org/officeDocument/2006/relationships/image" Target="../media/image421.png"/><Relationship Id="rId184" Type="http://schemas.openxmlformats.org/officeDocument/2006/relationships/image" Target="../media/image461.png"/><Relationship Id="rId391" Type="http://schemas.openxmlformats.org/officeDocument/2006/relationships/image" Target="../media/image667.png"/><Relationship Id="rId251" Type="http://schemas.openxmlformats.org/officeDocument/2006/relationships/image" Target="../media/image528.png"/><Relationship Id="rId46" Type="http://schemas.openxmlformats.org/officeDocument/2006/relationships/image" Target="../media/image326.png"/><Relationship Id="rId293" Type="http://schemas.openxmlformats.org/officeDocument/2006/relationships/image" Target="../media/image570.png"/><Relationship Id="rId307" Type="http://schemas.openxmlformats.org/officeDocument/2006/relationships/image" Target="../media/image584.png"/><Relationship Id="rId349" Type="http://schemas.openxmlformats.org/officeDocument/2006/relationships/image" Target="../media/image625.png"/><Relationship Id="rId88" Type="http://schemas.openxmlformats.org/officeDocument/2006/relationships/image" Target="../media/image367.png"/><Relationship Id="rId111" Type="http://schemas.openxmlformats.org/officeDocument/2006/relationships/image" Target="../media/image390.png"/><Relationship Id="rId153" Type="http://schemas.openxmlformats.org/officeDocument/2006/relationships/image" Target="../media/image432.png"/><Relationship Id="rId195" Type="http://schemas.openxmlformats.org/officeDocument/2006/relationships/image" Target="../media/image472.png"/><Relationship Id="rId209" Type="http://schemas.openxmlformats.org/officeDocument/2006/relationships/image" Target="../media/image486.png"/><Relationship Id="rId360" Type="http://schemas.openxmlformats.org/officeDocument/2006/relationships/image" Target="../media/image636.png"/><Relationship Id="rId220" Type="http://schemas.openxmlformats.org/officeDocument/2006/relationships/image" Target="../media/image497.png"/><Relationship Id="rId15" Type="http://schemas.openxmlformats.org/officeDocument/2006/relationships/image" Target="../media/image295.png"/><Relationship Id="rId57" Type="http://schemas.openxmlformats.org/officeDocument/2006/relationships/image" Target="../media/image337.png"/><Relationship Id="rId262" Type="http://schemas.openxmlformats.org/officeDocument/2006/relationships/image" Target="../media/image539.png"/><Relationship Id="rId318" Type="http://schemas.openxmlformats.org/officeDocument/2006/relationships/image" Target="../media/image595.png"/><Relationship Id="rId99" Type="http://schemas.openxmlformats.org/officeDocument/2006/relationships/image" Target="../media/image378.png"/><Relationship Id="rId122" Type="http://schemas.openxmlformats.org/officeDocument/2006/relationships/image" Target="../media/image401.png"/><Relationship Id="rId164" Type="http://schemas.openxmlformats.org/officeDocument/2006/relationships/image" Target="../media/image443.png"/><Relationship Id="rId371" Type="http://schemas.openxmlformats.org/officeDocument/2006/relationships/image" Target="../media/image647.png"/><Relationship Id="rId26" Type="http://schemas.openxmlformats.org/officeDocument/2006/relationships/image" Target="../media/image306.png"/><Relationship Id="rId231" Type="http://schemas.openxmlformats.org/officeDocument/2006/relationships/image" Target="../media/image508.png"/><Relationship Id="rId273" Type="http://schemas.openxmlformats.org/officeDocument/2006/relationships/image" Target="../media/image550.png"/><Relationship Id="rId329" Type="http://schemas.openxmlformats.org/officeDocument/2006/relationships/image" Target="../media/image606.png"/><Relationship Id="rId68" Type="http://schemas.openxmlformats.org/officeDocument/2006/relationships/image" Target="../media/image347.png"/><Relationship Id="rId133" Type="http://schemas.openxmlformats.org/officeDocument/2006/relationships/image" Target="../media/image412.png"/><Relationship Id="rId175" Type="http://schemas.openxmlformats.org/officeDocument/2006/relationships/image" Target="../media/image454.png"/><Relationship Id="rId340" Type="http://schemas.openxmlformats.org/officeDocument/2006/relationships/image" Target="../media/image231.png"/><Relationship Id="rId200" Type="http://schemas.openxmlformats.org/officeDocument/2006/relationships/image" Target="../media/image477.png"/><Relationship Id="rId382" Type="http://schemas.openxmlformats.org/officeDocument/2006/relationships/image" Target="../media/image65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2.png"/><Relationship Id="rId18" Type="http://schemas.openxmlformats.org/officeDocument/2006/relationships/image" Target="../media/image687.png"/><Relationship Id="rId26" Type="http://schemas.openxmlformats.org/officeDocument/2006/relationships/image" Target="../media/image695.png"/><Relationship Id="rId3" Type="http://schemas.openxmlformats.org/officeDocument/2006/relationships/image" Target="../media/image673.png"/><Relationship Id="rId21" Type="http://schemas.openxmlformats.org/officeDocument/2006/relationships/image" Target="../media/image690.png"/><Relationship Id="rId7" Type="http://schemas.openxmlformats.org/officeDocument/2006/relationships/image" Target="../media/image676.png"/><Relationship Id="rId12" Type="http://schemas.openxmlformats.org/officeDocument/2006/relationships/image" Target="../media/image681.png"/><Relationship Id="rId17" Type="http://schemas.openxmlformats.org/officeDocument/2006/relationships/image" Target="../media/image686.png"/><Relationship Id="rId25" Type="http://schemas.openxmlformats.org/officeDocument/2006/relationships/image" Target="../media/image694.png"/><Relationship Id="rId33" Type="http://schemas.openxmlformats.org/officeDocument/2006/relationships/image" Target="../media/image702.jpg"/><Relationship Id="rId2" Type="http://schemas.openxmlformats.org/officeDocument/2006/relationships/image" Target="../media/image672.png"/><Relationship Id="rId16" Type="http://schemas.openxmlformats.org/officeDocument/2006/relationships/image" Target="../media/image685.png"/><Relationship Id="rId20" Type="http://schemas.openxmlformats.org/officeDocument/2006/relationships/image" Target="../media/image689.png"/><Relationship Id="rId29" Type="http://schemas.openxmlformats.org/officeDocument/2006/relationships/image" Target="../media/image6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5.png"/><Relationship Id="rId11" Type="http://schemas.openxmlformats.org/officeDocument/2006/relationships/image" Target="../media/image680.png"/><Relationship Id="rId24" Type="http://schemas.openxmlformats.org/officeDocument/2006/relationships/image" Target="../media/image693.png"/><Relationship Id="rId32" Type="http://schemas.openxmlformats.org/officeDocument/2006/relationships/image" Target="../media/image701.png"/><Relationship Id="rId5" Type="http://schemas.openxmlformats.org/officeDocument/2006/relationships/image" Target="../media/image285.png"/><Relationship Id="rId15" Type="http://schemas.openxmlformats.org/officeDocument/2006/relationships/image" Target="../media/image684.png"/><Relationship Id="rId23" Type="http://schemas.openxmlformats.org/officeDocument/2006/relationships/image" Target="../media/image692.png"/><Relationship Id="rId28" Type="http://schemas.openxmlformats.org/officeDocument/2006/relationships/image" Target="../media/image697.png"/><Relationship Id="rId10" Type="http://schemas.openxmlformats.org/officeDocument/2006/relationships/image" Target="../media/image679.png"/><Relationship Id="rId19" Type="http://schemas.openxmlformats.org/officeDocument/2006/relationships/image" Target="../media/image688.png"/><Relationship Id="rId31" Type="http://schemas.openxmlformats.org/officeDocument/2006/relationships/image" Target="../media/image700.png"/><Relationship Id="rId4" Type="http://schemas.openxmlformats.org/officeDocument/2006/relationships/image" Target="../media/image674.png"/><Relationship Id="rId9" Type="http://schemas.openxmlformats.org/officeDocument/2006/relationships/image" Target="../media/image678.png"/><Relationship Id="rId14" Type="http://schemas.openxmlformats.org/officeDocument/2006/relationships/image" Target="../media/image683.png"/><Relationship Id="rId22" Type="http://schemas.openxmlformats.org/officeDocument/2006/relationships/image" Target="../media/image691.png"/><Relationship Id="rId27" Type="http://schemas.openxmlformats.org/officeDocument/2006/relationships/image" Target="../media/image696.png"/><Relationship Id="rId30" Type="http://schemas.openxmlformats.org/officeDocument/2006/relationships/image" Target="../media/image699.png"/><Relationship Id="rId8" Type="http://schemas.openxmlformats.org/officeDocument/2006/relationships/image" Target="../media/image67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8.png"/><Relationship Id="rId21" Type="http://schemas.openxmlformats.org/officeDocument/2006/relationships/image" Target="../media/image722.png"/><Relationship Id="rId42" Type="http://schemas.openxmlformats.org/officeDocument/2006/relationships/image" Target="../media/image743.png"/><Relationship Id="rId63" Type="http://schemas.openxmlformats.org/officeDocument/2006/relationships/image" Target="../media/image764.png"/><Relationship Id="rId84" Type="http://schemas.openxmlformats.org/officeDocument/2006/relationships/image" Target="../media/image785.png"/><Relationship Id="rId138" Type="http://schemas.openxmlformats.org/officeDocument/2006/relationships/image" Target="../media/image839.png"/><Relationship Id="rId159" Type="http://schemas.openxmlformats.org/officeDocument/2006/relationships/image" Target="../media/image860.png"/><Relationship Id="rId170" Type="http://schemas.openxmlformats.org/officeDocument/2006/relationships/image" Target="../media/image871.png"/><Relationship Id="rId107" Type="http://schemas.openxmlformats.org/officeDocument/2006/relationships/image" Target="../media/image808.png"/><Relationship Id="rId11" Type="http://schemas.openxmlformats.org/officeDocument/2006/relationships/image" Target="../media/image712.png"/><Relationship Id="rId32" Type="http://schemas.openxmlformats.org/officeDocument/2006/relationships/image" Target="../media/image733.png"/><Relationship Id="rId53" Type="http://schemas.openxmlformats.org/officeDocument/2006/relationships/image" Target="../media/image754.png"/><Relationship Id="rId74" Type="http://schemas.openxmlformats.org/officeDocument/2006/relationships/image" Target="../media/image775.png"/><Relationship Id="rId128" Type="http://schemas.openxmlformats.org/officeDocument/2006/relationships/image" Target="../media/image829.png"/><Relationship Id="rId149" Type="http://schemas.openxmlformats.org/officeDocument/2006/relationships/image" Target="../media/image850.png"/><Relationship Id="rId5" Type="http://schemas.openxmlformats.org/officeDocument/2006/relationships/image" Target="../media/image706.png"/><Relationship Id="rId95" Type="http://schemas.openxmlformats.org/officeDocument/2006/relationships/image" Target="../media/image796.png"/><Relationship Id="rId160" Type="http://schemas.openxmlformats.org/officeDocument/2006/relationships/image" Target="../media/image861.png"/><Relationship Id="rId181" Type="http://schemas.openxmlformats.org/officeDocument/2006/relationships/image" Target="../media/image882.png"/><Relationship Id="rId22" Type="http://schemas.openxmlformats.org/officeDocument/2006/relationships/image" Target="../media/image723.png"/><Relationship Id="rId43" Type="http://schemas.openxmlformats.org/officeDocument/2006/relationships/image" Target="../media/image744.png"/><Relationship Id="rId64" Type="http://schemas.openxmlformats.org/officeDocument/2006/relationships/image" Target="../media/image765.png"/><Relationship Id="rId118" Type="http://schemas.openxmlformats.org/officeDocument/2006/relationships/image" Target="../media/image819.png"/><Relationship Id="rId139" Type="http://schemas.openxmlformats.org/officeDocument/2006/relationships/image" Target="../media/image840.png"/><Relationship Id="rId85" Type="http://schemas.openxmlformats.org/officeDocument/2006/relationships/image" Target="../media/image786.png"/><Relationship Id="rId150" Type="http://schemas.openxmlformats.org/officeDocument/2006/relationships/image" Target="../media/image851.png"/><Relationship Id="rId171" Type="http://schemas.openxmlformats.org/officeDocument/2006/relationships/image" Target="../media/image872.png"/><Relationship Id="rId12" Type="http://schemas.openxmlformats.org/officeDocument/2006/relationships/image" Target="../media/image713.png"/><Relationship Id="rId33" Type="http://schemas.openxmlformats.org/officeDocument/2006/relationships/image" Target="../media/image734.png"/><Relationship Id="rId108" Type="http://schemas.openxmlformats.org/officeDocument/2006/relationships/image" Target="../media/image809.png"/><Relationship Id="rId129" Type="http://schemas.openxmlformats.org/officeDocument/2006/relationships/image" Target="../media/image830.png"/><Relationship Id="rId54" Type="http://schemas.openxmlformats.org/officeDocument/2006/relationships/image" Target="../media/image755.png"/><Relationship Id="rId75" Type="http://schemas.openxmlformats.org/officeDocument/2006/relationships/image" Target="../media/image776.png"/><Relationship Id="rId96" Type="http://schemas.openxmlformats.org/officeDocument/2006/relationships/image" Target="../media/image797.png"/><Relationship Id="rId140" Type="http://schemas.openxmlformats.org/officeDocument/2006/relationships/image" Target="../media/image841.png"/><Relationship Id="rId161" Type="http://schemas.openxmlformats.org/officeDocument/2006/relationships/image" Target="../media/image862.png"/><Relationship Id="rId182" Type="http://schemas.openxmlformats.org/officeDocument/2006/relationships/image" Target="../media/image883.png"/><Relationship Id="rId6" Type="http://schemas.openxmlformats.org/officeDocument/2006/relationships/image" Target="../media/image707.png"/><Relationship Id="rId23" Type="http://schemas.openxmlformats.org/officeDocument/2006/relationships/image" Target="../media/image724.png"/><Relationship Id="rId119" Type="http://schemas.openxmlformats.org/officeDocument/2006/relationships/image" Target="../media/image820.png"/><Relationship Id="rId44" Type="http://schemas.openxmlformats.org/officeDocument/2006/relationships/image" Target="../media/image745.png"/><Relationship Id="rId65" Type="http://schemas.openxmlformats.org/officeDocument/2006/relationships/image" Target="../media/image766.png"/><Relationship Id="rId86" Type="http://schemas.openxmlformats.org/officeDocument/2006/relationships/image" Target="../media/image787.png"/><Relationship Id="rId130" Type="http://schemas.openxmlformats.org/officeDocument/2006/relationships/image" Target="../media/image831.png"/><Relationship Id="rId151" Type="http://schemas.openxmlformats.org/officeDocument/2006/relationships/image" Target="../media/image852.png"/><Relationship Id="rId172" Type="http://schemas.openxmlformats.org/officeDocument/2006/relationships/image" Target="../media/image873.png"/><Relationship Id="rId13" Type="http://schemas.openxmlformats.org/officeDocument/2006/relationships/image" Target="../media/image714.png"/><Relationship Id="rId18" Type="http://schemas.openxmlformats.org/officeDocument/2006/relationships/image" Target="../media/image719.png"/><Relationship Id="rId39" Type="http://schemas.openxmlformats.org/officeDocument/2006/relationships/image" Target="../media/image740.png"/><Relationship Id="rId109" Type="http://schemas.openxmlformats.org/officeDocument/2006/relationships/image" Target="../media/image810.png"/><Relationship Id="rId34" Type="http://schemas.openxmlformats.org/officeDocument/2006/relationships/image" Target="../media/image735.png"/><Relationship Id="rId50" Type="http://schemas.openxmlformats.org/officeDocument/2006/relationships/image" Target="../media/image751.png"/><Relationship Id="rId55" Type="http://schemas.openxmlformats.org/officeDocument/2006/relationships/image" Target="../media/image756.png"/><Relationship Id="rId76" Type="http://schemas.openxmlformats.org/officeDocument/2006/relationships/image" Target="../media/image777.png"/><Relationship Id="rId97" Type="http://schemas.openxmlformats.org/officeDocument/2006/relationships/image" Target="../media/image798.png"/><Relationship Id="rId104" Type="http://schemas.openxmlformats.org/officeDocument/2006/relationships/image" Target="../media/image805.png"/><Relationship Id="rId120" Type="http://schemas.openxmlformats.org/officeDocument/2006/relationships/image" Target="../media/image821.png"/><Relationship Id="rId125" Type="http://schemas.openxmlformats.org/officeDocument/2006/relationships/image" Target="../media/image826.png"/><Relationship Id="rId141" Type="http://schemas.openxmlformats.org/officeDocument/2006/relationships/image" Target="../media/image842.png"/><Relationship Id="rId146" Type="http://schemas.openxmlformats.org/officeDocument/2006/relationships/image" Target="../media/image847.png"/><Relationship Id="rId167" Type="http://schemas.openxmlformats.org/officeDocument/2006/relationships/image" Target="../media/image868.png"/><Relationship Id="rId7" Type="http://schemas.openxmlformats.org/officeDocument/2006/relationships/image" Target="../media/image708.png"/><Relationship Id="rId71" Type="http://schemas.openxmlformats.org/officeDocument/2006/relationships/image" Target="../media/image772.png"/><Relationship Id="rId92" Type="http://schemas.openxmlformats.org/officeDocument/2006/relationships/image" Target="../media/image793.png"/><Relationship Id="rId162" Type="http://schemas.openxmlformats.org/officeDocument/2006/relationships/image" Target="../media/image863.png"/><Relationship Id="rId183" Type="http://schemas.openxmlformats.org/officeDocument/2006/relationships/image" Target="../media/image884.png"/><Relationship Id="rId2" Type="http://schemas.openxmlformats.org/officeDocument/2006/relationships/image" Target="../media/image703.png"/><Relationship Id="rId29" Type="http://schemas.openxmlformats.org/officeDocument/2006/relationships/image" Target="../media/image730.png"/><Relationship Id="rId24" Type="http://schemas.openxmlformats.org/officeDocument/2006/relationships/image" Target="../media/image725.png"/><Relationship Id="rId40" Type="http://schemas.openxmlformats.org/officeDocument/2006/relationships/image" Target="../media/image741.png"/><Relationship Id="rId45" Type="http://schemas.openxmlformats.org/officeDocument/2006/relationships/image" Target="../media/image746.png"/><Relationship Id="rId66" Type="http://schemas.openxmlformats.org/officeDocument/2006/relationships/image" Target="../media/image767.png"/><Relationship Id="rId87" Type="http://schemas.openxmlformats.org/officeDocument/2006/relationships/image" Target="../media/image788.png"/><Relationship Id="rId110" Type="http://schemas.openxmlformats.org/officeDocument/2006/relationships/image" Target="../media/image811.png"/><Relationship Id="rId115" Type="http://schemas.openxmlformats.org/officeDocument/2006/relationships/image" Target="../media/image816.png"/><Relationship Id="rId131" Type="http://schemas.openxmlformats.org/officeDocument/2006/relationships/image" Target="../media/image832.png"/><Relationship Id="rId136" Type="http://schemas.openxmlformats.org/officeDocument/2006/relationships/image" Target="../media/image837.png"/><Relationship Id="rId157" Type="http://schemas.openxmlformats.org/officeDocument/2006/relationships/image" Target="../media/image858.png"/><Relationship Id="rId178" Type="http://schemas.openxmlformats.org/officeDocument/2006/relationships/image" Target="../media/image879.png"/><Relationship Id="rId61" Type="http://schemas.openxmlformats.org/officeDocument/2006/relationships/image" Target="../media/image762.png"/><Relationship Id="rId82" Type="http://schemas.openxmlformats.org/officeDocument/2006/relationships/image" Target="../media/image783.png"/><Relationship Id="rId152" Type="http://schemas.openxmlformats.org/officeDocument/2006/relationships/image" Target="../media/image853.png"/><Relationship Id="rId173" Type="http://schemas.openxmlformats.org/officeDocument/2006/relationships/image" Target="../media/image874.png"/><Relationship Id="rId19" Type="http://schemas.openxmlformats.org/officeDocument/2006/relationships/image" Target="../media/image720.png"/><Relationship Id="rId14" Type="http://schemas.openxmlformats.org/officeDocument/2006/relationships/image" Target="../media/image715.png"/><Relationship Id="rId30" Type="http://schemas.openxmlformats.org/officeDocument/2006/relationships/image" Target="../media/image731.png"/><Relationship Id="rId35" Type="http://schemas.openxmlformats.org/officeDocument/2006/relationships/image" Target="../media/image736.png"/><Relationship Id="rId56" Type="http://schemas.openxmlformats.org/officeDocument/2006/relationships/image" Target="../media/image757.png"/><Relationship Id="rId77" Type="http://schemas.openxmlformats.org/officeDocument/2006/relationships/image" Target="../media/image778.png"/><Relationship Id="rId100" Type="http://schemas.openxmlformats.org/officeDocument/2006/relationships/image" Target="../media/image801.png"/><Relationship Id="rId105" Type="http://schemas.openxmlformats.org/officeDocument/2006/relationships/image" Target="../media/image806.png"/><Relationship Id="rId126" Type="http://schemas.openxmlformats.org/officeDocument/2006/relationships/image" Target="../media/image827.png"/><Relationship Id="rId147" Type="http://schemas.openxmlformats.org/officeDocument/2006/relationships/image" Target="../media/image848.png"/><Relationship Id="rId168" Type="http://schemas.openxmlformats.org/officeDocument/2006/relationships/image" Target="../media/image869.png"/><Relationship Id="rId8" Type="http://schemas.openxmlformats.org/officeDocument/2006/relationships/image" Target="../media/image709.png"/><Relationship Id="rId51" Type="http://schemas.openxmlformats.org/officeDocument/2006/relationships/image" Target="../media/image752.png"/><Relationship Id="rId72" Type="http://schemas.openxmlformats.org/officeDocument/2006/relationships/image" Target="../media/image773.png"/><Relationship Id="rId93" Type="http://schemas.openxmlformats.org/officeDocument/2006/relationships/image" Target="../media/image794.png"/><Relationship Id="rId98" Type="http://schemas.openxmlformats.org/officeDocument/2006/relationships/image" Target="../media/image799.png"/><Relationship Id="rId121" Type="http://schemas.openxmlformats.org/officeDocument/2006/relationships/image" Target="../media/image822.png"/><Relationship Id="rId142" Type="http://schemas.openxmlformats.org/officeDocument/2006/relationships/image" Target="../media/image843.png"/><Relationship Id="rId163" Type="http://schemas.openxmlformats.org/officeDocument/2006/relationships/image" Target="../media/image864.png"/><Relationship Id="rId184" Type="http://schemas.openxmlformats.org/officeDocument/2006/relationships/image" Target="../media/image885.png"/><Relationship Id="rId3" Type="http://schemas.openxmlformats.org/officeDocument/2006/relationships/image" Target="../media/image704.png"/><Relationship Id="rId25" Type="http://schemas.openxmlformats.org/officeDocument/2006/relationships/image" Target="../media/image726.png"/><Relationship Id="rId46" Type="http://schemas.openxmlformats.org/officeDocument/2006/relationships/image" Target="../media/image747.png"/><Relationship Id="rId67" Type="http://schemas.openxmlformats.org/officeDocument/2006/relationships/image" Target="../media/image768.png"/><Relationship Id="rId116" Type="http://schemas.openxmlformats.org/officeDocument/2006/relationships/image" Target="../media/image817.png"/><Relationship Id="rId137" Type="http://schemas.openxmlformats.org/officeDocument/2006/relationships/image" Target="../media/image838.png"/><Relationship Id="rId158" Type="http://schemas.openxmlformats.org/officeDocument/2006/relationships/image" Target="../media/image859.png"/><Relationship Id="rId20" Type="http://schemas.openxmlformats.org/officeDocument/2006/relationships/image" Target="../media/image721.png"/><Relationship Id="rId41" Type="http://schemas.openxmlformats.org/officeDocument/2006/relationships/image" Target="../media/image742.png"/><Relationship Id="rId62" Type="http://schemas.openxmlformats.org/officeDocument/2006/relationships/image" Target="../media/image763.png"/><Relationship Id="rId83" Type="http://schemas.openxmlformats.org/officeDocument/2006/relationships/image" Target="../media/image784.png"/><Relationship Id="rId88" Type="http://schemas.openxmlformats.org/officeDocument/2006/relationships/image" Target="../media/image789.png"/><Relationship Id="rId111" Type="http://schemas.openxmlformats.org/officeDocument/2006/relationships/image" Target="../media/image812.png"/><Relationship Id="rId132" Type="http://schemas.openxmlformats.org/officeDocument/2006/relationships/image" Target="../media/image833.png"/><Relationship Id="rId153" Type="http://schemas.openxmlformats.org/officeDocument/2006/relationships/image" Target="../media/image854.png"/><Relationship Id="rId174" Type="http://schemas.openxmlformats.org/officeDocument/2006/relationships/image" Target="../media/image875.png"/><Relationship Id="rId179" Type="http://schemas.openxmlformats.org/officeDocument/2006/relationships/image" Target="../media/image880.png"/><Relationship Id="rId15" Type="http://schemas.openxmlformats.org/officeDocument/2006/relationships/image" Target="../media/image716.png"/><Relationship Id="rId36" Type="http://schemas.openxmlformats.org/officeDocument/2006/relationships/image" Target="../media/image737.png"/><Relationship Id="rId57" Type="http://schemas.openxmlformats.org/officeDocument/2006/relationships/image" Target="../media/image758.png"/><Relationship Id="rId106" Type="http://schemas.openxmlformats.org/officeDocument/2006/relationships/image" Target="../media/image807.png"/><Relationship Id="rId127" Type="http://schemas.openxmlformats.org/officeDocument/2006/relationships/image" Target="../media/image828.png"/><Relationship Id="rId10" Type="http://schemas.openxmlformats.org/officeDocument/2006/relationships/image" Target="../media/image711.png"/><Relationship Id="rId31" Type="http://schemas.openxmlformats.org/officeDocument/2006/relationships/image" Target="../media/image732.png"/><Relationship Id="rId52" Type="http://schemas.openxmlformats.org/officeDocument/2006/relationships/image" Target="../media/image753.png"/><Relationship Id="rId73" Type="http://schemas.openxmlformats.org/officeDocument/2006/relationships/image" Target="../media/image774.png"/><Relationship Id="rId78" Type="http://schemas.openxmlformats.org/officeDocument/2006/relationships/image" Target="../media/image779.png"/><Relationship Id="rId94" Type="http://schemas.openxmlformats.org/officeDocument/2006/relationships/image" Target="../media/image795.png"/><Relationship Id="rId99" Type="http://schemas.openxmlformats.org/officeDocument/2006/relationships/image" Target="../media/image800.png"/><Relationship Id="rId101" Type="http://schemas.openxmlformats.org/officeDocument/2006/relationships/image" Target="../media/image802.png"/><Relationship Id="rId122" Type="http://schemas.openxmlformats.org/officeDocument/2006/relationships/image" Target="../media/image823.png"/><Relationship Id="rId143" Type="http://schemas.openxmlformats.org/officeDocument/2006/relationships/image" Target="../media/image844.png"/><Relationship Id="rId148" Type="http://schemas.openxmlformats.org/officeDocument/2006/relationships/image" Target="../media/image849.png"/><Relationship Id="rId164" Type="http://schemas.openxmlformats.org/officeDocument/2006/relationships/image" Target="../media/image865.png"/><Relationship Id="rId169" Type="http://schemas.openxmlformats.org/officeDocument/2006/relationships/image" Target="../media/image870.png"/><Relationship Id="rId185" Type="http://schemas.openxmlformats.org/officeDocument/2006/relationships/image" Target="../media/image886.png"/><Relationship Id="rId4" Type="http://schemas.openxmlformats.org/officeDocument/2006/relationships/image" Target="../media/image705.png"/><Relationship Id="rId9" Type="http://schemas.openxmlformats.org/officeDocument/2006/relationships/image" Target="../media/image710.png"/><Relationship Id="rId180" Type="http://schemas.openxmlformats.org/officeDocument/2006/relationships/image" Target="../media/image881.png"/><Relationship Id="rId26" Type="http://schemas.openxmlformats.org/officeDocument/2006/relationships/image" Target="../media/image727.png"/><Relationship Id="rId47" Type="http://schemas.openxmlformats.org/officeDocument/2006/relationships/image" Target="../media/image748.png"/><Relationship Id="rId68" Type="http://schemas.openxmlformats.org/officeDocument/2006/relationships/image" Target="../media/image769.png"/><Relationship Id="rId89" Type="http://schemas.openxmlformats.org/officeDocument/2006/relationships/image" Target="../media/image790.png"/><Relationship Id="rId112" Type="http://schemas.openxmlformats.org/officeDocument/2006/relationships/image" Target="../media/image813.png"/><Relationship Id="rId133" Type="http://schemas.openxmlformats.org/officeDocument/2006/relationships/image" Target="../media/image834.png"/><Relationship Id="rId154" Type="http://schemas.openxmlformats.org/officeDocument/2006/relationships/image" Target="../media/image855.png"/><Relationship Id="rId175" Type="http://schemas.openxmlformats.org/officeDocument/2006/relationships/image" Target="../media/image876.png"/><Relationship Id="rId16" Type="http://schemas.openxmlformats.org/officeDocument/2006/relationships/image" Target="../media/image717.png"/><Relationship Id="rId37" Type="http://schemas.openxmlformats.org/officeDocument/2006/relationships/image" Target="../media/image738.png"/><Relationship Id="rId58" Type="http://schemas.openxmlformats.org/officeDocument/2006/relationships/image" Target="../media/image759.png"/><Relationship Id="rId79" Type="http://schemas.openxmlformats.org/officeDocument/2006/relationships/image" Target="../media/image780.png"/><Relationship Id="rId102" Type="http://schemas.openxmlformats.org/officeDocument/2006/relationships/image" Target="../media/image803.png"/><Relationship Id="rId123" Type="http://schemas.openxmlformats.org/officeDocument/2006/relationships/image" Target="../media/image824.png"/><Relationship Id="rId144" Type="http://schemas.openxmlformats.org/officeDocument/2006/relationships/image" Target="../media/image845.png"/><Relationship Id="rId90" Type="http://schemas.openxmlformats.org/officeDocument/2006/relationships/image" Target="../media/image791.png"/><Relationship Id="rId165" Type="http://schemas.openxmlformats.org/officeDocument/2006/relationships/image" Target="../media/image866.png"/><Relationship Id="rId186" Type="http://schemas.openxmlformats.org/officeDocument/2006/relationships/image" Target="../media/image887.png"/><Relationship Id="rId27" Type="http://schemas.openxmlformats.org/officeDocument/2006/relationships/image" Target="../media/image728.png"/><Relationship Id="rId48" Type="http://schemas.openxmlformats.org/officeDocument/2006/relationships/image" Target="../media/image749.png"/><Relationship Id="rId69" Type="http://schemas.openxmlformats.org/officeDocument/2006/relationships/image" Target="../media/image770.png"/><Relationship Id="rId113" Type="http://schemas.openxmlformats.org/officeDocument/2006/relationships/image" Target="../media/image814.png"/><Relationship Id="rId134" Type="http://schemas.openxmlformats.org/officeDocument/2006/relationships/image" Target="../media/image835.png"/><Relationship Id="rId80" Type="http://schemas.openxmlformats.org/officeDocument/2006/relationships/image" Target="../media/image781.png"/><Relationship Id="rId155" Type="http://schemas.openxmlformats.org/officeDocument/2006/relationships/image" Target="../media/image856.png"/><Relationship Id="rId176" Type="http://schemas.openxmlformats.org/officeDocument/2006/relationships/image" Target="../media/image877.png"/><Relationship Id="rId17" Type="http://schemas.openxmlformats.org/officeDocument/2006/relationships/image" Target="../media/image718.png"/><Relationship Id="rId38" Type="http://schemas.openxmlformats.org/officeDocument/2006/relationships/image" Target="../media/image739.png"/><Relationship Id="rId59" Type="http://schemas.openxmlformats.org/officeDocument/2006/relationships/image" Target="../media/image760.png"/><Relationship Id="rId103" Type="http://schemas.openxmlformats.org/officeDocument/2006/relationships/image" Target="../media/image804.png"/><Relationship Id="rId124" Type="http://schemas.openxmlformats.org/officeDocument/2006/relationships/image" Target="../media/image825.png"/><Relationship Id="rId70" Type="http://schemas.openxmlformats.org/officeDocument/2006/relationships/image" Target="../media/image771.png"/><Relationship Id="rId91" Type="http://schemas.openxmlformats.org/officeDocument/2006/relationships/image" Target="../media/image792.png"/><Relationship Id="rId145" Type="http://schemas.openxmlformats.org/officeDocument/2006/relationships/image" Target="../media/image846.png"/><Relationship Id="rId166" Type="http://schemas.openxmlformats.org/officeDocument/2006/relationships/image" Target="../media/image867.png"/><Relationship Id="rId1" Type="http://schemas.openxmlformats.org/officeDocument/2006/relationships/slideLayout" Target="../slideLayouts/slideLayout5.xml"/><Relationship Id="rId28" Type="http://schemas.openxmlformats.org/officeDocument/2006/relationships/image" Target="../media/image729.png"/><Relationship Id="rId49" Type="http://schemas.openxmlformats.org/officeDocument/2006/relationships/image" Target="../media/image750.png"/><Relationship Id="rId114" Type="http://schemas.openxmlformats.org/officeDocument/2006/relationships/image" Target="../media/image815.png"/><Relationship Id="rId60" Type="http://schemas.openxmlformats.org/officeDocument/2006/relationships/image" Target="../media/image761.png"/><Relationship Id="rId81" Type="http://schemas.openxmlformats.org/officeDocument/2006/relationships/image" Target="../media/image782.png"/><Relationship Id="rId135" Type="http://schemas.openxmlformats.org/officeDocument/2006/relationships/image" Target="../media/image836.png"/><Relationship Id="rId156" Type="http://schemas.openxmlformats.org/officeDocument/2006/relationships/image" Target="../media/image857.png"/><Relationship Id="rId177" Type="http://schemas.openxmlformats.org/officeDocument/2006/relationships/image" Target="../media/image8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9.png"/><Relationship Id="rId2" Type="http://schemas.openxmlformats.org/officeDocument/2006/relationships/image" Target="../media/image88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1.png"/><Relationship Id="rId4" Type="http://schemas.openxmlformats.org/officeDocument/2006/relationships/image" Target="../media/image89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2406" y="9962197"/>
            <a:ext cx="52069" cy="88900"/>
          </a:xfrm>
          <a:custGeom>
            <a:avLst/>
            <a:gdLst/>
            <a:ahLst/>
            <a:cxnLst/>
            <a:rect l="l" t="t" r="r" b="b"/>
            <a:pathLst>
              <a:path w="52070" h="88900">
                <a:moveTo>
                  <a:pt x="4572" y="22955"/>
                </a:moveTo>
                <a:lnTo>
                  <a:pt x="1524" y="22955"/>
                </a:lnTo>
                <a:lnTo>
                  <a:pt x="1524" y="21431"/>
                </a:lnTo>
                <a:lnTo>
                  <a:pt x="0" y="21431"/>
                </a:lnTo>
                <a:lnTo>
                  <a:pt x="0" y="15335"/>
                </a:lnTo>
                <a:lnTo>
                  <a:pt x="1524" y="15335"/>
                </a:lnTo>
                <a:lnTo>
                  <a:pt x="1524" y="13811"/>
                </a:lnTo>
                <a:lnTo>
                  <a:pt x="3048" y="13811"/>
                </a:lnTo>
                <a:lnTo>
                  <a:pt x="22860" y="0"/>
                </a:lnTo>
                <a:lnTo>
                  <a:pt x="33528" y="0"/>
                </a:lnTo>
                <a:lnTo>
                  <a:pt x="33528" y="12287"/>
                </a:lnTo>
                <a:lnTo>
                  <a:pt x="21336" y="12287"/>
                </a:lnTo>
                <a:lnTo>
                  <a:pt x="4572" y="21431"/>
                </a:lnTo>
                <a:lnTo>
                  <a:pt x="4572" y="22955"/>
                </a:lnTo>
                <a:close/>
              </a:path>
              <a:path w="52070" h="88900">
                <a:moveTo>
                  <a:pt x="33528" y="79438"/>
                </a:moveTo>
                <a:lnTo>
                  <a:pt x="21336" y="79438"/>
                </a:lnTo>
                <a:lnTo>
                  <a:pt x="21336" y="12287"/>
                </a:lnTo>
                <a:lnTo>
                  <a:pt x="33528" y="12287"/>
                </a:lnTo>
                <a:lnTo>
                  <a:pt x="33528" y="79438"/>
                </a:lnTo>
                <a:close/>
              </a:path>
              <a:path w="52070" h="88900">
                <a:moveTo>
                  <a:pt x="51911" y="88582"/>
                </a:moveTo>
                <a:lnTo>
                  <a:pt x="1524" y="88582"/>
                </a:lnTo>
                <a:lnTo>
                  <a:pt x="1524" y="79438"/>
                </a:lnTo>
                <a:lnTo>
                  <a:pt x="51911" y="79438"/>
                </a:lnTo>
                <a:lnTo>
                  <a:pt x="51911" y="8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87" y="650938"/>
            <a:ext cx="400050" cy="1204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42969" y="649414"/>
            <a:ext cx="153035" cy="119380"/>
            <a:chOff x="3942969" y="649414"/>
            <a:chExt cx="153035" cy="1193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969" y="649414"/>
              <a:ext cx="64103" cy="118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1551" y="649414"/>
              <a:ext cx="64103" cy="11896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695" y="1090422"/>
            <a:ext cx="2438495" cy="1830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1438" y="1126997"/>
            <a:ext cx="774096" cy="149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6260" y="1531619"/>
            <a:ext cx="3388137" cy="1965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98373" y="2353919"/>
            <a:ext cx="102870" cy="114935"/>
          </a:xfrm>
          <a:custGeom>
            <a:avLst/>
            <a:gdLst/>
            <a:ahLst/>
            <a:cxnLst/>
            <a:rect l="l" t="t" r="r" b="b"/>
            <a:pathLst>
              <a:path w="102870" h="114935">
                <a:moveTo>
                  <a:pt x="56476" y="108292"/>
                </a:moveTo>
                <a:lnTo>
                  <a:pt x="47332" y="108292"/>
                </a:lnTo>
                <a:lnTo>
                  <a:pt x="41236" y="102196"/>
                </a:lnTo>
                <a:lnTo>
                  <a:pt x="41236" y="0"/>
                </a:lnTo>
                <a:lnTo>
                  <a:pt x="38188" y="0"/>
                </a:lnTo>
                <a:lnTo>
                  <a:pt x="0" y="18288"/>
                </a:lnTo>
                <a:lnTo>
                  <a:pt x="1524" y="21336"/>
                </a:lnTo>
                <a:lnTo>
                  <a:pt x="4572" y="19812"/>
                </a:lnTo>
                <a:lnTo>
                  <a:pt x="15240" y="19812"/>
                </a:lnTo>
                <a:lnTo>
                  <a:pt x="16764" y="21336"/>
                </a:lnTo>
                <a:lnTo>
                  <a:pt x="16764" y="22860"/>
                </a:lnTo>
                <a:lnTo>
                  <a:pt x="18288" y="22860"/>
                </a:lnTo>
                <a:lnTo>
                  <a:pt x="18288" y="100672"/>
                </a:lnTo>
                <a:lnTo>
                  <a:pt x="16764" y="102196"/>
                </a:lnTo>
                <a:lnTo>
                  <a:pt x="16764" y="105244"/>
                </a:lnTo>
                <a:lnTo>
                  <a:pt x="15240" y="106768"/>
                </a:lnTo>
                <a:lnTo>
                  <a:pt x="13716" y="106768"/>
                </a:lnTo>
                <a:lnTo>
                  <a:pt x="12192" y="108292"/>
                </a:lnTo>
                <a:lnTo>
                  <a:pt x="1524" y="108292"/>
                </a:lnTo>
                <a:lnTo>
                  <a:pt x="1524" y="111340"/>
                </a:lnTo>
                <a:lnTo>
                  <a:pt x="56476" y="111340"/>
                </a:lnTo>
                <a:lnTo>
                  <a:pt x="56476" y="108292"/>
                </a:lnTo>
                <a:close/>
              </a:path>
              <a:path w="102870" h="114935">
                <a:moveTo>
                  <a:pt x="102298" y="96100"/>
                </a:moveTo>
                <a:lnTo>
                  <a:pt x="100774" y="93052"/>
                </a:lnTo>
                <a:lnTo>
                  <a:pt x="97726" y="91528"/>
                </a:lnTo>
                <a:lnTo>
                  <a:pt x="94678" y="88480"/>
                </a:lnTo>
                <a:lnTo>
                  <a:pt x="91630" y="86956"/>
                </a:lnTo>
                <a:lnTo>
                  <a:pt x="88582" y="86956"/>
                </a:lnTo>
                <a:lnTo>
                  <a:pt x="85534" y="86956"/>
                </a:lnTo>
                <a:lnTo>
                  <a:pt x="82384" y="88480"/>
                </a:lnTo>
                <a:lnTo>
                  <a:pt x="77812" y="93052"/>
                </a:lnTo>
                <a:lnTo>
                  <a:pt x="76288" y="96100"/>
                </a:lnTo>
                <a:lnTo>
                  <a:pt x="76288" y="103720"/>
                </a:lnTo>
                <a:lnTo>
                  <a:pt x="79336" y="109816"/>
                </a:lnTo>
                <a:lnTo>
                  <a:pt x="82384" y="112864"/>
                </a:lnTo>
                <a:lnTo>
                  <a:pt x="85534" y="114388"/>
                </a:lnTo>
                <a:lnTo>
                  <a:pt x="91630" y="114388"/>
                </a:lnTo>
                <a:lnTo>
                  <a:pt x="94678" y="112864"/>
                </a:lnTo>
                <a:lnTo>
                  <a:pt x="100774" y="106768"/>
                </a:lnTo>
                <a:lnTo>
                  <a:pt x="102298" y="103720"/>
                </a:lnTo>
                <a:lnTo>
                  <a:pt x="102298" y="9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2782" y="2353913"/>
            <a:ext cx="3284315" cy="1464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2945" y="3133629"/>
            <a:ext cx="1242917" cy="15106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19109" y="3168681"/>
            <a:ext cx="589406" cy="855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81763" y="3168681"/>
            <a:ext cx="755808" cy="11601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515486" y="3133629"/>
            <a:ext cx="945515" cy="151130"/>
            <a:chOff x="3515486" y="3133629"/>
            <a:chExt cx="945515" cy="15113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5486" y="3133629"/>
              <a:ext cx="668750" cy="15106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1669" y="3170205"/>
              <a:ext cx="248888" cy="1111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33900" y="3168681"/>
            <a:ext cx="142017" cy="855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49165" y="3141249"/>
            <a:ext cx="172497" cy="11296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990433" y="3168681"/>
            <a:ext cx="648970" cy="116205"/>
            <a:chOff x="4990433" y="3168681"/>
            <a:chExt cx="648970" cy="11620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0433" y="3168681"/>
              <a:ext cx="604646" cy="1160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20988" y="3234308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2191" y="19907"/>
                  </a:moveTo>
                  <a:lnTo>
                    <a:pt x="6095" y="19907"/>
                  </a:lnTo>
                  <a:lnTo>
                    <a:pt x="3047" y="18383"/>
                  </a:lnTo>
                  <a:lnTo>
                    <a:pt x="1523" y="18383"/>
                  </a:lnTo>
                  <a:lnTo>
                    <a:pt x="0" y="16859"/>
                  </a:lnTo>
                  <a:lnTo>
                    <a:pt x="0" y="3048"/>
                  </a:lnTo>
                  <a:lnTo>
                    <a:pt x="3047" y="0"/>
                  </a:lnTo>
                  <a:lnTo>
                    <a:pt x="15335" y="0"/>
                  </a:lnTo>
                  <a:lnTo>
                    <a:pt x="16859" y="1524"/>
                  </a:lnTo>
                  <a:lnTo>
                    <a:pt x="16859" y="3048"/>
                  </a:lnTo>
                  <a:lnTo>
                    <a:pt x="18383" y="6096"/>
                  </a:lnTo>
                  <a:lnTo>
                    <a:pt x="18383" y="9144"/>
                  </a:lnTo>
                  <a:lnTo>
                    <a:pt x="18383" y="16859"/>
                  </a:lnTo>
                  <a:lnTo>
                    <a:pt x="16859" y="18383"/>
                  </a:lnTo>
                  <a:lnTo>
                    <a:pt x="15335" y="18383"/>
                  </a:lnTo>
                  <a:lnTo>
                    <a:pt x="12191" y="1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14142" y="3139725"/>
            <a:ext cx="774096" cy="1449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60057" y="3168681"/>
            <a:ext cx="148114" cy="85534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782943" y="3168681"/>
            <a:ext cx="323850" cy="110489"/>
            <a:chOff x="6782943" y="3168681"/>
            <a:chExt cx="323850" cy="110489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82943" y="3170205"/>
              <a:ext cx="68770" cy="840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74573" y="3168681"/>
              <a:ext cx="232123" cy="10991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6248" y="3457098"/>
            <a:ext cx="1400174" cy="15411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953482" y="3458622"/>
            <a:ext cx="705485" cy="146685"/>
            <a:chOff x="1953482" y="3458622"/>
            <a:chExt cx="705485" cy="146685"/>
          </a:xfrm>
        </p:grpSpPr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53482" y="3495293"/>
              <a:ext cx="143541" cy="85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18360" y="3464718"/>
              <a:ext cx="160305" cy="11601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307717" y="3458629"/>
              <a:ext cx="13970" cy="122555"/>
            </a:xfrm>
            <a:custGeom>
              <a:avLst/>
              <a:gdLst/>
              <a:ahLst/>
              <a:cxnLst/>
              <a:rect l="l" t="t" r="r" b="b"/>
              <a:pathLst>
                <a:path w="13969" h="122554">
                  <a:moveTo>
                    <a:pt x="13716" y="1524"/>
                  </a:moveTo>
                  <a:lnTo>
                    <a:pt x="10668" y="1524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0" y="1524"/>
                  </a:lnTo>
                  <a:lnTo>
                    <a:pt x="0" y="120586"/>
                  </a:lnTo>
                  <a:lnTo>
                    <a:pt x="1524" y="120586"/>
                  </a:lnTo>
                  <a:lnTo>
                    <a:pt x="3048" y="122110"/>
                  </a:lnTo>
                  <a:lnTo>
                    <a:pt x="12192" y="122110"/>
                  </a:lnTo>
                  <a:lnTo>
                    <a:pt x="12192" y="120586"/>
                  </a:lnTo>
                  <a:lnTo>
                    <a:pt x="13716" y="120586"/>
                  </a:lnTo>
                  <a:lnTo>
                    <a:pt x="1371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45817" y="3464718"/>
              <a:ext cx="177165" cy="1160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44318" y="3460146"/>
              <a:ext cx="114585" cy="14497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747391" y="3457098"/>
            <a:ext cx="804672" cy="15411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634549" y="3495294"/>
            <a:ext cx="323659" cy="112871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4051363" y="3495294"/>
            <a:ext cx="154305" cy="85725"/>
            <a:chOff x="4051363" y="3495294"/>
            <a:chExt cx="154305" cy="8572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41470" y="3495294"/>
              <a:ext cx="64103" cy="85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51363" y="3496818"/>
              <a:ext cx="68770" cy="8391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301775" y="3495294"/>
            <a:ext cx="511809" cy="85725"/>
            <a:chOff x="4301775" y="3495294"/>
            <a:chExt cx="511809" cy="85725"/>
          </a:xfrm>
        </p:grpSpPr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01775" y="3496818"/>
              <a:ext cx="68675" cy="839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91882" y="3495294"/>
              <a:ext cx="146589" cy="854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59808" y="3495294"/>
              <a:ext cx="154209" cy="85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35448" y="3495294"/>
              <a:ext cx="77819" cy="8543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901755" y="3495294"/>
            <a:ext cx="154305" cy="85725"/>
            <a:chOff x="4901755" y="3495294"/>
            <a:chExt cx="154305" cy="85725"/>
          </a:xfrm>
        </p:grpSpPr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01755" y="3496818"/>
              <a:ext cx="68770" cy="8391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991957" y="3495294"/>
              <a:ext cx="64103" cy="85439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146166" y="3495294"/>
            <a:ext cx="641318" cy="11591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69876" y="3495294"/>
            <a:ext cx="320611" cy="11287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80594" y="3495294"/>
            <a:ext cx="140493" cy="8543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6515766" y="3460146"/>
            <a:ext cx="331470" cy="151130"/>
            <a:chOff x="6515766" y="3460146"/>
            <a:chExt cx="331470" cy="151130"/>
          </a:xfrm>
        </p:grpSpPr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15766" y="3495293"/>
              <a:ext cx="235172" cy="11591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776846" y="3460146"/>
              <a:ext cx="70199" cy="120586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938676" y="3495294"/>
            <a:ext cx="154305" cy="85725"/>
            <a:chOff x="6938676" y="3495294"/>
            <a:chExt cx="154305" cy="85725"/>
          </a:xfrm>
        </p:grpSpPr>
        <p:pic>
          <p:nvPicPr>
            <p:cNvPr id="55" name="object 5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938676" y="3496818"/>
              <a:ext cx="68770" cy="839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028782" y="3495294"/>
              <a:ext cx="64103" cy="85439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66248" y="3823334"/>
            <a:ext cx="638270" cy="11449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211389" y="3783710"/>
            <a:ext cx="2065877" cy="15411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390233" y="3823334"/>
            <a:ext cx="506920" cy="8543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011644" y="3823335"/>
            <a:ext cx="70294" cy="83915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4196429" y="3823335"/>
            <a:ext cx="427990" cy="85725"/>
            <a:chOff x="4196429" y="3823335"/>
            <a:chExt cx="427990" cy="85725"/>
          </a:xfrm>
        </p:grpSpPr>
        <p:pic>
          <p:nvPicPr>
            <p:cNvPr id="62" name="object 6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196429" y="3823335"/>
              <a:ext cx="67151" cy="839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285011" y="3823335"/>
              <a:ext cx="64103" cy="8543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368927" y="3823335"/>
              <a:ext cx="64198" cy="839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460557" y="3823335"/>
              <a:ext cx="70294" cy="8391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555235" y="3823335"/>
              <a:ext cx="68770" cy="8391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4740021" y="3823335"/>
            <a:ext cx="153035" cy="85725"/>
            <a:chOff x="4740021" y="3823335"/>
            <a:chExt cx="153035" cy="85725"/>
          </a:xfrm>
        </p:grpSpPr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40021" y="3823335"/>
              <a:ext cx="67151" cy="839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828603" y="3823335"/>
              <a:ext cx="64103" cy="85439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5011769" y="3783710"/>
            <a:ext cx="2092325" cy="154305"/>
            <a:chOff x="5011769" y="3783710"/>
            <a:chExt cx="2092325" cy="154305"/>
          </a:xfrm>
        </p:grpSpPr>
        <p:pic>
          <p:nvPicPr>
            <p:cNvPr id="71" name="object 7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011769" y="3783710"/>
              <a:ext cx="2047589" cy="15411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085266" y="3887438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5" h="20320">
                  <a:moveTo>
                    <a:pt x="15335" y="19812"/>
                  </a:moveTo>
                  <a:lnTo>
                    <a:pt x="3047" y="19812"/>
                  </a:lnTo>
                  <a:lnTo>
                    <a:pt x="1523" y="18288"/>
                  </a:lnTo>
                  <a:lnTo>
                    <a:pt x="1523" y="16764"/>
                  </a:lnTo>
                  <a:lnTo>
                    <a:pt x="0" y="13716"/>
                  </a:lnTo>
                  <a:lnTo>
                    <a:pt x="0" y="6096"/>
                  </a:lnTo>
                  <a:lnTo>
                    <a:pt x="1523" y="3048"/>
                  </a:lnTo>
                  <a:lnTo>
                    <a:pt x="1523" y="1524"/>
                  </a:lnTo>
                  <a:lnTo>
                    <a:pt x="3047" y="0"/>
                  </a:lnTo>
                  <a:lnTo>
                    <a:pt x="15335" y="0"/>
                  </a:lnTo>
                  <a:lnTo>
                    <a:pt x="18383" y="3048"/>
                  </a:lnTo>
                  <a:lnTo>
                    <a:pt x="18383" y="9144"/>
                  </a:lnTo>
                  <a:lnTo>
                    <a:pt x="18383" y="16764"/>
                  </a:lnTo>
                  <a:lnTo>
                    <a:pt x="15335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3" name="object 7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67772" y="4119372"/>
            <a:ext cx="771144" cy="14497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306067" y="4149947"/>
            <a:ext cx="148113" cy="8543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521332" y="4113276"/>
            <a:ext cx="942117" cy="15106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530601" y="4149947"/>
            <a:ext cx="142017" cy="85439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738246" y="4149947"/>
            <a:ext cx="505396" cy="85439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3309270" y="4149947"/>
            <a:ext cx="61594" cy="85725"/>
          </a:xfrm>
          <a:custGeom>
            <a:avLst/>
            <a:gdLst/>
            <a:ahLst/>
            <a:cxnLst/>
            <a:rect l="l" t="t" r="r" b="b"/>
            <a:pathLst>
              <a:path w="61595" h="85725">
                <a:moveTo>
                  <a:pt x="36671" y="85439"/>
                </a:moveTo>
                <a:lnTo>
                  <a:pt x="29051" y="85439"/>
                </a:lnTo>
                <a:lnTo>
                  <a:pt x="15335" y="80867"/>
                </a:lnTo>
                <a:lnTo>
                  <a:pt x="9239" y="74771"/>
                </a:lnTo>
                <a:lnTo>
                  <a:pt x="6191" y="70199"/>
                </a:lnTo>
                <a:lnTo>
                  <a:pt x="3143" y="65532"/>
                </a:lnTo>
                <a:lnTo>
                  <a:pt x="1619" y="60960"/>
                </a:lnTo>
                <a:lnTo>
                  <a:pt x="0" y="56388"/>
                </a:lnTo>
                <a:lnTo>
                  <a:pt x="0" y="35052"/>
                </a:lnTo>
                <a:lnTo>
                  <a:pt x="1619" y="28956"/>
                </a:lnTo>
                <a:lnTo>
                  <a:pt x="3143" y="22860"/>
                </a:lnTo>
                <a:lnTo>
                  <a:pt x="4667" y="18288"/>
                </a:lnTo>
                <a:lnTo>
                  <a:pt x="10763" y="9144"/>
                </a:lnTo>
                <a:lnTo>
                  <a:pt x="16859" y="3048"/>
                </a:lnTo>
                <a:lnTo>
                  <a:pt x="26003" y="0"/>
                </a:lnTo>
                <a:lnTo>
                  <a:pt x="45815" y="0"/>
                </a:lnTo>
                <a:lnTo>
                  <a:pt x="47339" y="1524"/>
                </a:lnTo>
                <a:lnTo>
                  <a:pt x="50387" y="1524"/>
                </a:lnTo>
                <a:lnTo>
                  <a:pt x="52006" y="3048"/>
                </a:lnTo>
                <a:lnTo>
                  <a:pt x="53530" y="3048"/>
                </a:lnTo>
                <a:lnTo>
                  <a:pt x="56578" y="6096"/>
                </a:lnTo>
                <a:lnTo>
                  <a:pt x="58102" y="6096"/>
                </a:lnTo>
                <a:lnTo>
                  <a:pt x="58102" y="7620"/>
                </a:lnTo>
                <a:lnTo>
                  <a:pt x="59626" y="7620"/>
                </a:lnTo>
                <a:lnTo>
                  <a:pt x="59626" y="9144"/>
                </a:lnTo>
                <a:lnTo>
                  <a:pt x="61150" y="9144"/>
                </a:lnTo>
                <a:lnTo>
                  <a:pt x="61150" y="12192"/>
                </a:lnTo>
                <a:lnTo>
                  <a:pt x="29051" y="12192"/>
                </a:lnTo>
                <a:lnTo>
                  <a:pt x="24479" y="13716"/>
                </a:lnTo>
                <a:lnTo>
                  <a:pt x="19907" y="19812"/>
                </a:lnTo>
                <a:lnTo>
                  <a:pt x="16859" y="24384"/>
                </a:lnTo>
                <a:lnTo>
                  <a:pt x="15335" y="32004"/>
                </a:lnTo>
                <a:lnTo>
                  <a:pt x="15335" y="51816"/>
                </a:lnTo>
                <a:lnTo>
                  <a:pt x="16859" y="54864"/>
                </a:lnTo>
                <a:lnTo>
                  <a:pt x="16859" y="59436"/>
                </a:lnTo>
                <a:lnTo>
                  <a:pt x="19907" y="65532"/>
                </a:lnTo>
                <a:lnTo>
                  <a:pt x="22955" y="67056"/>
                </a:lnTo>
                <a:lnTo>
                  <a:pt x="24479" y="70199"/>
                </a:lnTo>
                <a:lnTo>
                  <a:pt x="27527" y="70199"/>
                </a:lnTo>
                <a:lnTo>
                  <a:pt x="33623" y="73247"/>
                </a:lnTo>
                <a:lnTo>
                  <a:pt x="61150" y="73247"/>
                </a:lnTo>
                <a:lnTo>
                  <a:pt x="61150" y="74771"/>
                </a:lnTo>
                <a:lnTo>
                  <a:pt x="59626" y="74771"/>
                </a:lnTo>
                <a:lnTo>
                  <a:pt x="59626" y="76295"/>
                </a:lnTo>
                <a:lnTo>
                  <a:pt x="58102" y="77819"/>
                </a:lnTo>
                <a:lnTo>
                  <a:pt x="56578" y="77819"/>
                </a:lnTo>
                <a:lnTo>
                  <a:pt x="53530" y="80867"/>
                </a:lnTo>
                <a:lnTo>
                  <a:pt x="52006" y="80867"/>
                </a:lnTo>
                <a:lnTo>
                  <a:pt x="48863" y="82391"/>
                </a:lnTo>
                <a:lnTo>
                  <a:pt x="47339" y="82391"/>
                </a:lnTo>
                <a:lnTo>
                  <a:pt x="44291" y="83915"/>
                </a:lnTo>
                <a:lnTo>
                  <a:pt x="39719" y="83915"/>
                </a:lnTo>
                <a:lnTo>
                  <a:pt x="36671" y="85439"/>
                </a:lnTo>
                <a:close/>
              </a:path>
              <a:path w="61595" h="85725">
                <a:moveTo>
                  <a:pt x="59626" y="21336"/>
                </a:moveTo>
                <a:lnTo>
                  <a:pt x="58102" y="21336"/>
                </a:lnTo>
                <a:lnTo>
                  <a:pt x="56578" y="19812"/>
                </a:lnTo>
                <a:lnTo>
                  <a:pt x="55054" y="19812"/>
                </a:lnTo>
                <a:lnTo>
                  <a:pt x="53530" y="18288"/>
                </a:lnTo>
                <a:lnTo>
                  <a:pt x="53530" y="16764"/>
                </a:lnTo>
                <a:lnTo>
                  <a:pt x="50387" y="16764"/>
                </a:lnTo>
                <a:lnTo>
                  <a:pt x="47339" y="13716"/>
                </a:lnTo>
                <a:lnTo>
                  <a:pt x="44291" y="12192"/>
                </a:lnTo>
                <a:lnTo>
                  <a:pt x="61150" y="12192"/>
                </a:lnTo>
                <a:lnTo>
                  <a:pt x="61150" y="18288"/>
                </a:lnTo>
                <a:lnTo>
                  <a:pt x="59626" y="19812"/>
                </a:lnTo>
                <a:lnTo>
                  <a:pt x="59626" y="21336"/>
                </a:lnTo>
                <a:close/>
              </a:path>
              <a:path w="61595" h="85725">
                <a:moveTo>
                  <a:pt x="61150" y="73247"/>
                </a:moveTo>
                <a:lnTo>
                  <a:pt x="39719" y="73247"/>
                </a:lnTo>
                <a:lnTo>
                  <a:pt x="42767" y="71723"/>
                </a:lnTo>
                <a:lnTo>
                  <a:pt x="45815" y="71723"/>
                </a:lnTo>
                <a:lnTo>
                  <a:pt x="47339" y="70199"/>
                </a:lnTo>
                <a:lnTo>
                  <a:pt x="50387" y="68675"/>
                </a:lnTo>
                <a:lnTo>
                  <a:pt x="53530" y="65532"/>
                </a:lnTo>
                <a:lnTo>
                  <a:pt x="55054" y="65532"/>
                </a:lnTo>
                <a:lnTo>
                  <a:pt x="58102" y="62484"/>
                </a:lnTo>
                <a:lnTo>
                  <a:pt x="59626" y="62484"/>
                </a:lnTo>
                <a:lnTo>
                  <a:pt x="61150" y="64008"/>
                </a:lnTo>
                <a:lnTo>
                  <a:pt x="61150" y="7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3425380" y="4149947"/>
            <a:ext cx="454025" cy="111760"/>
            <a:chOff x="3425380" y="4149947"/>
            <a:chExt cx="454025" cy="111760"/>
          </a:xfrm>
        </p:grpSpPr>
        <p:pic>
          <p:nvPicPr>
            <p:cNvPr id="80" name="object 8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25380" y="4149947"/>
              <a:ext cx="167925" cy="11134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19214" y="4149947"/>
              <a:ext cx="68770" cy="8391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713892" y="4149947"/>
              <a:ext cx="68770" cy="8391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808571" y="4149947"/>
              <a:ext cx="70294" cy="83915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942969" y="4149947"/>
            <a:ext cx="140493" cy="85439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4156709" y="4149947"/>
            <a:ext cx="467359" cy="114935"/>
            <a:chOff x="4156709" y="4149947"/>
            <a:chExt cx="467359" cy="114935"/>
          </a:xfrm>
        </p:grpSpPr>
        <p:pic>
          <p:nvPicPr>
            <p:cNvPr id="86" name="object 8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156709" y="4149947"/>
              <a:ext cx="68770" cy="8391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245292" y="4149947"/>
              <a:ext cx="285559" cy="8543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52187" y="4149947"/>
              <a:ext cx="71818" cy="114395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4691157" y="4149947"/>
            <a:ext cx="153035" cy="85725"/>
            <a:chOff x="4691157" y="4149947"/>
            <a:chExt cx="153035" cy="85725"/>
          </a:xfrm>
        </p:grpSpPr>
        <p:pic>
          <p:nvPicPr>
            <p:cNvPr id="90" name="object 9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691157" y="4149947"/>
              <a:ext cx="67151" cy="8391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779740" y="4149947"/>
              <a:ext cx="64103" cy="8543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4910994" y="4149947"/>
            <a:ext cx="461645" cy="108585"/>
            <a:chOff x="4910994" y="4149947"/>
            <a:chExt cx="461645" cy="108585"/>
          </a:xfrm>
        </p:grpSpPr>
        <p:pic>
          <p:nvPicPr>
            <p:cNvPr id="93" name="object 9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910994" y="4149947"/>
              <a:ext cx="317563" cy="8543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259038" y="4149947"/>
              <a:ext cx="113061" cy="108299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5437822" y="4111752"/>
            <a:ext cx="357505" cy="153035"/>
            <a:chOff x="5437822" y="4111752"/>
            <a:chExt cx="357505" cy="153035"/>
          </a:xfrm>
        </p:grpSpPr>
        <p:pic>
          <p:nvPicPr>
            <p:cNvPr id="96" name="object 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437822" y="4111752"/>
              <a:ext cx="76295" cy="12363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540120" y="4149947"/>
              <a:ext cx="163353" cy="11439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724810" y="4113275"/>
              <a:ext cx="70294" cy="120586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860732" y="4149947"/>
            <a:ext cx="667225" cy="111347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6601301" y="4149947"/>
            <a:ext cx="279400" cy="85725"/>
            <a:chOff x="6601301" y="4149947"/>
            <a:chExt cx="279400" cy="85725"/>
          </a:xfrm>
        </p:grpSpPr>
        <p:pic>
          <p:nvPicPr>
            <p:cNvPr id="101" name="object 10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601301" y="4149947"/>
              <a:ext cx="68675" cy="8391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689788" y="4149947"/>
              <a:ext cx="190881" cy="85439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6947820" y="4149947"/>
            <a:ext cx="154305" cy="85725"/>
            <a:chOff x="6947820" y="4149947"/>
            <a:chExt cx="154305" cy="85725"/>
          </a:xfrm>
        </p:grpSpPr>
        <p:pic>
          <p:nvPicPr>
            <p:cNvPr id="104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947820" y="4149947"/>
              <a:ext cx="68770" cy="8391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037927" y="4149947"/>
              <a:ext cx="64198" cy="85439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72344" y="4473416"/>
            <a:ext cx="835247" cy="114395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1408366" y="4473416"/>
            <a:ext cx="592455" cy="85725"/>
            <a:chOff x="1408366" y="4473416"/>
            <a:chExt cx="592455" cy="85725"/>
          </a:xfrm>
        </p:grpSpPr>
        <p:pic>
          <p:nvPicPr>
            <p:cNvPr id="108" name="object 1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408366" y="4473416"/>
              <a:ext cx="68675" cy="8391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498472" y="4473416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9144" y="18288"/>
                  </a:moveTo>
                  <a:lnTo>
                    <a:pt x="4572" y="18288"/>
                  </a:lnTo>
                  <a:lnTo>
                    <a:pt x="3048" y="16764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4572" y="7620"/>
                  </a:lnTo>
                  <a:lnTo>
                    <a:pt x="6096" y="7620"/>
                  </a:lnTo>
                  <a:lnTo>
                    <a:pt x="9144" y="4572"/>
                  </a:lnTo>
                  <a:lnTo>
                    <a:pt x="10668" y="4572"/>
                  </a:lnTo>
                  <a:lnTo>
                    <a:pt x="13716" y="3048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1336" y="1524"/>
                  </a:lnTo>
                  <a:lnTo>
                    <a:pt x="22860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9531" y="10668"/>
                  </a:lnTo>
                  <a:lnTo>
                    <a:pt x="24384" y="10668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9144" y="18288"/>
                  </a:lnTo>
                  <a:close/>
                </a:path>
                <a:path w="62865" h="85725">
                  <a:moveTo>
                    <a:pt x="30480" y="85439"/>
                  </a:moveTo>
                  <a:lnTo>
                    <a:pt x="22860" y="85439"/>
                  </a:lnTo>
                  <a:lnTo>
                    <a:pt x="18288" y="83915"/>
                  </a:lnTo>
                  <a:lnTo>
                    <a:pt x="15240" y="83915"/>
                  </a:lnTo>
                  <a:lnTo>
                    <a:pt x="6096" y="79343"/>
                  </a:lnTo>
                  <a:lnTo>
                    <a:pt x="4572" y="76295"/>
                  </a:lnTo>
                  <a:lnTo>
                    <a:pt x="3048" y="74771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3048" y="47339"/>
                  </a:lnTo>
                  <a:lnTo>
                    <a:pt x="6096" y="44291"/>
                  </a:lnTo>
                  <a:lnTo>
                    <a:pt x="9144" y="41148"/>
                  </a:lnTo>
                  <a:lnTo>
                    <a:pt x="13716" y="39624"/>
                  </a:lnTo>
                  <a:lnTo>
                    <a:pt x="16764" y="38100"/>
                  </a:lnTo>
                  <a:lnTo>
                    <a:pt x="21336" y="36576"/>
                  </a:lnTo>
                  <a:lnTo>
                    <a:pt x="27432" y="36576"/>
                  </a:lnTo>
                  <a:lnTo>
                    <a:pt x="32004" y="35052"/>
                  </a:lnTo>
                  <a:lnTo>
                    <a:pt x="48863" y="35052"/>
                  </a:lnTo>
                  <a:lnTo>
                    <a:pt x="48863" y="21336"/>
                  </a:lnTo>
                  <a:lnTo>
                    <a:pt x="47339" y="18288"/>
                  </a:lnTo>
                  <a:lnTo>
                    <a:pt x="45815" y="16764"/>
                  </a:lnTo>
                  <a:lnTo>
                    <a:pt x="45815" y="15240"/>
                  </a:lnTo>
                  <a:lnTo>
                    <a:pt x="44291" y="13716"/>
                  </a:lnTo>
                  <a:lnTo>
                    <a:pt x="41148" y="12192"/>
                  </a:lnTo>
                  <a:lnTo>
                    <a:pt x="39624" y="12192"/>
                  </a:lnTo>
                  <a:lnTo>
                    <a:pt x="36576" y="10668"/>
                  </a:lnTo>
                  <a:lnTo>
                    <a:pt x="59531" y="10668"/>
                  </a:lnTo>
                  <a:lnTo>
                    <a:pt x="61055" y="12192"/>
                  </a:lnTo>
                  <a:lnTo>
                    <a:pt x="61055" y="15240"/>
                  </a:lnTo>
                  <a:lnTo>
                    <a:pt x="62579" y="19812"/>
                  </a:lnTo>
                  <a:lnTo>
                    <a:pt x="62579" y="45815"/>
                  </a:lnTo>
                  <a:lnTo>
                    <a:pt x="28956" y="45815"/>
                  </a:lnTo>
                  <a:lnTo>
                    <a:pt x="25908" y="47339"/>
                  </a:lnTo>
                  <a:lnTo>
                    <a:pt x="24384" y="47339"/>
                  </a:lnTo>
                  <a:lnTo>
                    <a:pt x="21336" y="48863"/>
                  </a:lnTo>
                  <a:lnTo>
                    <a:pt x="19812" y="48863"/>
                  </a:lnTo>
                  <a:lnTo>
                    <a:pt x="16764" y="51911"/>
                  </a:lnTo>
                  <a:lnTo>
                    <a:pt x="15240" y="54959"/>
                  </a:lnTo>
                  <a:lnTo>
                    <a:pt x="13716" y="56483"/>
                  </a:lnTo>
                  <a:lnTo>
                    <a:pt x="13716" y="64103"/>
                  </a:lnTo>
                  <a:lnTo>
                    <a:pt x="15240" y="67151"/>
                  </a:lnTo>
                  <a:lnTo>
                    <a:pt x="18288" y="70199"/>
                  </a:lnTo>
                  <a:lnTo>
                    <a:pt x="19812" y="73247"/>
                  </a:lnTo>
                  <a:lnTo>
                    <a:pt x="50387" y="73247"/>
                  </a:lnTo>
                  <a:lnTo>
                    <a:pt x="44291" y="79343"/>
                  </a:lnTo>
                  <a:lnTo>
                    <a:pt x="39624" y="82391"/>
                  </a:lnTo>
                  <a:lnTo>
                    <a:pt x="30480" y="85439"/>
                  </a:lnTo>
                  <a:close/>
                </a:path>
                <a:path w="62865" h="85725">
                  <a:moveTo>
                    <a:pt x="61055" y="83915"/>
                  </a:moveTo>
                  <a:lnTo>
                    <a:pt x="51911" y="83915"/>
                  </a:lnTo>
                  <a:lnTo>
                    <a:pt x="51911" y="82391"/>
                  </a:lnTo>
                  <a:lnTo>
                    <a:pt x="50387" y="82391"/>
                  </a:lnTo>
                  <a:lnTo>
                    <a:pt x="50387" y="73247"/>
                  </a:lnTo>
                  <a:lnTo>
                    <a:pt x="35052" y="73247"/>
                  </a:lnTo>
                  <a:lnTo>
                    <a:pt x="39624" y="70199"/>
                  </a:lnTo>
                  <a:lnTo>
                    <a:pt x="42767" y="68675"/>
                  </a:lnTo>
                  <a:lnTo>
                    <a:pt x="48863" y="62579"/>
                  </a:lnTo>
                  <a:lnTo>
                    <a:pt x="48863" y="45815"/>
                  </a:lnTo>
                  <a:lnTo>
                    <a:pt x="62579" y="45815"/>
                  </a:lnTo>
                  <a:lnTo>
                    <a:pt x="62579" y="82391"/>
                  </a:lnTo>
                  <a:lnTo>
                    <a:pt x="61055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580864" y="4473416"/>
              <a:ext cx="64198" cy="8391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664874" y="4473416"/>
              <a:ext cx="155733" cy="8543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848135" y="4473416"/>
              <a:ext cx="67151" cy="8391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936622" y="4473416"/>
              <a:ext cx="64198" cy="85439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092356" y="4473416"/>
            <a:ext cx="323754" cy="111347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2515362" y="4473416"/>
            <a:ext cx="154305" cy="85725"/>
            <a:chOff x="2515362" y="4473416"/>
            <a:chExt cx="154305" cy="85725"/>
          </a:xfrm>
        </p:grpSpPr>
        <p:pic>
          <p:nvPicPr>
            <p:cNvPr id="116" name="object 11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15362" y="4473416"/>
              <a:ext cx="68675" cy="8391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605468" y="4473416"/>
              <a:ext cx="64103" cy="85439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765774" y="4473320"/>
            <a:ext cx="494728" cy="85534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359658" y="4473416"/>
            <a:ext cx="68770" cy="83915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3530727" y="4436745"/>
            <a:ext cx="507365" cy="151130"/>
            <a:chOff x="3530727" y="4436745"/>
            <a:chExt cx="507365" cy="151130"/>
          </a:xfrm>
        </p:grpSpPr>
        <p:sp>
          <p:nvSpPr>
            <p:cNvPr id="121" name="object 121"/>
            <p:cNvSpPr/>
            <p:nvPr/>
          </p:nvSpPr>
          <p:spPr>
            <a:xfrm>
              <a:off x="3530727" y="4473416"/>
              <a:ext cx="62865" cy="84455"/>
            </a:xfrm>
            <a:custGeom>
              <a:avLst/>
              <a:gdLst/>
              <a:ahLst/>
              <a:cxnLst/>
              <a:rect l="l" t="t" r="r" b="b"/>
              <a:pathLst>
                <a:path w="62864" h="84454">
                  <a:moveTo>
                    <a:pt x="10668" y="1524"/>
                  </a:moveTo>
                  <a:lnTo>
                    <a:pt x="3048" y="1524"/>
                  </a:lnTo>
                  <a:lnTo>
                    <a:pt x="3048" y="0"/>
                  </a:lnTo>
                  <a:lnTo>
                    <a:pt x="10668" y="0"/>
                  </a:lnTo>
                  <a:lnTo>
                    <a:pt x="10668" y="1524"/>
                  </a:lnTo>
                  <a:close/>
                </a:path>
                <a:path w="62864" h="84454">
                  <a:moveTo>
                    <a:pt x="58007" y="1524"/>
                  </a:moveTo>
                  <a:lnTo>
                    <a:pt x="48863" y="1524"/>
                  </a:lnTo>
                  <a:lnTo>
                    <a:pt x="50387" y="0"/>
                  </a:lnTo>
                  <a:lnTo>
                    <a:pt x="56483" y="0"/>
                  </a:lnTo>
                  <a:lnTo>
                    <a:pt x="58007" y="1524"/>
                  </a:lnTo>
                  <a:close/>
                </a:path>
                <a:path w="62864" h="84454">
                  <a:moveTo>
                    <a:pt x="13716" y="82391"/>
                  </a:moveTo>
                  <a:lnTo>
                    <a:pt x="0" y="82391"/>
                  </a:lnTo>
                  <a:lnTo>
                    <a:pt x="0" y="1524"/>
                  </a:lnTo>
                  <a:lnTo>
                    <a:pt x="13716" y="1524"/>
                  </a:lnTo>
                  <a:lnTo>
                    <a:pt x="13716" y="35052"/>
                  </a:lnTo>
                  <a:lnTo>
                    <a:pt x="44291" y="35052"/>
                  </a:lnTo>
                  <a:lnTo>
                    <a:pt x="41243" y="38100"/>
                  </a:lnTo>
                  <a:lnTo>
                    <a:pt x="39719" y="38100"/>
                  </a:lnTo>
                  <a:lnTo>
                    <a:pt x="38195" y="39624"/>
                  </a:lnTo>
                  <a:lnTo>
                    <a:pt x="35147" y="39624"/>
                  </a:lnTo>
                  <a:lnTo>
                    <a:pt x="38195" y="41148"/>
                  </a:lnTo>
                  <a:lnTo>
                    <a:pt x="39719" y="41148"/>
                  </a:lnTo>
                  <a:lnTo>
                    <a:pt x="41243" y="42767"/>
                  </a:lnTo>
                  <a:lnTo>
                    <a:pt x="44291" y="45815"/>
                  </a:lnTo>
                  <a:lnTo>
                    <a:pt x="45815" y="45815"/>
                  </a:lnTo>
                  <a:lnTo>
                    <a:pt x="47339" y="47339"/>
                  </a:lnTo>
                  <a:lnTo>
                    <a:pt x="13716" y="47339"/>
                  </a:lnTo>
                  <a:lnTo>
                    <a:pt x="13716" y="82391"/>
                  </a:lnTo>
                  <a:close/>
                </a:path>
                <a:path w="62864" h="84454">
                  <a:moveTo>
                    <a:pt x="44291" y="35052"/>
                  </a:moveTo>
                  <a:lnTo>
                    <a:pt x="25908" y="35052"/>
                  </a:lnTo>
                  <a:lnTo>
                    <a:pt x="27432" y="33528"/>
                  </a:lnTo>
                  <a:lnTo>
                    <a:pt x="28956" y="33528"/>
                  </a:lnTo>
                  <a:lnTo>
                    <a:pt x="30480" y="32004"/>
                  </a:lnTo>
                  <a:lnTo>
                    <a:pt x="32099" y="30480"/>
                  </a:lnTo>
                  <a:lnTo>
                    <a:pt x="38195" y="24384"/>
                  </a:lnTo>
                  <a:lnTo>
                    <a:pt x="38195" y="21336"/>
                  </a:lnTo>
                  <a:lnTo>
                    <a:pt x="45815" y="3048"/>
                  </a:lnTo>
                  <a:lnTo>
                    <a:pt x="45815" y="1524"/>
                  </a:lnTo>
                  <a:lnTo>
                    <a:pt x="61055" y="1524"/>
                  </a:lnTo>
                  <a:lnTo>
                    <a:pt x="61055" y="3048"/>
                  </a:lnTo>
                  <a:lnTo>
                    <a:pt x="59531" y="4572"/>
                  </a:lnTo>
                  <a:lnTo>
                    <a:pt x="59531" y="6096"/>
                  </a:lnTo>
                  <a:lnTo>
                    <a:pt x="51911" y="22860"/>
                  </a:lnTo>
                  <a:lnTo>
                    <a:pt x="50387" y="25908"/>
                  </a:lnTo>
                  <a:lnTo>
                    <a:pt x="50387" y="28956"/>
                  </a:lnTo>
                  <a:lnTo>
                    <a:pt x="44291" y="35052"/>
                  </a:lnTo>
                  <a:close/>
                </a:path>
                <a:path w="62864" h="84454">
                  <a:moveTo>
                    <a:pt x="62579" y="83915"/>
                  </a:moveTo>
                  <a:lnTo>
                    <a:pt x="50387" y="83915"/>
                  </a:lnTo>
                  <a:lnTo>
                    <a:pt x="50387" y="82391"/>
                  </a:lnTo>
                  <a:lnTo>
                    <a:pt x="47339" y="82391"/>
                  </a:lnTo>
                  <a:lnTo>
                    <a:pt x="47339" y="80867"/>
                  </a:lnTo>
                  <a:lnTo>
                    <a:pt x="39719" y="61055"/>
                  </a:lnTo>
                  <a:lnTo>
                    <a:pt x="38195" y="58007"/>
                  </a:lnTo>
                  <a:lnTo>
                    <a:pt x="38195" y="56483"/>
                  </a:lnTo>
                  <a:lnTo>
                    <a:pt x="36671" y="54959"/>
                  </a:lnTo>
                  <a:lnTo>
                    <a:pt x="35147" y="51911"/>
                  </a:lnTo>
                  <a:lnTo>
                    <a:pt x="33623" y="50387"/>
                  </a:lnTo>
                  <a:lnTo>
                    <a:pt x="32099" y="50387"/>
                  </a:lnTo>
                  <a:lnTo>
                    <a:pt x="30480" y="48863"/>
                  </a:lnTo>
                  <a:lnTo>
                    <a:pt x="28956" y="47339"/>
                  </a:lnTo>
                  <a:lnTo>
                    <a:pt x="47339" y="47339"/>
                  </a:lnTo>
                  <a:lnTo>
                    <a:pt x="48863" y="50387"/>
                  </a:lnTo>
                  <a:lnTo>
                    <a:pt x="51911" y="53435"/>
                  </a:lnTo>
                  <a:lnTo>
                    <a:pt x="53435" y="56483"/>
                  </a:lnTo>
                  <a:lnTo>
                    <a:pt x="53435" y="58007"/>
                  </a:lnTo>
                  <a:lnTo>
                    <a:pt x="62579" y="77819"/>
                  </a:lnTo>
                  <a:lnTo>
                    <a:pt x="62579" y="83915"/>
                  </a:lnTo>
                  <a:close/>
                </a:path>
                <a:path w="62864" h="84454">
                  <a:moveTo>
                    <a:pt x="12192" y="83915"/>
                  </a:moveTo>
                  <a:lnTo>
                    <a:pt x="1524" y="83915"/>
                  </a:lnTo>
                  <a:lnTo>
                    <a:pt x="1524" y="82391"/>
                  </a:lnTo>
                  <a:lnTo>
                    <a:pt x="12192" y="82391"/>
                  </a:lnTo>
                  <a:lnTo>
                    <a:pt x="12192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613213" y="4473416"/>
              <a:ext cx="149542" cy="11439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790283" y="4436745"/>
              <a:ext cx="68675" cy="12058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884961" y="4473416"/>
              <a:ext cx="67151" cy="8391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973544" y="4473416"/>
              <a:ext cx="64103" cy="85439"/>
            </a:xfrm>
            <a:prstGeom prst="rect">
              <a:avLst/>
            </a:prstGeom>
          </p:spPr>
        </p:pic>
      </p:grpSp>
      <p:pic>
        <p:nvPicPr>
          <p:cNvPr id="126" name="object 126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4129277" y="4473416"/>
            <a:ext cx="323659" cy="111347"/>
          </a:xfrm>
          <a:prstGeom prst="rect">
            <a:avLst/>
          </a:prstGeom>
        </p:spPr>
      </p:pic>
      <p:grpSp>
        <p:nvGrpSpPr>
          <p:cNvPr id="127" name="object 127"/>
          <p:cNvGrpSpPr/>
          <p:nvPr/>
        </p:nvGrpSpPr>
        <p:grpSpPr>
          <a:xfrm>
            <a:off x="4555331" y="4473416"/>
            <a:ext cx="154305" cy="85725"/>
            <a:chOff x="4555331" y="4473416"/>
            <a:chExt cx="154305" cy="85725"/>
          </a:xfrm>
        </p:grpSpPr>
        <p:pic>
          <p:nvPicPr>
            <p:cNvPr id="128" name="object 12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555331" y="4473416"/>
              <a:ext cx="68675" cy="8391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45342" y="4473416"/>
              <a:ext cx="64103" cy="85439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4802600" y="4473416"/>
            <a:ext cx="539115" cy="85725"/>
            <a:chOff x="4802600" y="4473416"/>
            <a:chExt cx="539115" cy="85725"/>
          </a:xfrm>
        </p:grpSpPr>
        <p:pic>
          <p:nvPicPr>
            <p:cNvPr id="131" name="object 13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802600" y="4473416"/>
              <a:ext cx="494728" cy="85439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5323236" y="4537519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5335" y="19812"/>
                  </a:moveTo>
                  <a:lnTo>
                    <a:pt x="3047" y="19812"/>
                  </a:lnTo>
                  <a:lnTo>
                    <a:pt x="3047" y="18288"/>
                  </a:lnTo>
                  <a:lnTo>
                    <a:pt x="1523" y="16764"/>
                  </a:lnTo>
                  <a:lnTo>
                    <a:pt x="0" y="13716"/>
                  </a:lnTo>
                  <a:lnTo>
                    <a:pt x="0" y="6096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3047" y="0"/>
                  </a:lnTo>
                  <a:lnTo>
                    <a:pt x="15335" y="0"/>
                  </a:lnTo>
                  <a:lnTo>
                    <a:pt x="18383" y="3048"/>
                  </a:lnTo>
                  <a:lnTo>
                    <a:pt x="18383" y="9144"/>
                  </a:lnTo>
                  <a:lnTo>
                    <a:pt x="18383" y="16764"/>
                  </a:lnTo>
                  <a:lnTo>
                    <a:pt x="15335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3" name="object 133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5437822" y="4442936"/>
            <a:ext cx="774096" cy="144875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6306597" y="4473416"/>
            <a:ext cx="148113" cy="85439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544818" y="4473416"/>
            <a:ext cx="381666" cy="11134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7025735" y="4473416"/>
            <a:ext cx="68675" cy="83915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472344" y="4763357"/>
            <a:ext cx="942117" cy="151066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84661" y="4799932"/>
            <a:ext cx="140493" cy="85439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1695450" y="4799933"/>
            <a:ext cx="621665" cy="111760"/>
            <a:chOff x="1695450" y="4799933"/>
            <a:chExt cx="621665" cy="111760"/>
          </a:xfrm>
        </p:grpSpPr>
        <p:pic>
          <p:nvPicPr>
            <p:cNvPr id="140" name="object 14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695450" y="4799933"/>
              <a:ext cx="71723" cy="8543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790033" y="4801457"/>
              <a:ext cx="65722" cy="8239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881663" y="4799933"/>
              <a:ext cx="435197" cy="111442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2385536" y="4799932"/>
            <a:ext cx="61594" cy="85725"/>
          </a:xfrm>
          <a:custGeom>
            <a:avLst/>
            <a:gdLst/>
            <a:ahLst/>
            <a:cxnLst/>
            <a:rect l="l" t="t" r="r" b="b"/>
            <a:pathLst>
              <a:path w="61594" h="85725">
                <a:moveTo>
                  <a:pt x="39719" y="85439"/>
                </a:moveTo>
                <a:lnTo>
                  <a:pt x="29051" y="85439"/>
                </a:lnTo>
                <a:lnTo>
                  <a:pt x="15335" y="80867"/>
                </a:lnTo>
                <a:lnTo>
                  <a:pt x="10668" y="77819"/>
                </a:lnTo>
                <a:lnTo>
                  <a:pt x="9144" y="74771"/>
                </a:lnTo>
                <a:lnTo>
                  <a:pt x="6096" y="70199"/>
                </a:lnTo>
                <a:lnTo>
                  <a:pt x="3048" y="67151"/>
                </a:lnTo>
                <a:lnTo>
                  <a:pt x="1524" y="61055"/>
                </a:lnTo>
                <a:lnTo>
                  <a:pt x="0" y="56483"/>
                </a:lnTo>
                <a:lnTo>
                  <a:pt x="0" y="29051"/>
                </a:lnTo>
                <a:lnTo>
                  <a:pt x="3048" y="22955"/>
                </a:lnTo>
                <a:lnTo>
                  <a:pt x="4572" y="18383"/>
                </a:lnTo>
                <a:lnTo>
                  <a:pt x="6096" y="13716"/>
                </a:lnTo>
                <a:lnTo>
                  <a:pt x="10668" y="10668"/>
                </a:lnTo>
                <a:lnTo>
                  <a:pt x="13716" y="6096"/>
                </a:lnTo>
                <a:lnTo>
                  <a:pt x="16859" y="4572"/>
                </a:lnTo>
                <a:lnTo>
                  <a:pt x="21431" y="1524"/>
                </a:lnTo>
                <a:lnTo>
                  <a:pt x="26003" y="0"/>
                </a:lnTo>
                <a:lnTo>
                  <a:pt x="42767" y="0"/>
                </a:lnTo>
                <a:lnTo>
                  <a:pt x="45815" y="1524"/>
                </a:lnTo>
                <a:lnTo>
                  <a:pt x="48863" y="1524"/>
                </a:lnTo>
                <a:lnTo>
                  <a:pt x="51911" y="3048"/>
                </a:lnTo>
                <a:lnTo>
                  <a:pt x="53435" y="4572"/>
                </a:lnTo>
                <a:lnTo>
                  <a:pt x="54959" y="4572"/>
                </a:lnTo>
                <a:lnTo>
                  <a:pt x="56483" y="6096"/>
                </a:lnTo>
                <a:lnTo>
                  <a:pt x="58007" y="6096"/>
                </a:lnTo>
                <a:lnTo>
                  <a:pt x="58007" y="7620"/>
                </a:lnTo>
                <a:lnTo>
                  <a:pt x="59531" y="7620"/>
                </a:lnTo>
                <a:lnTo>
                  <a:pt x="59531" y="10668"/>
                </a:lnTo>
                <a:lnTo>
                  <a:pt x="61055" y="10668"/>
                </a:lnTo>
                <a:lnTo>
                  <a:pt x="61055" y="12192"/>
                </a:lnTo>
                <a:lnTo>
                  <a:pt x="29051" y="12192"/>
                </a:lnTo>
                <a:lnTo>
                  <a:pt x="22955" y="13716"/>
                </a:lnTo>
                <a:lnTo>
                  <a:pt x="19907" y="19907"/>
                </a:lnTo>
                <a:lnTo>
                  <a:pt x="16859" y="24479"/>
                </a:lnTo>
                <a:lnTo>
                  <a:pt x="13716" y="32099"/>
                </a:lnTo>
                <a:lnTo>
                  <a:pt x="13716" y="47339"/>
                </a:lnTo>
                <a:lnTo>
                  <a:pt x="15335" y="51911"/>
                </a:lnTo>
                <a:lnTo>
                  <a:pt x="15335" y="56483"/>
                </a:lnTo>
                <a:lnTo>
                  <a:pt x="19907" y="65627"/>
                </a:lnTo>
                <a:lnTo>
                  <a:pt x="24479" y="70199"/>
                </a:lnTo>
                <a:lnTo>
                  <a:pt x="27527" y="70199"/>
                </a:lnTo>
                <a:lnTo>
                  <a:pt x="29051" y="71723"/>
                </a:lnTo>
                <a:lnTo>
                  <a:pt x="32099" y="73247"/>
                </a:lnTo>
                <a:lnTo>
                  <a:pt x="61055" y="73247"/>
                </a:lnTo>
                <a:lnTo>
                  <a:pt x="61055" y="74771"/>
                </a:lnTo>
                <a:lnTo>
                  <a:pt x="59531" y="74771"/>
                </a:lnTo>
                <a:lnTo>
                  <a:pt x="59531" y="76295"/>
                </a:lnTo>
                <a:lnTo>
                  <a:pt x="58007" y="76295"/>
                </a:lnTo>
                <a:lnTo>
                  <a:pt x="58007" y="77819"/>
                </a:lnTo>
                <a:lnTo>
                  <a:pt x="56483" y="77819"/>
                </a:lnTo>
                <a:lnTo>
                  <a:pt x="53435" y="80867"/>
                </a:lnTo>
                <a:lnTo>
                  <a:pt x="51911" y="80867"/>
                </a:lnTo>
                <a:lnTo>
                  <a:pt x="48863" y="82391"/>
                </a:lnTo>
                <a:lnTo>
                  <a:pt x="47339" y="82391"/>
                </a:lnTo>
                <a:lnTo>
                  <a:pt x="44291" y="83915"/>
                </a:lnTo>
                <a:lnTo>
                  <a:pt x="42767" y="83915"/>
                </a:lnTo>
                <a:lnTo>
                  <a:pt x="39719" y="85439"/>
                </a:lnTo>
                <a:close/>
              </a:path>
              <a:path w="61594" h="85725">
                <a:moveTo>
                  <a:pt x="58007" y="21431"/>
                </a:moveTo>
                <a:lnTo>
                  <a:pt x="56483" y="21431"/>
                </a:lnTo>
                <a:lnTo>
                  <a:pt x="56483" y="19907"/>
                </a:lnTo>
                <a:lnTo>
                  <a:pt x="54959" y="19907"/>
                </a:lnTo>
                <a:lnTo>
                  <a:pt x="51911" y="16859"/>
                </a:lnTo>
                <a:lnTo>
                  <a:pt x="50387" y="16859"/>
                </a:lnTo>
                <a:lnTo>
                  <a:pt x="48863" y="15335"/>
                </a:lnTo>
                <a:lnTo>
                  <a:pt x="47339" y="13716"/>
                </a:lnTo>
                <a:lnTo>
                  <a:pt x="44291" y="13716"/>
                </a:lnTo>
                <a:lnTo>
                  <a:pt x="41243" y="12192"/>
                </a:lnTo>
                <a:lnTo>
                  <a:pt x="61055" y="12192"/>
                </a:lnTo>
                <a:lnTo>
                  <a:pt x="61055" y="18383"/>
                </a:lnTo>
                <a:lnTo>
                  <a:pt x="58007" y="21431"/>
                </a:lnTo>
                <a:close/>
              </a:path>
              <a:path w="61594" h="85725">
                <a:moveTo>
                  <a:pt x="59531" y="64103"/>
                </a:moveTo>
                <a:lnTo>
                  <a:pt x="56483" y="64103"/>
                </a:lnTo>
                <a:lnTo>
                  <a:pt x="58007" y="62579"/>
                </a:lnTo>
                <a:lnTo>
                  <a:pt x="59531" y="62579"/>
                </a:lnTo>
                <a:lnTo>
                  <a:pt x="59531" y="64103"/>
                </a:lnTo>
                <a:close/>
              </a:path>
              <a:path w="61594" h="85725">
                <a:moveTo>
                  <a:pt x="61055" y="73247"/>
                </a:moveTo>
                <a:lnTo>
                  <a:pt x="39719" y="73247"/>
                </a:lnTo>
                <a:lnTo>
                  <a:pt x="42767" y="71723"/>
                </a:lnTo>
                <a:lnTo>
                  <a:pt x="44291" y="71723"/>
                </a:lnTo>
                <a:lnTo>
                  <a:pt x="47339" y="70199"/>
                </a:lnTo>
                <a:lnTo>
                  <a:pt x="50387" y="67151"/>
                </a:lnTo>
                <a:lnTo>
                  <a:pt x="53435" y="67151"/>
                </a:lnTo>
                <a:lnTo>
                  <a:pt x="54959" y="65627"/>
                </a:lnTo>
                <a:lnTo>
                  <a:pt x="54959" y="64103"/>
                </a:lnTo>
                <a:lnTo>
                  <a:pt x="61055" y="64103"/>
                </a:lnTo>
                <a:lnTo>
                  <a:pt x="61055" y="7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4" name="object 144"/>
          <p:cNvGrpSpPr/>
          <p:nvPr/>
        </p:nvGrpSpPr>
        <p:grpSpPr>
          <a:xfrm>
            <a:off x="2504693" y="4799932"/>
            <a:ext cx="455295" cy="111760"/>
            <a:chOff x="2504693" y="4799932"/>
            <a:chExt cx="455295" cy="111760"/>
          </a:xfrm>
        </p:grpSpPr>
        <p:pic>
          <p:nvPicPr>
            <p:cNvPr id="145" name="object 14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504693" y="4799932"/>
              <a:ext cx="166401" cy="11144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701575" y="4801456"/>
              <a:ext cx="68770" cy="8239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796254" y="4801456"/>
              <a:ext cx="68770" cy="8239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890932" y="4801456"/>
              <a:ext cx="68770" cy="82391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3026854" y="4799932"/>
            <a:ext cx="142017" cy="85439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3243643" y="4799933"/>
            <a:ext cx="474980" cy="114935"/>
            <a:chOff x="3243643" y="4799933"/>
            <a:chExt cx="474980" cy="114935"/>
          </a:xfrm>
        </p:grpSpPr>
        <p:pic>
          <p:nvPicPr>
            <p:cNvPr id="151" name="object 15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243643" y="4801457"/>
              <a:ext cx="68770" cy="8239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333750" y="4799933"/>
              <a:ext cx="77914" cy="8543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431476" y="4799933"/>
              <a:ext cx="193928" cy="85439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646741" y="4799933"/>
              <a:ext cx="71818" cy="114490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3787235" y="4799932"/>
            <a:ext cx="154305" cy="85725"/>
            <a:chOff x="3787235" y="4799932"/>
            <a:chExt cx="154305" cy="85725"/>
          </a:xfrm>
        </p:grpSpPr>
        <p:pic>
          <p:nvPicPr>
            <p:cNvPr id="156" name="object 15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787235" y="4801456"/>
              <a:ext cx="68675" cy="8239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877341" y="4799932"/>
              <a:ext cx="64103" cy="85439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4010119" y="4799933"/>
            <a:ext cx="571500" cy="111760"/>
            <a:chOff x="4010119" y="4799933"/>
            <a:chExt cx="571500" cy="111760"/>
          </a:xfrm>
        </p:grpSpPr>
        <p:pic>
          <p:nvPicPr>
            <p:cNvPr id="159" name="object 15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010119" y="4799933"/>
              <a:ext cx="71818" cy="85439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104798" y="4801457"/>
              <a:ext cx="65722" cy="8239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199477" y="4799933"/>
              <a:ext cx="381761" cy="111442"/>
            </a:xfrm>
            <a:prstGeom prst="rect">
              <a:avLst/>
            </a:prstGeom>
          </p:spPr>
        </p:pic>
      </p:grpSp>
      <p:pic>
        <p:nvPicPr>
          <p:cNvPr id="162" name="object 162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4645342" y="4799932"/>
            <a:ext cx="322135" cy="111442"/>
          </a:xfrm>
          <a:prstGeom prst="rect">
            <a:avLst/>
          </a:prstGeom>
        </p:spPr>
      </p:pic>
      <p:grpSp>
        <p:nvGrpSpPr>
          <p:cNvPr id="163" name="object 163"/>
          <p:cNvGrpSpPr/>
          <p:nvPr/>
        </p:nvGrpSpPr>
        <p:grpSpPr>
          <a:xfrm>
            <a:off x="5043868" y="4799932"/>
            <a:ext cx="153035" cy="85725"/>
            <a:chOff x="5043868" y="4799932"/>
            <a:chExt cx="153035" cy="85725"/>
          </a:xfrm>
        </p:grpSpPr>
        <p:pic>
          <p:nvPicPr>
            <p:cNvPr id="164" name="object 16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043868" y="4801456"/>
              <a:ext cx="68675" cy="8239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32451" y="4799932"/>
              <a:ext cx="64103" cy="85439"/>
            </a:xfrm>
            <a:prstGeom prst="rect">
              <a:avLst/>
            </a:prstGeom>
          </p:spPr>
        </p:pic>
      </p:grpSp>
      <p:pic>
        <p:nvPicPr>
          <p:cNvPr id="166" name="object 166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5275897" y="4799932"/>
            <a:ext cx="771143" cy="85439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6117240" y="4799932"/>
            <a:ext cx="153035" cy="85725"/>
            <a:chOff x="6117240" y="4799932"/>
            <a:chExt cx="153035" cy="85725"/>
          </a:xfrm>
        </p:grpSpPr>
        <p:pic>
          <p:nvPicPr>
            <p:cNvPr id="168" name="object 16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117240" y="4801456"/>
              <a:ext cx="68675" cy="8239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205823" y="4799932"/>
              <a:ext cx="64103" cy="85439"/>
            </a:xfrm>
            <a:prstGeom prst="rect">
              <a:avLst/>
            </a:prstGeom>
          </p:spPr>
        </p:pic>
      </p:grpSp>
      <p:pic>
        <p:nvPicPr>
          <p:cNvPr id="170" name="object 170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6340125" y="4799932"/>
            <a:ext cx="612362" cy="111442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7028783" y="4801456"/>
            <a:ext cx="68675" cy="82391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472344" y="5126545"/>
            <a:ext cx="1349787" cy="114395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1896999" y="5126545"/>
            <a:ext cx="153035" cy="85725"/>
            <a:chOff x="1896999" y="5126545"/>
            <a:chExt cx="153035" cy="85725"/>
          </a:xfrm>
        </p:grpSpPr>
        <p:pic>
          <p:nvPicPr>
            <p:cNvPr id="174" name="object 17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896999" y="5128069"/>
              <a:ext cx="67151" cy="8239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985486" y="5126545"/>
              <a:ext cx="64198" cy="85439"/>
            </a:xfrm>
            <a:prstGeom prst="rect">
              <a:avLst/>
            </a:prstGeom>
          </p:spPr>
        </p:pic>
      </p:grpSp>
      <p:pic>
        <p:nvPicPr>
          <p:cNvPr id="176" name="object 176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2132076" y="5126545"/>
            <a:ext cx="607695" cy="111347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2817685" y="5126545"/>
            <a:ext cx="778668" cy="114395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3677316" y="5128069"/>
            <a:ext cx="70199" cy="82391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3828478" y="5126545"/>
            <a:ext cx="795655" cy="114935"/>
            <a:chOff x="3828478" y="5126545"/>
            <a:chExt cx="795655" cy="114935"/>
          </a:xfrm>
        </p:grpSpPr>
        <p:pic>
          <p:nvPicPr>
            <p:cNvPr id="180" name="object 18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3828478" y="5126545"/>
              <a:ext cx="763428" cy="11439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4604099" y="519064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5239" y="19811"/>
                  </a:moveTo>
                  <a:lnTo>
                    <a:pt x="4571" y="19811"/>
                  </a:lnTo>
                  <a:lnTo>
                    <a:pt x="1523" y="16763"/>
                  </a:lnTo>
                  <a:lnTo>
                    <a:pt x="0" y="13715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4571" y="0"/>
                  </a:lnTo>
                  <a:lnTo>
                    <a:pt x="15239" y="0"/>
                  </a:lnTo>
                  <a:lnTo>
                    <a:pt x="18287" y="3047"/>
                  </a:lnTo>
                  <a:lnTo>
                    <a:pt x="19907" y="6095"/>
                  </a:lnTo>
                  <a:lnTo>
                    <a:pt x="19907" y="10667"/>
                  </a:lnTo>
                  <a:lnTo>
                    <a:pt x="19907" y="13715"/>
                  </a:lnTo>
                  <a:lnTo>
                    <a:pt x="18287" y="16763"/>
                  </a:lnTo>
                  <a:lnTo>
                    <a:pt x="15239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4712493" y="5097494"/>
            <a:ext cx="658495" cy="143510"/>
            <a:chOff x="4712493" y="5097494"/>
            <a:chExt cx="658495" cy="143510"/>
          </a:xfrm>
        </p:grpSpPr>
        <p:pic>
          <p:nvPicPr>
            <p:cNvPr id="183" name="object 18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712493" y="5097494"/>
              <a:ext cx="80962" cy="112966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816411" y="5126545"/>
              <a:ext cx="285464" cy="85439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126259" y="5126545"/>
              <a:ext cx="244316" cy="114395"/>
            </a:xfrm>
            <a:prstGeom prst="rect">
              <a:avLst/>
            </a:prstGeom>
          </p:spPr>
        </p:pic>
      </p:grpSp>
      <p:grpSp>
        <p:nvGrpSpPr>
          <p:cNvPr id="186" name="object 186"/>
          <p:cNvGrpSpPr/>
          <p:nvPr/>
        </p:nvGrpSpPr>
        <p:grpSpPr>
          <a:xfrm>
            <a:off x="5443918" y="5126545"/>
            <a:ext cx="153035" cy="85725"/>
            <a:chOff x="5443918" y="5126545"/>
            <a:chExt cx="153035" cy="85725"/>
          </a:xfrm>
        </p:grpSpPr>
        <p:pic>
          <p:nvPicPr>
            <p:cNvPr id="187" name="object 18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443918" y="5128069"/>
              <a:ext cx="67151" cy="82391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532405" y="5126545"/>
              <a:ext cx="64198" cy="85439"/>
            </a:xfrm>
            <a:prstGeom prst="rect">
              <a:avLst/>
            </a:prstGeom>
          </p:spPr>
        </p:pic>
      </p:grpSp>
      <p:pic>
        <p:nvPicPr>
          <p:cNvPr id="189" name="object 189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5678995" y="5126545"/>
            <a:ext cx="494728" cy="85439"/>
          </a:xfrm>
          <a:prstGeom prst="rect">
            <a:avLst/>
          </a:prstGeom>
        </p:spPr>
      </p:pic>
      <p:pic>
        <p:nvPicPr>
          <p:cNvPr id="190" name="object 190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6260782" y="5128069"/>
            <a:ext cx="68675" cy="82391"/>
          </a:xfrm>
          <a:prstGeom prst="rect">
            <a:avLst/>
          </a:prstGeom>
        </p:spPr>
      </p:pic>
      <p:grpSp>
        <p:nvGrpSpPr>
          <p:cNvPr id="191" name="object 191"/>
          <p:cNvGrpSpPr/>
          <p:nvPr/>
        </p:nvGrpSpPr>
        <p:grpSpPr>
          <a:xfrm>
            <a:off x="6425660" y="5126545"/>
            <a:ext cx="444500" cy="85725"/>
            <a:chOff x="6425660" y="5126545"/>
            <a:chExt cx="444500" cy="85725"/>
          </a:xfrm>
        </p:grpSpPr>
        <p:pic>
          <p:nvPicPr>
            <p:cNvPr id="192" name="object 19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6425660" y="5128069"/>
              <a:ext cx="68770" cy="8239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515766" y="5126545"/>
              <a:ext cx="354234" cy="85439"/>
            </a:xfrm>
            <a:prstGeom prst="rect">
              <a:avLst/>
            </a:prstGeom>
          </p:spPr>
        </p:pic>
      </p:grpSp>
      <p:grpSp>
        <p:nvGrpSpPr>
          <p:cNvPr id="194" name="object 194"/>
          <p:cNvGrpSpPr/>
          <p:nvPr/>
        </p:nvGrpSpPr>
        <p:grpSpPr>
          <a:xfrm>
            <a:off x="6954011" y="5126545"/>
            <a:ext cx="153035" cy="85725"/>
            <a:chOff x="6954011" y="5126545"/>
            <a:chExt cx="153035" cy="85725"/>
          </a:xfrm>
        </p:grpSpPr>
        <p:pic>
          <p:nvPicPr>
            <p:cNvPr id="195" name="object 195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954011" y="5128069"/>
              <a:ext cx="67151" cy="82391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7042499" y="5126545"/>
              <a:ext cx="64198" cy="85439"/>
            </a:xfrm>
            <a:prstGeom prst="rect">
              <a:avLst/>
            </a:prstGeom>
          </p:spPr>
        </p:pic>
      </p:grpSp>
      <p:pic>
        <p:nvPicPr>
          <p:cNvPr id="197" name="object 197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472344" y="5453062"/>
            <a:ext cx="3139249" cy="114490"/>
          </a:xfrm>
          <a:prstGeom prst="rect">
            <a:avLst/>
          </a:prstGeom>
        </p:spPr>
      </p:pic>
      <p:grpSp>
        <p:nvGrpSpPr>
          <p:cNvPr id="198" name="object 198"/>
          <p:cNvGrpSpPr/>
          <p:nvPr/>
        </p:nvGrpSpPr>
        <p:grpSpPr>
          <a:xfrm>
            <a:off x="3675793" y="5453062"/>
            <a:ext cx="919480" cy="85725"/>
            <a:chOff x="3675793" y="5453062"/>
            <a:chExt cx="919480" cy="85725"/>
          </a:xfrm>
        </p:grpSpPr>
        <p:pic>
          <p:nvPicPr>
            <p:cNvPr id="199" name="object 19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675793" y="5453062"/>
              <a:ext cx="873347" cy="85439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4576667" y="5517165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3715" y="19812"/>
                  </a:moveTo>
                  <a:lnTo>
                    <a:pt x="3047" y="19812"/>
                  </a:lnTo>
                  <a:lnTo>
                    <a:pt x="0" y="16764"/>
                  </a:lnTo>
                  <a:lnTo>
                    <a:pt x="0" y="3048"/>
                  </a:lnTo>
                  <a:lnTo>
                    <a:pt x="3047" y="0"/>
                  </a:lnTo>
                  <a:lnTo>
                    <a:pt x="15239" y="0"/>
                  </a:lnTo>
                  <a:lnTo>
                    <a:pt x="15239" y="1524"/>
                  </a:lnTo>
                  <a:lnTo>
                    <a:pt x="16763" y="3048"/>
                  </a:lnTo>
                  <a:lnTo>
                    <a:pt x="18287" y="6096"/>
                  </a:lnTo>
                  <a:lnTo>
                    <a:pt x="18287" y="9144"/>
                  </a:lnTo>
                  <a:lnTo>
                    <a:pt x="18287" y="13716"/>
                  </a:lnTo>
                  <a:lnTo>
                    <a:pt x="16763" y="16764"/>
                  </a:lnTo>
                  <a:lnTo>
                    <a:pt x="13715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1" name="object 201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4665154" y="5424106"/>
            <a:ext cx="865727" cy="143446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5595080" y="5453062"/>
            <a:ext cx="609218" cy="111442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6268402" y="5453062"/>
            <a:ext cx="827531" cy="114490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472344" y="5779579"/>
            <a:ext cx="64198" cy="84010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637317" y="5779579"/>
            <a:ext cx="609218" cy="114490"/>
          </a:xfrm>
          <a:prstGeom prst="rect">
            <a:avLst/>
          </a:prstGeom>
        </p:spPr>
      </p:pic>
      <p:grpSp>
        <p:nvGrpSpPr>
          <p:cNvPr id="206" name="object 206"/>
          <p:cNvGrpSpPr/>
          <p:nvPr/>
        </p:nvGrpSpPr>
        <p:grpSpPr>
          <a:xfrm>
            <a:off x="1348835" y="5779579"/>
            <a:ext cx="153035" cy="85725"/>
            <a:chOff x="1348835" y="5779579"/>
            <a:chExt cx="153035" cy="85725"/>
          </a:xfrm>
        </p:grpSpPr>
        <p:pic>
          <p:nvPicPr>
            <p:cNvPr id="207" name="object 20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1348835" y="5781103"/>
              <a:ext cx="68675" cy="82486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438846" y="5779579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9239" y="18383"/>
                  </a:moveTo>
                  <a:lnTo>
                    <a:pt x="3143" y="18383"/>
                  </a:lnTo>
                  <a:lnTo>
                    <a:pt x="3143" y="9239"/>
                  </a:lnTo>
                  <a:lnTo>
                    <a:pt x="4667" y="9239"/>
                  </a:lnTo>
                  <a:lnTo>
                    <a:pt x="4667" y="7715"/>
                  </a:lnTo>
                  <a:lnTo>
                    <a:pt x="6191" y="7715"/>
                  </a:lnTo>
                  <a:lnTo>
                    <a:pt x="7715" y="6191"/>
                  </a:lnTo>
                  <a:lnTo>
                    <a:pt x="9239" y="6191"/>
                  </a:lnTo>
                  <a:lnTo>
                    <a:pt x="10763" y="4572"/>
                  </a:lnTo>
                  <a:lnTo>
                    <a:pt x="13811" y="3048"/>
                  </a:lnTo>
                  <a:lnTo>
                    <a:pt x="15335" y="3048"/>
                  </a:lnTo>
                  <a:lnTo>
                    <a:pt x="18383" y="1524"/>
                  </a:lnTo>
                  <a:lnTo>
                    <a:pt x="21431" y="1524"/>
                  </a:lnTo>
                  <a:lnTo>
                    <a:pt x="22955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0387" y="3048"/>
                  </a:lnTo>
                  <a:lnTo>
                    <a:pt x="53530" y="4572"/>
                  </a:lnTo>
                  <a:lnTo>
                    <a:pt x="56578" y="7715"/>
                  </a:lnTo>
                  <a:lnTo>
                    <a:pt x="59626" y="10763"/>
                  </a:lnTo>
                  <a:lnTo>
                    <a:pt x="27527" y="10763"/>
                  </a:lnTo>
                  <a:lnTo>
                    <a:pt x="24479" y="12287"/>
                  </a:lnTo>
                  <a:lnTo>
                    <a:pt x="21431" y="12287"/>
                  </a:lnTo>
                  <a:lnTo>
                    <a:pt x="18383" y="13811"/>
                  </a:lnTo>
                  <a:lnTo>
                    <a:pt x="16859" y="13811"/>
                  </a:lnTo>
                  <a:lnTo>
                    <a:pt x="13811" y="15335"/>
                  </a:lnTo>
                  <a:lnTo>
                    <a:pt x="12287" y="16859"/>
                  </a:lnTo>
                  <a:lnTo>
                    <a:pt x="10763" y="16859"/>
                  </a:lnTo>
                  <a:lnTo>
                    <a:pt x="9239" y="18383"/>
                  </a:lnTo>
                  <a:close/>
                </a:path>
                <a:path w="62865" h="85725">
                  <a:moveTo>
                    <a:pt x="30575" y="85534"/>
                  </a:moveTo>
                  <a:lnTo>
                    <a:pt x="18383" y="85534"/>
                  </a:lnTo>
                  <a:lnTo>
                    <a:pt x="9239" y="80962"/>
                  </a:lnTo>
                  <a:lnTo>
                    <a:pt x="6191" y="79343"/>
                  </a:lnTo>
                  <a:lnTo>
                    <a:pt x="4667" y="76295"/>
                  </a:lnTo>
                  <a:lnTo>
                    <a:pt x="3143" y="74771"/>
                  </a:lnTo>
                  <a:lnTo>
                    <a:pt x="1619" y="71723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1619" y="50387"/>
                  </a:lnTo>
                  <a:lnTo>
                    <a:pt x="3143" y="47339"/>
                  </a:lnTo>
                  <a:lnTo>
                    <a:pt x="6191" y="44291"/>
                  </a:lnTo>
                  <a:lnTo>
                    <a:pt x="9239" y="42767"/>
                  </a:lnTo>
                  <a:lnTo>
                    <a:pt x="13811" y="39719"/>
                  </a:lnTo>
                  <a:lnTo>
                    <a:pt x="16859" y="38195"/>
                  </a:lnTo>
                  <a:lnTo>
                    <a:pt x="21431" y="36671"/>
                  </a:lnTo>
                  <a:lnTo>
                    <a:pt x="27527" y="36671"/>
                  </a:lnTo>
                  <a:lnTo>
                    <a:pt x="32099" y="35147"/>
                  </a:lnTo>
                  <a:lnTo>
                    <a:pt x="48863" y="35147"/>
                  </a:lnTo>
                  <a:lnTo>
                    <a:pt x="48863" y="21431"/>
                  </a:lnTo>
                  <a:lnTo>
                    <a:pt x="45815" y="18383"/>
                  </a:lnTo>
                  <a:lnTo>
                    <a:pt x="44291" y="15335"/>
                  </a:lnTo>
                  <a:lnTo>
                    <a:pt x="44291" y="13811"/>
                  </a:lnTo>
                  <a:lnTo>
                    <a:pt x="41243" y="13811"/>
                  </a:lnTo>
                  <a:lnTo>
                    <a:pt x="39719" y="12287"/>
                  </a:lnTo>
                  <a:lnTo>
                    <a:pt x="36671" y="12287"/>
                  </a:lnTo>
                  <a:lnTo>
                    <a:pt x="35147" y="10763"/>
                  </a:lnTo>
                  <a:lnTo>
                    <a:pt x="59626" y="10763"/>
                  </a:lnTo>
                  <a:lnTo>
                    <a:pt x="61150" y="12287"/>
                  </a:lnTo>
                  <a:lnTo>
                    <a:pt x="61150" y="16859"/>
                  </a:lnTo>
                  <a:lnTo>
                    <a:pt x="62674" y="19907"/>
                  </a:lnTo>
                  <a:lnTo>
                    <a:pt x="62674" y="45815"/>
                  </a:lnTo>
                  <a:lnTo>
                    <a:pt x="29051" y="45815"/>
                  </a:lnTo>
                  <a:lnTo>
                    <a:pt x="26003" y="47339"/>
                  </a:lnTo>
                  <a:lnTo>
                    <a:pt x="24479" y="47339"/>
                  </a:lnTo>
                  <a:lnTo>
                    <a:pt x="21431" y="48863"/>
                  </a:lnTo>
                  <a:lnTo>
                    <a:pt x="13811" y="56483"/>
                  </a:lnTo>
                  <a:lnTo>
                    <a:pt x="13811" y="65627"/>
                  </a:lnTo>
                  <a:lnTo>
                    <a:pt x="15335" y="68675"/>
                  </a:lnTo>
                  <a:lnTo>
                    <a:pt x="18383" y="70199"/>
                  </a:lnTo>
                  <a:lnTo>
                    <a:pt x="19907" y="73247"/>
                  </a:lnTo>
                  <a:lnTo>
                    <a:pt x="24479" y="74771"/>
                  </a:lnTo>
                  <a:lnTo>
                    <a:pt x="49371" y="74771"/>
                  </a:lnTo>
                  <a:lnTo>
                    <a:pt x="47339" y="77819"/>
                  </a:lnTo>
                  <a:lnTo>
                    <a:pt x="44291" y="80962"/>
                  </a:lnTo>
                  <a:lnTo>
                    <a:pt x="30575" y="85534"/>
                  </a:lnTo>
                  <a:close/>
                </a:path>
                <a:path w="62865" h="85725">
                  <a:moveTo>
                    <a:pt x="6191" y="19907"/>
                  </a:moveTo>
                  <a:lnTo>
                    <a:pt x="4667" y="19907"/>
                  </a:lnTo>
                  <a:lnTo>
                    <a:pt x="4667" y="18383"/>
                  </a:lnTo>
                  <a:lnTo>
                    <a:pt x="7715" y="18383"/>
                  </a:lnTo>
                  <a:lnTo>
                    <a:pt x="6191" y="19907"/>
                  </a:lnTo>
                  <a:close/>
                </a:path>
                <a:path w="62865" h="85725">
                  <a:moveTo>
                    <a:pt x="49371" y="74771"/>
                  </a:moveTo>
                  <a:lnTo>
                    <a:pt x="32099" y="74771"/>
                  </a:lnTo>
                  <a:lnTo>
                    <a:pt x="35147" y="73247"/>
                  </a:lnTo>
                  <a:lnTo>
                    <a:pt x="39719" y="71723"/>
                  </a:lnTo>
                  <a:lnTo>
                    <a:pt x="42767" y="68675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5815"/>
                  </a:lnTo>
                  <a:lnTo>
                    <a:pt x="62674" y="45815"/>
                  </a:lnTo>
                  <a:lnTo>
                    <a:pt x="62674" y="73247"/>
                  </a:lnTo>
                  <a:lnTo>
                    <a:pt x="50387" y="73247"/>
                  </a:lnTo>
                  <a:lnTo>
                    <a:pt x="49371" y="74771"/>
                  </a:lnTo>
                  <a:close/>
                </a:path>
                <a:path w="62865" h="85725">
                  <a:moveTo>
                    <a:pt x="62674" y="84010"/>
                  </a:moveTo>
                  <a:lnTo>
                    <a:pt x="52006" y="84010"/>
                  </a:lnTo>
                  <a:lnTo>
                    <a:pt x="52006" y="82486"/>
                  </a:lnTo>
                  <a:lnTo>
                    <a:pt x="50387" y="82486"/>
                  </a:lnTo>
                  <a:lnTo>
                    <a:pt x="50387" y="73247"/>
                  </a:lnTo>
                  <a:lnTo>
                    <a:pt x="62674" y="73247"/>
                  </a:lnTo>
                  <a:lnTo>
                    <a:pt x="62674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1602295" y="5779579"/>
            <a:ext cx="539115" cy="85725"/>
            <a:chOff x="1602295" y="5779579"/>
            <a:chExt cx="539115" cy="85725"/>
          </a:xfrm>
        </p:grpSpPr>
        <p:pic>
          <p:nvPicPr>
            <p:cNvPr id="210" name="object 210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1602295" y="5779579"/>
              <a:ext cx="494728" cy="85534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2122931" y="5843682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5239" y="19907"/>
                  </a:moveTo>
                  <a:lnTo>
                    <a:pt x="4571" y="19907"/>
                  </a:lnTo>
                  <a:lnTo>
                    <a:pt x="1523" y="16859"/>
                  </a:lnTo>
                  <a:lnTo>
                    <a:pt x="0" y="13715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4571" y="1523"/>
                  </a:lnTo>
                  <a:lnTo>
                    <a:pt x="6095" y="0"/>
                  </a:lnTo>
                  <a:lnTo>
                    <a:pt x="13715" y="0"/>
                  </a:lnTo>
                  <a:lnTo>
                    <a:pt x="15239" y="1523"/>
                  </a:lnTo>
                  <a:lnTo>
                    <a:pt x="16763" y="1523"/>
                  </a:lnTo>
                  <a:lnTo>
                    <a:pt x="18287" y="3047"/>
                  </a:lnTo>
                  <a:lnTo>
                    <a:pt x="18287" y="10667"/>
                  </a:lnTo>
                  <a:lnTo>
                    <a:pt x="18287" y="16859"/>
                  </a:lnTo>
                  <a:lnTo>
                    <a:pt x="15239" y="1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2" name="object 212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2251233" y="5752147"/>
            <a:ext cx="74771" cy="111442"/>
          </a:xfrm>
          <a:prstGeom prst="rect">
            <a:avLst/>
          </a:prstGeom>
        </p:spPr>
      </p:pic>
      <p:pic>
        <p:nvPicPr>
          <p:cNvPr id="213" name="object 213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2426779" y="5744527"/>
            <a:ext cx="1378743" cy="149542"/>
          </a:xfrm>
          <a:prstGeom prst="rect">
            <a:avLst/>
          </a:prstGeom>
        </p:spPr>
      </p:pic>
      <p:pic>
        <p:nvPicPr>
          <p:cNvPr id="214" name="object 214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3909345" y="5779579"/>
            <a:ext cx="586358" cy="85534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4596479" y="5779579"/>
            <a:ext cx="148113" cy="85534"/>
          </a:xfrm>
          <a:prstGeom prst="rect">
            <a:avLst/>
          </a:prstGeom>
        </p:spPr>
      </p:pic>
      <p:pic>
        <p:nvPicPr>
          <p:cNvPr id="216" name="object 216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4840795" y="5779579"/>
            <a:ext cx="755808" cy="114490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5704998" y="5781103"/>
            <a:ext cx="68675" cy="82486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5879115" y="5744527"/>
            <a:ext cx="945070" cy="149542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6966203" y="5779579"/>
            <a:ext cx="142018" cy="85534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72344" y="6106191"/>
            <a:ext cx="1238345" cy="114395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1779365" y="6106191"/>
            <a:ext cx="684085" cy="114395"/>
          </a:xfrm>
          <a:prstGeom prst="rect">
            <a:avLst/>
          </a:prstGeom>
        </p:spPr>
      </p:pic>
      <p:grpSp>
        <p:nvGrpSpPr>
          <p:cNvPr id="222" name="object 222"/>
          <p:cNvGrpSpPr/>
          <p:nvPr/>
        </p:nvGrpSpPr>
        <p:grpSpPr>
          <a:xfrm>
            <a:off x="2533650" y="6069520"/>
            <a:ext cx="405130" cy="151130"/>
            <a:chOff x="2533650" y="6069520"/>
            <a:chExt cx="405130" cy="151130"/>
          </a:xfrm>
        </p:grpSpPr>
        <p:pic>
          <p:nvPicPr>
            <p:cNvPr id="223" name="object 223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2533650" y="6106191"/>
              <a:ext cx="126777" cy="85439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2683287" y="6106192"/>
              <a:ext cx="163353" cy="11439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2868072" y="6069520"/>
              <a:ext cx="70199" cy="120586"/>
            </a:xfrm>
            <a:prstGeom prst="rect">
              <a:avLst/>
            </a:prstGeom>
          </p:spPr>
        </p:pic>
      </p:grpSp>
      <p:sp>
        <p:nvSpPr>
          <p:cNvPr id="226" name="object 226"/>
          <p:cNvSpPr/>
          <p:nvPr/>
        </p:nvSpPr>
        <p:spPr>
          <a:xfrm>
            <a:off x="3010090" y="6135147"/>
            <a:ext cx="134620" cy="12700"/>
          </a:xfrm>
          <a:custGeom>
            <a:avLst/>
            <a:gdLst/>
            <a:ahLst/>
            <a:cxnLst/>
            <a:rect l="l" t="t" r="r" b="b"/>
            <a:pathLst>
              <a:path w="134619" h="12700">
                <a:moveTo>
                  <a:pt x="132778" y="12192"/>
                </a:moveTo>
                <a:lnTo>
                  <a:pt x="1524" y="12192"/>
                </a:lnTo>
                <a:lnTo>
                  <a:pt x="1524" y="10668"/>
                </a:lnTo>
                <a:lnTo>
                  <a:pt x="0" y="9144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132778" y="0"/>
                </a:lnTo>
                <a:lnTo>
                  <a:pt x="134302" y="1524"/>
                </a:lnTo>
                <a:lnTo>
                  <a:pt x="134302" y="10668"/>
                </a:lnTo>
                <a:lnTo>
                  <a:pt x="13277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" name="object 227"/>
          <p:cNvGrpSpPr/>
          <p:nvPr/>
        </p:nvGrpSpPr>
        <p:grpSpPr>
          <a:xfrm>
            <a:off x="3214687" y="6106191"/>
            <a:ext cx="343535" cy="111760"/>
            <a:chOff x="3214687" y="6106191"/>
            <a:chExt cx="343535" cy="111760"/>
          </a:xfrm>
        </p:grpSpPr>
        <p:pic>
          <p:nvPicPr>
            <p:cNvPr id="228" name="object 228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3214687" y="6106191"/>
              <a:ext cx="244221" cy="111347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3480339" y="6106191"/>
              <a:ext cx="77819" cy="85439"/>
            </a:xfrm>
            <a:prstGeom prst="rect">
              <a:avLst/>
            </a:prstGeom>
          </p:spPr>
        </p:pic>
      </p:grpSp>
      <p:pic>
        <p:nvPicPr>
          <p:cNvPr id="230" name="object 230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3623881" y="6106191"/>
            <a:ext cx="2488787" cy="114395"/>
          </a:xfrm>
          <a:prstGeom prst="rect">
            <a:avLst/>
          </a:prstGeom>
        </p:spPr>
      </p:pic>
      <p:grpSp>
        <p:nvGrpSpPr>
          <p:cNvPr id="231" name="object 231"/>
          <p:cNvGrpSpPr/>
          <p:nvPr/>
        </p:nvGrpSpPr>
        <p:grpSpPr>
          <a:xfrm>
            <a:off x="6181344" y="6106191"/>
            <a:ext cx="401955" cy="85725"/>
            <a:chOff x="6181344" y="6106191"/>
            <a:chExt cx="401955" cy="85725"/>
          </a:xfrm>
        </p:grpSpPr>
        <p:pic>
          <p:nvPicPr>
            <p:cNvPr id="232" name="object 232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181344" y="6106191"/>
              <a:ext cx="227551" cy="85439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430232" y="6107715"/>
              <a:ext cx="64198" cy="82391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514242" y="6107620"/>
              <a:ext cx="68675" cy="82486"/>
            </a:xfrm>
            <a:prstGeom prst="rect">
              <a:avLst/>
            </a:prstGeom>
          </p:spPr>
        </p:pic>
      </p:grpSp>
      <p:grpSp>
        <p:nvGrpSpPr>
          <p:cNvPr id="235" name="object 235"/>
          <p:cNvGrpSpPr/>
          <p:nvPr/>
        </p:nvGrpSpPr>
        <p:grpSpPr>
          <a:xfrm>
            <a:off x="6648640" y="6069520"/>
            <a:ext cx="452120" cy="151130"/>
            <a:chOff x="6648640" y="6069520"/>
            <a:chExt cx="452120" cy="151130"/>
          </a:xfrm>
        </p:grpSpPr>
        <p:pic>
          <p:nvPicPr>
            <p:cNvPr id="236" name="object 23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648640" y="6106191"/>
              <a:ext cx="126682" cy="85439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796658" y="6106192"/>
              <a:ext cx="164973" cy="114395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6982968" y="6069520"/>
              <a:ext cx="117633" cy="144970"/>
            </a:xfrm>
            <a:prstGeom prst="rect">
              <a:avLst/>
            </a:prstGeom>
          </p:spPr>
        </p:pic>
      </p:grpSp>
      <p:grpSp>
        <p:nvGrpSpPr>
          <p:cNvPr id="239" name="object 239"/>
          <p:cNvGrpSpPr/>
          <p:nvPr/>
        </p:nvGrpSpPr>
        <p:grpSpPr>
          <a:xfrm>
            <a:off x="472344" y="6429661"/>
            <a:ext cx="280035" cy="85725"/>
            <a:chOff x="472344" y="6429661"/>
            <a:chExt cx="280035" cy="85725"/>
          </a:xfrm>
        </p:grpSpPr>
        <p:pic>
          <p:nvPicPr>
            <p:cNvPr id="240" name="object 240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472344" y="6431185"/>
              <a:ext cx="68770" cy="82391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562451" y="6429661"/>
              <a:ext cx="189356" cy="85439"/>
            </a:xfrm>
            <a:prstGeom prst="rect">
              <a:avLst/>
            </a:prstGeom>
          </p:spPr>
        </p:pic>
      </p:grpSp>
      <p:grpSp>
        <p:nvGrpSpPr>
          <p:cNvPr id="242" name="object 242"/>
          <p:cNvGrpSpPr/>
          <p:nvPr/>
        </p:nvGrpSpPr>
        <p:grpSpPr>
          <a:xfrm>
            <a:off x="838866" y="6429661"/>
            <a:ext cx="153035" cy="85725"/>
            <a:chOff x="838866" y="6429661"/>
            <a:chExt cx="153035" cy="85725"/>
          </a:xfrm>
        </p:grpSpPr>
        <p:pic>
          <p:nvPicPr>
            <p:cNvPr id="243" name="object 243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838866" y="6431185"/>
              <a:ext cx="67151" cy="82391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927354" y="6429661"/>
              <a:ext cx="64198" cy="85439"/>
            </a:xfrm>
            <a:prstGeom prst="rect">
              <a:avLst/>
            </a:prstGeom>
          </p:spPr>
        </p:pic>
      </p:grpSp>
      <p:grpSp>
        <p:nvGrpSpPr>
          <p:cNvPr id="245" name="object 245"/>
          <p:cNvGrpSpPr/>
          <p:nvPr/>
        </p:nvGrpSpPr>
        <p:grpSpPr>
          <a:xfrm>
            <a:off x="1086230" y="6393084"/>
            <a:ext cx="452120" cy="151130"/>
            <a:chOff x="1086230" y="6393084"/>
            <a:chExt cx="452120" cy="151130"/>
          </a:xfrm>
        </p:grpSpPr>
        <p:pic>
          <p:nvPicPr>
            <p:cNvPr id="246" name="object 246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086230" y="6429660"/>
              <a:ext cx="126682" cy="85439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235773" y="6429660"/>
              <a:ext cx="163448" cy="114490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1425130" y="6393084"/>
              <a:ext cx="112966" cy="144970"/>
            </a:xfrm>
            <a:prstGeom prst="rect">
              <a:avLst/>
            </a:prstGeom>
          </p:spPr>
        </p:pic>
      </p:grpSp>
      <p:grpSp>
        <p:nvGrpSpPr>
          <p:cNvPr id="249" name="object 249"/>
          <p:cNvGrpSpPr/>
          <p:nvPr/>
        </p:nvGrpSpPr>
        <p:grpSpPr>
          <a:xfrm>
            <a:off x="1628203" y="6429660"/>
            <a:ext cx="336550" cy="114935"/>
            <a:chOff x="1628203" y="6429660"/>
            <a:chExt cx="336550" cy="114935"/>
          </a:xfrm>
        </p:grpSpPr>
        <p:pic>
          <p:nvPicPr>
            <p:cNvPr id="250" name="object 250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1628203" y="6429660"/>
              <a:ext cx="250412" cy="114490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1898523" y="6429660"/>
              <a:ext cx="65627" cy="83915"/>
            </a:xfrm>
            <a:prstGeom prst="rect">
              <a:avLst/>
            </a:prstGeom>
          </p:spPr>
        </p:pic>
      </p:grpSp>
      <p:grpSp>
        <p:nvGrpSpPr>
          <p:cNvPr id="252" name="object 252"/>
          <p:cNvGrpSpPr/>
          <p:nvPr/>
        </p:nvGrpSpPr>
        <p:grpSpPr>
          <a:xfrm>
            <a:off x="2055780" y="6429661"/>
            <a:ext cx="153035" cy="85725"/>
            <a:chOff x="2055780" y="6429661"/>
            <a:chExt cx="153035" cy="85725"/>
          </a:xfrm>
        </p:grpSpPr>
        <p:pic>
          <p:nvPicPr>
            <p:cNvPr id="253" name="object 253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2055780" y="6431185"/>
              <a:ext cx="68675" cy="82391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2144268" y="6429661"/>
              <a:ext cx="64198" cy="85439"/>
            </a:xfrm>
            <a:prstGeom prst="rect">
              <a:avLst/>
            </a:prstGeom>
          </p:spPr>
        </p:pic>
      </p:grpSp>
      <p:grpSp>
        <p:nvGrpSpPr>
          <p:cNvPr id="255" name="object 255"/>
          <p:cNvGrpSpPr/>
          <p:nvPr/>
        </p:nvGrpSpPr>
        <p:grpSpPr>
          <a:xfrm>
            <a:off x="2300097" y="6393084"/>
            <a:ext cx="407670" cy="151130"/>
            <a:chOff x="2300097" y="6393084"/>
            <a:chExt cx="407670" cy="151130"/>
          </a:xfrm>
        </p:grpSpPr>
        <p:pic>
          <p:nvPicPr>
            <p:cNvPr id="256" name="object 256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2300097" y="6429660"/>
              <a:ext cx="126682" cy="85439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2451258" y="6429660"/>
              <a:ext cx="164877" cy="114490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637472" y="6393084"/>
              <a:ext cx="70294" cy="120491"/>
            </a:xfrm>
            <a:prstGeom prst="rect">
              <a:avLst/>
            </a:prstGeom>
          </p:spPr>
        </p:pic>
      </p:grpSp>
      <p:pic>
        <p:nvPicPr>
          <p:cNvPr id="259" name="object 259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2799302" y="6431184"/>
            <a:ext cx="68770" cy="82391"/>
          </a:xfrm>
          <a:prstGeom prst="rect">
            <a:avLst/>
          </a:prstGeom>
        </p:spPr>
      </p:pic>
      <p:grpSp>
        <p:nvGrpSpPr>
          <p:cNvPr id="260" name="object 260"/>
          <p:cNvGrpSpPr/>
          <p:nvPr/>
        </p:nvGrpSpPr>
        <p:grpSpPr>
          <a:xfrm>
            <a:off x="2958179" y="6429661"/>
            <a:ext cx="282575" cy="85725"/>
            <a:chOff x="2958179" y="6429661"/>
            <a:chExt cx="282575" cy="85725"/>
          </a:xfrm>
        </p:grpSpPr>
        <p:pic>
          <p:nvPicPr>
            <p:cNvPr id="261" name="object 261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2958179" y="6431185"/>
              <a:ext cx="68675" cy="82391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3051238" y="6429661"/>
              <a:ext cx="189357" cy="85439"/>
            </a:xfrm>
            <a:prstGeom prst="rect">
              <a:avLst/>
            </a:prstGeom>
          </p:spPr>
        </p:pic>
      </p:grpSp>
      <p:grpSp>
        <p:nvGrpSpPr>
          <p:cNvPr id="263" name="object 263"/>
          <p:cNvGrpSpPr/>
          <p:nvPr/>
        </p:nvGrpSpPr>
        <p:grpSpPr>
          <a:xfrm>
            <a:off x="3327653" y="6429661"/>
            <a:ext cx="153035" cy="85725"/>
            <a:chOff x="3327653" y="6429661"/>
            <a:chExt cx="153035" cy="85725"/>
          </a:xfrm>
        </p:grpSpPr>
        <p:pic>
          <p:nvPicPr>
            <p:cNvPr id="264" name="object 264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3327653" y="6431185"/>
              <a:ext cx="67151" cy="82391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3416141" y="6429661"/>
              <a:ext cx="64198" cy="85439"/>
            </a:xfrm>
            <a:prstGeom prst="rect">
              <a:avLst/>
            </a:prstGeom>
          </p:spPr>
        </p:pic>
      </p:grpSp>
      <p:pic>
        <p:nvPicPr>
          <p:cNvPr id="266" name="object 266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3568922" y="6429660"/>
            <a:ext cx="615314" cy="114490"/>
          </a:xfrm>
          <a:prstGeom prst="rect">
            <a:avLst/>
          </a:prstGeom>
        </p:spPr>
      </p:pic>
      <p:grpSp>
        <p:nvGrpSpPr>
          <p:cNvPr id="267" name="object 267"/>
          <p:cNvGrpSpPr/>
          <p:nvPr/>
        </p:nvGrpSpPr>
        <p:grpSpPr>
          <a:xfrm>
            <a:off x="4272819" y="6393084"/>
            <a:ext cx="414020" cy="122555"/>
            <a:chOff x="4272819" y="6393084"/>
            <a:chExt cx="414020" cy="122555"/>
          </a:xfrm>
        </p:grpSpPr>
        <p:pic>
          <p:nvPicPr>
            <p:cNvPr id="268" name="object 26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4272819" y="6429660"/>
              <a:ext cx="154209" cy="85439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4449889" y="6393084"/>
              <a:ext cx="236696" cy="122014"/>
            </a:xfrm>
            <a:prstGeom prst="rect">
              <a:avLst/>
            </a:prstGeom>
          </p:spPr>
        </p:pic>
      </p:grpSp>
      <p:grpSp>
        <p:nvGrpSpPr>
          <p:cNvPr id="270" name="object 270"/>
          <p:cNvGrpSpPr/>
          <p:nvPr/>
        </p:nvGrpSpPr>
        <p:grpSpPr>
          <a:xfrm>
            <a:off x="4772025" y="6429660"/>
            <a:ext cx="401955" cy="114935"/>
            <a:chOff x="4772025" y="6429660"/>
            <a:chExt cx="401955" cy="114935"/>
          </a:xfrm>
        </p:grpSpPr>
        <p:pic>
          <p:nvPicPr>
            <p:cNvPr id="271" name="object 271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4772025" y="6431184"/>
              <a:ext cx="70294" cy="82391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869751" y="6429660"/>
              <a:ext cx="210788" cy="114490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5103399" y="6429660"/>
              <a:ext cx="70199" cy="85439"/>
            </a:xfrm>
            <a:prstGeom prst="rect">
              <a:avLst/>
            </a:prstGeom>
          </p:spPr>
        </p:pic>
      </p:grpSp>
      <p:grpSp>
        <p:nvGrpSpPr>
          <p:cNvPr id="274" name="object 274"/>
          <p:cNvGrpSpPr/>
          <p:nvPr/>
        </p:nvGrpSpPr>
        <p:grpSpPr>
          <a:xfrm>
            <a:off x="5263705" y="6431184"/>
            <a:ext cx="255270" cy="84455"/>
            <a:chOff x="5263705" y="6431184"/>
            <a:chExt cx="255270" cy="84455"/>
          </a:xfrm>
        </p:grpSpPr>
        <p:pic>
          <p:nvPicPr>
            <p:cNvPr id="275" name="object 275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5263705" y="6431184"/>
              <a:ext cx="158781" cy="83915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5450014" y="6431184"/>
              <a:ext cx="68675" cy="82391"/>
            </a:xfrm>
            <a:prstGeom prst="rect">
              <a:avLst/>
            </a:prstGeom>
          </p:spPr>
        </p:pic>
      </p:grpSp>
      <p:pic>
        <p:nvPicPr>
          <p:cNvPr id="277" name="object 277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5602604" y="6429660"/>
            <a:ext cx="655129" cy="114490"/>
          </a:xfrm>
          <a:prstGeom prst="rect">
            <a:avLst/>
          </a:prstGeom>
        </p:spPr>
      </p:pic>
      <p:pic>
        <p:nvPicPr>
          <p:cNvPr id="278" name="object 278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6343269" y="6391560"/>
            <a:ext cx="509968" cy="152590"/>
          </a:xfrm>
          <a:prstGeom prst="rect">
            <a:avLst/>
          </a:prstGeom>
        </p:spPr>
      </p:pic>
      <p:grpSp>
        <p:nvGrpSpPr>
          <p:cNvPr id="279" name="object 279"/>
          <p:cNvGrpSpPr/>
          <p:nvPr/>
        </p:nvGrpSpPr>
        <p:grpSpPr>
          <a:xfrm>
            <a:off x="6943248" y="6429661"/>
            <a:ext cx="153035" cy="85725"/>
            <a:chOff x="6943248" y="6429661"/>
            <a:chExt cx="153035" cy="85725"/>
          </a:xfrm>
        </p:grpSpPr>
        <p:pic>
          <p:nvPicPr>
            <p:cNvPr id="280" name="object 28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6943248" y="6431185"/>
              <a:ext cx="68770" cy="82391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7033354" y="6429661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9144" y="18288"/>
                  </a:moveTo>
                  <a:lnTo>
                    <a:pt x="3048" y="1828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4572" y="7620"/>
                  </a:lnTo>
                  <a:lnTo>
                    <a:pt x="6096" y="7620"/>
                  </a:lnTo>
                  <a:lnTo>
                    <a:pt x="7620" y="6096"/>
                  </a:lnTo>
                  <a:lnTo>
                    <a:pt x="9144" y="6096"/>
                  </a:lnTo>
                  <a:lnTo>
                    <a:pt x="12192" y="3048"/>
                  </a:lnTo>
                  <a:lnTo>
                    <a:pt x="15240" y="3048"/>
                  </a:lnTo>
                  <a:lnTo>
                    <a:pt x="18383" y="1524"/>
                  </a:lnTo>
                  <a:lnTo>
                    <a:pt x="21431" y="1524"/>
                  </a:lnTo>
                  <a:lnTo>
                    <a:pt x="22955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9531" y="10668"/>
                  </a:lnTo>
                  <a:lnTo>
                    <a:pt x="27527" y="10668"/>
                  </a:lnTo>
                  <a:lnTo>
                    <a:pt x="24479" y="12192"/>
                  </a:lnTo>
                  <a:lnTo>
                    <a:pt x="21431" y="12192"/>
                  </a:lnTo>
                  <a:lnTo>
                    <a:pt x="18383" y="13716"/>
                  </a:lnTo>
                  <a:lnTo>
                    <a:pt x="16859" y="13716"/>
                  </a:lnTo>
                  <a:lnTo>
                    <a:pt x="13716" y="15240"/>
                  </a:lnTo>
                  <a:lnTo>
                    <a:pt x="12192" y="16764"/>
                  </a:lnTo>
                  <a:lnTo>
                    <a:pt x="10668" y="16764"/>
                  </a:lnTo>
                  <a:lnTo>
                    <a:pt x="9144" y="18288"/>
                  </a:lnTo>
                  <a:close/>
                </a:path>
                <a:path w="62865" h="85725">
                  <a:moveTo>
                    <a:pt x="30575" y="85439"/>
                  </a:moveTo>
                  <a:lnTo>
                    <a:pt x="22955" y="85439"/>
                  </a:lnTo>
                  <a:lnTo>
                    <a:pt x="18383" y="83915"/>
                  </a:lnTo>
                  <a:lnTo>
                    <a:pt x="15240" y="83915"/>
                  </a:lnTo>
                  <a:lnTo>
                    <a:pt x="6096" y="79343"/>
                  </a:lnTo>
                  <a:lnTo>
                    <a:pt x="4572" y="76295"/>
                  </a:lnTo>
                  <a:lnTo>
                    <a:pt x="3048" y="74771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3048" y="47339"/>
                  </a:lnTo>
                  <a:lnTo>
                    <a:pt x="6096" y="44291"/>
                  </a:lnTo>
                  <a:lnTo>
                    <a:pt x="9144" y="42767"/>
                  </a:lnTo>
                  <a:lnTo>
                    <a:pt x="12192" y="39719"/>
                  </a:lnTo>
                  <a:lnTo>
                    <a:pt x="21431" y="36671"/>
                  </a:lnTo>
                  <a:lnTo>
                    <a:pt x="27527" y="36671"/>
                  </a:lnTo>
                  <a:lnTo>
                    <a:pt x="32099" y="35147"/>
                  </a:lnTo>
                  <a:lnTo>
                    <a:pt x="48863" y="35147"/>
                  </a:lnTo>
                  <a:lnTo>
                    <a:pt x="48863" y="24384"/>
                  </a:lnTo>
                  <a:lnTo>
                    <a:pt x="47339" y="21336"/>
                  </a:lnTo>
                  <a:lnTo>
                    <a:pt x="47339" y="19812"/>
                  </a:lnTo>
                  <a:lnTo>
                    <a:pt x="45815" y="16764"/>
                  </a:lnTo>
                  <a:lnTo>
                    <a:pt x="44291" y="15240"/>
                  </a:lnTo>
                  <a:lnTo>
                    <a:pt x="44291" y="13716"/>
                  </a:lnTo>
                  <a:lnTo>
                    <a:pt x="41243" y="13716"/>
                  </a:lnTo>
                  <a:lnTo>
                    <a:pt x="39719" y="12192"/>
                  </a:lnTo>
                  <a:lnTo>
                    <a:pt x="36671" y="12192"/>
                  </a:lnTo>
                  <a:lnTo>
                    <a:pt x="35147" y="10668"/>
                  </a:lnTo>
                  <a:lnTo>
                    <a:pt x="59531" y="10668"/>
                  </a:lnTo>
                  <a:lnTo>
                    <a:pt x="61055" y="12192"/>
                  </a:lnTo>
                  <a:lnTo>
                    <a:pt x="61055" y="16764"/>
                  </a:lnTo>
                  <a:lnTo>
                    <a:pt x="62579" y="19812"/>
                  </a:lnTo>
                  <a:lnTo>
                    <a:pt x="62579" y="45815"/>
                  </a:lnTo>
                  <a:lnTo>
                    <a:pt x="29051" y="45815"/>
                  </a:lnTo>
                  <a:lnTo>
                    <a:pt x="26003" y="47339"/>
                  </a:lnTo>
                  <a:lnTo>
                    <a:pt x="24479" y="47339"/>
                  </a:lnTo>
                  <a:lnTo>
                    <a:pt x="21431" y="48863"/>
                  </a:lnTo>
                  <a:lnTo>
                    <a:pt x="19907" y="50387"/>
                  </a:lnTo>
                  <a:lnTo>
                    <a:pt x="16859" y="51911"/>
                  </a:lnTo>
                  <a:lnTo>
                    <a:pt x="16859" y="53435"/>
                  </a:lnTo>
                  <a:lnTo>
                    <a:pt x="15240" y="54959"/>
                  </a:lnTo>
                  <a:lnTo>
                    <a:pt x="13716" y="56483"/>
                  </a:lnTo>
                  <a:lnTo>
                    <a:pt x="13716" y="65627"/>
                  </a:lnTo>
                  <a:lnTo>
                    <a:pt x="15240" y="68675"/>
                  </a:lnTo>
                  <a:lnTo>
                    <a:pt x="18383" y="70199"/>
                  </a:lnTo>
                  <a:lnTo>
                    <a:pt x="19907" y="73247"/>
                  </a:lnTo>
                  <a:lnTo>
                    <a:pt x="24479" y="74771"/>
                  </a:lnTo>
                  <a:lnTo>
                    <a:pt x="49371" y="74771"/>
                  </a:lnTo>
                  <a:lnTo>
                    <a:pt x="47339" y="77819"/>
                  </a:lnTo>
                  <a:lnTo>
                    <a:pt x="44291" y="80867"/>
                  </a:lnTo>
                  <a:lnTo>
                    <a:pt x="30575" y="85439"/>
                  </a:lnTo>
                  <a:close/>
                </a:path>
                <a:path w="62865" h="85725">
                  <a:moveTo>
                    <a:pt x="6096" y="19812"/>
                  </a:moveTo>
                  <a:lnTo>
                    <a:pt x="4572" y="19812"/>
                  </a:lnTo>
                  <a:lnTo>
                    <a:pt x="4572" y="18288"/>
                  </a:lnTo>
                  <a:lnTo>
                    <a:pt x="7620" y="18288"/>
                  </a:lnTo>
                  <a:lnTo>
                    <a:pt x="6096" y="19812"/>
                  </a:lnTo>
                  <a:close/>
                </a:path>
                <a:path w="62865" h="85725">
                  <a:moveTo>
                    <a:pt x="49371" y="74771"/>
                  </a:moveTo>
                  <a:lnTo>
                    <a:pt x="32099" y="74771"/>
                  </a:lnTo>
                  <a:lnTo>
                    <a:pt x="38195" y="71723"/>
                  </a:lnTo>
                  <a:lnTo>
                    <a:pt x="42767" y="68675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5815"/>
                  </a:lnTo>
                  <a:lnTo>
                    <a:pt x="62579" y="45815"/>
                  </a:lnTo>
                  <a:lnTo>
                    <a:pt x="62579" y="73247"/>
                  </a:lnTo>
                  <a:lnTo>
                    <a:pt x="50387" y="73247"/>
                  </a:lnTo>
                  <a:lnTo>
                    <a:pt x="49371" y="74771"/>
                  </a:lnTo>
                  <a:close/>
                </a:path>
                <a:path w="62865" h="85725">
                  <a:moveTo>
                    <a:pt x="62579" y="83915"/>
                  </a:moveTo>
                  <a:lnTo>
                    <a:pt x="51911" y="83915"/>
                  </a:lnTo>
                  <a:lnTo>
                    <a:pt x="51911" y="82391"/>
                  </a:lnTo>
                  <a:lnTo>
                    <a:pt x="50387" y="82391"/>
                  </a:lnTo>
                  <a:lnTo>
                    <a:pt x="50387" y="73247"/>
                  </a:lnTo>
                  <a:lnTo>
                    <a:pt x="62579" y="73247"/>
                  </a:lnTo>
                  <a:lnTo>
                    <a:pt x="62579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" name="object 282"/>
          <p:cNvGrpSpPr/>
          <p:nvPr/>
        </p:nvGrpSpPr>
        <p:grpSpPr>
          <a:xfrm>
            <a:off x="472344" y="6756177"/>
            <a:ext cx="440055" cy="114935"/>
            <a:chOff x="472344" y="6756177"/>
            <a:chExt cx="440055" cy="114935"/>
          </a:xfrm>
        </p:grpSpPr>
        <p:pic>
          <p:nvPicPr>
            <p:cNvPr id="283" name="object 283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472344" y="6756272"/>
              <a:ext cx="126777" cy="85439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21982" y="6756177"/>
              <a:ext cx="242792" cy="114490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892206" y="68203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20">
                  <a:moveTo>
                    <a:pt x="15239" y="19811"/>
                  </a:moveTo>
                  <a:lnTo>
                    <a:pt x="4571" y="19811"/>
                  </a:lnTo>
                  <a:lnTo>
                    <a:pt x="1523" y="16763"/>
                  </a:lnTo>
                  <a:lnTo>
                    <a:pt x="0" y="13715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4571" y="0"/>
                  </a:lnTo>
                  <a:lnTo>
                    <a:pt x="15239" y="0"/>
                  </a:lnTo>
                  <a:lnTo>
                    <a:pt x="18287" y="3047"/>
                  </a:lnTo>
                  <a:lnTo>
                    <a:pt x="19907" y="6095"/>
                  </a:lnTo>
                  <a:lnTo>
                    <a:pt x="19907" y="10667"/>
                  </a:lnTo>
                  <a:lnTo>
                    <a:pt x="19907" y="13715"/>
                  </a:lnTo>
                  <a:lnTo>
                    <a:pt x="18287" y="16763"/>
                  </a:lnTo>
                  <a:lnTo>
                    <a:pt x="15239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6" name="object 286"/>
          <p:cNvGrpSpPr/>
          <p:nvPr/>
        </p:nvGrpSpPr>
        <p:grpSpPr>
          <a:xfrm>
            <a:off x="982313" y="6727221"/>
            <a:ext cx="348615" cy="140970"/>
            <a:chOff x="982313" y="6727221"/>
            <a:chExt cx="348615" cy="140970"/>
          </a:xfrm>
        </p:grpSpPr>
        <p:pic>
          <p:nvPicPr>
            <p:cNvPr id="287" name="object 287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982313" y="6727221"/>
              <a:ext cx="254984" cy="140398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1261776" y="6757797"/>
              <a:ext cx="68675" cy="82391"/>
            </a:xfrm>
            <a:prstGeom prst="rect">
              <a:avLst/>
            </a:prstGeom>
          </p:spPr>
        </p:pic>
      </p:grpSp>
      <p:pic>
        <p:nvPicPr>
          <p:cNvPr id="289" name="object 289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1402270" y="6719601"/>
            <a:ext cx="1708594" cy="151066"/>
          </a:xfrm>
          <a:prstGeom prst="rect">
            <a:avLst/>
          </a:prstGeom>
        </p:spPr>
      </p:pic>
      <p:pic>
        <p:nvPicPr>
          <p:cNvPr id="290" name="object 290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3182588" y="6756272"/>
            <a:ext cx="1253585" cy="111347"/>
          </a:xfrm>
          <a:prstGeom prst="rect">
            <a:avLst/>
          </a:prstGeom>
        </p:spPr>
      </p:pic>
      <p:pic>
        <p:nvPicPr>
          <p:cNvPr id="291" name="object 291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4506372" y="6757796"/>
            <a:ext cx="68770" cy="82391"/>
          </a:xfrm>
          <a:prstGeom prst="rect">
            <a:avLst/>
          </a:prstGeom>
        </p:spPr>
      </p:pic>
      <p:pic>
        <p:nvPicPr>
          <p:cNvPr id="292" name="object 292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4646866" y="6756272"/>
            <a:ext cx="64103" cy="83915"/>
          </a:xfrm>
          <a:prstGeom prst="rect">
            <a:avLst/>
          </a:prstGeom>
        </p:spPr>
      </p:pic>
      <p:grpSp>
        <p:nvGrpSpPr>
          <p:cNvPr id="293" name="object 293"/>
          <p:cNvGrpSpPr/>
          <p:nvPr/>
        </p:nvGrpSpPr>
        <p:grpSpPr>
          <a:xfrm>
            <a:off x="4769072" y="6756272"/>
            <a:ext cx="357505" cy="111760"/>
            <a:chOff x="4769072" y="6756272"/>
            <a:chExt cx="357505" cy="111760"/>
          </a:xfrm>
        </p:grpSpPr>
        <p:pic>
          <p:nvPicPr>
            <p:cNvPr id="294" name="object 294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4769072" y="6756272"/>
              <a:ext cx="264128" cy="111347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5057489" y="6757797"/>
              <a:ext cx="68770" cy="82391"/>
            </a:xfrm>
            <a:prstGeom prst="rect">
              <a:avLst/>
            </a:prstGeom>
          </p:spPr>
        </p:pic>
      </p:grpSp>
      <p:pic>
        <p:nvPicPr>
          <p:cNvPr id="296" name="object 296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5193410" y="6756272"/>
            <a:ext cx="1913286" cy="114395"/>
          </a:xfrm>
          <a:prstGeom prst="rect">
            <a:avLst/>
          </a:prstGeom>
        </p:spPr>
      </p:pic>
      <p:grpSp>
        <p:nvGrpSpPr>
          <p:cNvPr id="297" name="object 297"/>
          <p:cNvGrpSpPr/>
          <p:nvPr/>
        </p:nvGrpSpPr>
        <p:grpSpPr>
          <a:xfrm>
            <a:off x="467772" y="7082790"/>
            <a:ext cx="957580" cy="116205"/>
            <a:chOff x="467772" y="7082790"/>
            <a:chExt cx="957580" cy="116205"/>
          </a:xfrm>
        </p:grpSpPr>
        <p:pic>
          <p:nvPicPr>
            <p:cNvPr id="298" name="object 298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467772" y="7082790"/>
              <a:ext cx="913066" cy="115919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1405318" y="71468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20">
                  <a:moveTo>
                    <a:pt x="15240" y="19811"/>
                  </a:moveTo>
                  <a:lnTo>
                    <a:pt x="4572" y="19811"/>
                  </a:lnTo>
                  <a:lnTo>
                    <a:pt x="0" y="15239"/>
                  </a:ln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16764" y="3047"/>
                  </a:lnTo>
                  <a:lnTo>
                    <a:pt x="18288" y="3047"/>
                  </a:lnTo>
                  <a:lnTo>
                    <a:pt x="19812" y="6095"/>
                  </a:lnTo>
                  <a:lnTo>
                    <a:pt x="19812" y="10667"/>
                  </a:lnTo>
                  <a:lnTo>
                    <a:pt x="19812" y="13715"/>
                  </a:lnTo>
                  <a:lnTo>
                    <a:pt x="18288" y="16763"/>
                  </a:lnTo>
                  <a:lnTo>
                    <a:pt x="15240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0" name="object 300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692276" y="7470361"/>
            <a:ext cx="108394" cy="112966"/>
          </a:xfrm>
          <a:prstGeom prst="rect">
            <a:avLst/>
          </a:prstGeom>
        </p:spPr>
      </p:pic>
      <p:pic>
        <p:nvPicPr>
          <p:cNvPr id="301" name="object 301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919733" y="7470361"/>
            <a:ext cx="3314890" cy="146494"/>
          </a:xfrm>
          <a:prstGeom prst="rect">
            <a:avLst/>
          </a:prstGeom>
        </p:spPr>
      </p:pic>
      <p:grpSp>
        <p:nvGrpSpPr>
          <p:cNvPr id="302" name="object 302"/>
          <p:cNvGrpSpPr/>
          <p:nvPr/>
        </p:nvGrpSpPr>
        <p:grpSpPr>
          <a:xfrm>
            <a:off x="1383887" y="7767923"/>
            <a:ext cx="571500" cy="145415"/>
            <a:chOff x="1383887" y="7767923"/>
            <a:chExt cx="571500" cy="145415"/>
          </a:xfrm>
        </p:grpSpPr>
        <p:pic>
          <p:nvPicPr>
            <p:cNvPr id="303" name="object 30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1383887" y="7767923"/>
              <a:ext cx="164973" cy="11449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1571720" y="7796879"/>
              <a:ext cx="71818" cy="116014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1663350" y="7798403"/>
              <a:ext cx="68675" cy="8248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1751933" y="7796879"/>
              <a:ext cx="155733" cy="85534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1936622" y="7801546"/>
              <a:ext cx="18415" cy="79375"/>
            </a:xfrm>
            <a:custGeom>
              <a:avLst/>
              <a:gdLst/>
              <a:ahLst/>
              <a:cxnLst/>
              <a:rect l="l" t="t" r="r" b="b"/>
              <a:pathLst>
                <a:path w="18414" h="79375">
                  <a:moveTo>
                    <a:pt x="15335" y="1524"/>
                  </a:moveTo>
                  <a:lnTo>
                    <a:pt x="4572" y="1524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5335" y="1524"/>
                  </a:lnTo>
                  <a:close/>
                </a:path>
                <a:path w="18414" h="79375">
                  <a:moveTo>
                    <a:pt x="15335" y="19812"/>
                  </a:moveTo>
                  <a:lnTo>
                    <a:pt x="4572" y="19812"/>
                  </a:lnTo>
                  <a:lnTo>
                    <a:pt x="1524" y="16764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859" y="1524"/>
                  </a:lnTo>
                  <a:lnTo>
                    <a:pt x="18383" y="3048"/>
                  </a:lnTo>
                  <a:lnTo>
                    <a:pt x="18383" y="16764"/>
                  </a:lnTo>
                  <a:lnTo>
                    <a:pt x="15335" y="19812"/>
                  </a:lnTo>
                  <a:close/>
                </a:path>
                <a:path w="18414" h="79375">
                  <a:moveTo>
                    <a:pt x="13811" y="60960"/>
                  </a:moveTo>
                  <a:lnTo>
                    <a:pt x="4572" y="60960"/>
                  </a:lnTo>
                  <a:lnTo>
                    <a:pt x="6096" y="59436"/>
                  </a:lnTo>
                  <a:lnTo>
                    <a:pt x="13811" y="59436"/>
                  </a:lnTo>
                  <a:lnTo>
                    <a:pt x="13811" y="60960"/>
                  </a:lnTo>
                  <a:close/>
                </a:path>
                <a:path w="18414" h="79375">
                  <a:moveTo>
                    <a:pt x="16859" y="62484"/>
                  </a:moveTo>
                  <a:lnTo>
                    <a:pt x="3048" y="62484"/>
                  </a:lnTo>
                  <a:lnTo>
                    <a:pt x="3048" y="60960"/>
                  </a:lnTo>
                  <a:lnTo>
                    <a:pt x="16859" y="60960"/>
                  </a:lnTo>
                  <a:lnTo>
                    <a:pt x="16859" y="62484"/>
                  </a:lnTo>
                  <a:close/>
                </a:path>
                <a:path w="18414" h="79375">
                  <a:moveTo>
                    <a:pt x="18383" y="77819"/>
                  </a:moveTo>
                  <a:lnTo>
                    <a:pt x="1524" y="77819"/>
                  </a:lnTo>
                  <a:lnTo>
                    <a:pt x="1524" y="73152"/>
                  </a:lnTo>
                  <a:lnTo>
                    <a:pt x="0" y="71628"/>
                  </a:lnTo>
                  <a:lnTo>
                    <a:pt x="0" y="68580"/>
                  </a:lnTo>
                  <a:lnTo>
                    <a:pt x="1524" y="67056"/>
                  </a:lnTo>
                  <a:lnTo>
                    <a:pt x="1524" y="62484"/>
                  </a:lnTo>
                  <a:lnTo>
                    <a:pt x="18383" y="62484"/>
                  </a:lnTo>
                  <a:lnTo>
                    <a:pt x="18383" y="77819"/>
                  </a:lnTo>
                  <a:close/>
                </a:path>
                <a:path w="18414" h="79375">
                  <a:moveTo>
                    <a:pt x="16859" y="79343"/>
                  </a:moveTo>
                  <a:lnTo>
                    <a:pt x="3048" y="79343"/>
                  </a:lnTo>
                  <a:lnTo>
                    <a:pt x="3048" y="77819"/>
                  </a:lnTo>
                  <a:lnTo>
                    <a:pt x="16859" y="77819"/>
                  </a:lnTo>
                  <a:lnTo>
                    <a:pt x="16859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8" name="object 308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2023681" y="7796879"/>
            <a:ext cx="1714690" cy="116014"/>
          </a:xfrm>
          <a:prstGeom prst="rect">
            <a:avLst/>
          </a:prstGeom>
        </p:spPr>
      </p:pic>
      <p:pic>
        <p:nvPicPr>
          <p:cNvPr id="309" name="object 309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3805523" y="7796879"/>
            <a:ext cx="2003297" cy="116014"/>
          </a:xfrm>
          <a:prstGeom prst="rect">
            <a:avLst/>
          </a:prstGeom>
        </p:spPr>
      </p:pic>
      <p:grpSp>
        <p:nvGrpSpPr>
          <p:cNvPr id="310" name="object 310"/>
          <p:cNvGrpSpPr/>
          <p:nvPr/>
        </p:nvGrpSpPr>
        <p:grpSpPr>
          <a:xfrm>
            <a:off x="5875972" y="7760303"/>
            <a:ext cx="328930" cy="153035"/>
            <a:chOff x="5875972" y="7760303"/>
            <a:chExt cx="328930" cy="153035"/>
          </a:xfrm>
        </p:grpSpPr>
        <p:pic>
          <p:nvPicPr>
            <p:cNvPr id="311" name="object 311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5875972" y="7796879"/>
              <a:ext cx="232124" cy="116014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6135528" y="7760303"/>
              <a:ext cx="68770" cy="120586"/>
            </a:xfrm>
            <a:prstGeom prst="rect">
              <a:avLst/>
            </a:prstGeom>
          </p:spPr>
        </p:pic>
      </p:grpSp>
      <p:grpSp>
        <p:nvGrpSpPr>
          <p:cNvPr id="313" name="object 313"/>
          <p:cNvGrpSpPr/>
          <p:nvPr/>
        </p:nvGrpSpPr>
        <p:grpSpPr>
          <a:xfrm>
            <a:off x="6269926" y="7796879"/>
            <a:ext cx="153035" cy="85725"/>
            <a:chOff x="6269926" y="7796879"/>
            <a:chExt cx="153035" cy="85725"/>
          </a:xfrm>
        </p:grpSpPr>
        <p:pic>
          <p:nvPicPr>
            <p:cNvPr id="314" name="object 314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6269926" y="7798403"/>
              <a:ext cx="68675" cy="82486"/>
            </a:xfrm>
            <a:prstGeom prst="rect">
              <a:avLst/>
            </a:prstGeom>
          </p:spPr>
        </p:pic>
        <p:sp>
          <p:nvSpPr>
            <p:cNvPr id="315" name="object 315"/>
            <p:cNvSpPr/>
            <p:nvPr/>
          </p:nvSpPr>
          <p:spPr>
            <a:xfrm>
              <a:off x="6360032" y="7796879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4" h="85725">
                  <a:moveTo>
                    <a:pt x="7620" y="19907"/>
                  </a:moveTo>
                  <a:lnTo>
                    <a:pt x="4572" y="19907"/>
                  </a:lnTo>
                  <a:lnTo>
                    <a:pt x="4572" y="18383"/>
                  </a:lnTo>
                  <a:lnTo>
                    <a:pt x="3048" y="18383"/>
                  </a:lnTo>
                  <a:lnTo>
                    <a:pt x="3048" y="9239"/>
                  </a:lnTo>
                  <a:lnTo>
                    <a:pt x="4572" y="9239"/>
                  </a:lnTo>
                  <a:lnTo>
                    <a:pt x="4572" y="7715"/>
                  </a:lnTo>
                  <a:lnTo>
                    <a:pt x="6096" y="7715"/>
                  </a:lnTo>
                  <a:lnTo>
                    <a:pt x="7620" y="6191"/>
                  </a:lnTo>
                  <a:lnTo>
                    <a:pt x="9144" y="6191"/>
                  </a:lnTo>
                  <a:lnTo>
                    <a:pt x="10668" y="4667"/>
                  </a:lnTo>
                  <a:lnTo>
                    <a:pt x="12192" y="3048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2860" y="1524"/>
                  </a:lnTo>
                  <a:lnTo>
                    <a:pt x="25908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0387" y="3048"/>
                  </a:lnTo>
                  <a:lnTo>
                    <a:pt x="53435" y="4667"/>
                  </a:lnTo>
                  <a:lnTo>
                    <a:pt x="61055" y="12287"/>
                  </a:lnTo>
                  <a:lnTo>
                    <a:pt x="21336" y="12287"/>
                  </a:lnTo>
                  <a:lnTo>
                    <a:pt x="18288" y="13811"/>
                  </a:lnTo>
                  <a:lnTo>
                    <a:pt x="16764" y="15335"/>
                  </a:lnTo>
                  <a:lnTo>
                    <a:pt x="13716" y="15335"/>
                  </a:lnTo>
                  <a:lnTo>
                    <a:pt x="12192" y="16859"/>
                  </a:lnTo>
                  <a:lnTo>
                    <a:pt x="10668" y="16859"/>
                  </a:lnTo>
                  <a:lnTo>
                    <a:pt x="7620" y="19907"/>
                  </a:lnTo>
                  <a:close/>
                </a:path>
                <a:path w="62864" h="85725">
                  <a:moveTo>
                    <a:pt x="30480" y="85534"/>
                  </a:moveTo>
                  <a:lnTo>
                    <a:pt x="18288" y="85534"/>
                  </a:lnTo>
                  <a:lnTo>
                    <a:pt x="6096" y="79438"/>
                  </a:lnTo>
                  <a:lnTo>
                    <a:pt x="4572" y="77819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3048" y="47339"/>
                  </a:lnTo>
                  <a:lnTo>
                    <a:pt x="6096" y="44291"/>
                  </a:lnTo>
                  <a:lnTo>
                    <a:pt x="9144" y="42767"/>
                  </a:lnTo>
                  <a:lnTo>
                    <a:pt x="12192" y="39719"/>
                  </a:lnTo>
                  <a:lnTo>
                    <a:pt x="16764" y="38195"/>
                  </a:lnTo>
                  <a:lnTo>
                    <a:pt x="21336" y="38195"/>
                  </a:lnTo>
                  <a:lnTo>
                    <a:pt x="27432" y="36671"/>
                  </a:lnTo>
                  <a:lnTo>
                    <a:pt x="48863" y="36671"/>
                  </a:lnTo>
                  <a:lnTo>
                    <a:pt x="48863" y="24479"/>
                  </a:lnTo>
                  <a:lnTo>
                    <a:pt x="47339" y="21431"/>
                  </a:lnTo>
                  <a:lnTo>
                    <a:pt x="47339" y="19907"/>
                  </a:lnTo>
                  <a:lnTo>
                    <a:pt x="44291" y="16859"/>
                  </a:lnTo>
                  <a:lnTo>
                    <a:pt x="44291" y="15335"/>
                  </a:lnTo>
                  <a:lnTo>
                    <a:pt x="41243" y="13811"/>
                  </a:lnTo>
                  <a:lnTo>
                    <a:pt x="39719" y="12287"/>
                  </a:lnTo>
                  <a:lnTo>
                    <a:pt x="61055" y="12287"/>
                  </a:lnTo>
                  <a:lnTo>
                    <a:pt x="61055" y="16859"/>
                  </a:lnTo>
                  <a:lnTo>
                    <a:pt x="62579" y="19907"/>
                  </a:lnTo>
                  <a:lnTo>
                    <a:pt x="62579" y="45815"/>
                  </a:lnTo>
                  <a:lnTo>
                    <a:pt x="28956" y="45815"/>
                  </a:lnTo>
                  <a:lnTo>
                    <a:pt x="25908" y="47339"/>
                  </a:lnTo>
                  <a:lnTo>
                    <a:pt x="24384" y="47339"/>
                  </a:lnTo>
                  <a:lnTo>
                    <a:pt x="21336" y="48863"/>
                  </a:lnTo>
                  <a:lnTo>
                    <a:pt x="19812" y="50387"/>
                  </a:lnTo>
                  <a:lnTo>
                    <a:pt x="16764" y="51911"/>
                  </a:lnTo>
                  <a:lnTo>
                    <a:pt x="16764" y="53435"/>
                  </a:lnTo>
                  <a:lnTo>
                    <a:pt x="13716" y="56483"/>
                  </a:lnTo>
                  <a:lnTo>
                    <a:pt x="13716" y="65627"/>
                  </a:lnTo>
                  <a:lnTo>
                    <a:pt x="15240" y="68675"/>
                  </a:lnTo>
                  <a:lnTo>
                    <a:pt x="18288" y="70199"/>
                  </a:lnTo>
                  <a:lnTo>
                    <a:pt x="19812" y="73247"/>
                  </a:lnTo>
                  <a:lnTo>
                    <a:pt x="24384" y="74771"/>
                  </a:lnTo>
                  <a:lnTo>
                    <a:pt x="49371" y="74771"/>
                  </a:lnTo>
                  <a:lnTo>
                    <a:pt x="47339" y="77819"/>
                  </a:lnTo>
                  <a:lnTo>
                    <a:pt x="44291" y="80962"/>
                  </a:lnTo>
                  <a:lnTo>
                    <a:pt x="30480" y="85534"/>
                  </a:lnTo>
                  <a:close/>
                </a:path>
                <a:path w="62864" h="85725">
                  <a:moveTo>
                    <a:pt x="49371" y="74771"/>
                  </a:moveTo>
                  <a:lnTo>
                    <a:pt x="32004" y="74771"/>
                  </a:lnTo>
                  <a:lnTo>
                    <a:pt x="35147" y="73247"/>
                  </a:lnTo>
                  <a:lnTo>
                    <a:pt x="38195" y="71723"/>
                  </a:lnTo>
                  <a:lnTo>
                    <a:pt x="42767" y="70199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5815"/>
                  </a:lnTo>
                  <a:lnTo>
                    <a:pt x="62579" y="45815"/>
                  </a:lnTo>
                  <a:lnTo>
                    <a:pt x="62579" y="73247"/>
                  </a:lnTo>
                  <a:lnTo>
                    <a:pt x="50387" y="73247"/>
                  </a:lnTo>
                  <a:lnTo>
                    <a:pt x="49371" y="74771"/>
                  </a:lnTo>
                  <a:close/>
                </a:path>
                <a:path w="62864" h="85725">
                  <a:moveTo>
                    <a:pt x="62579" y="84010"/>
                  </a:moveTo>
                  <a:lnTo>
                    <a:pt x="51911" y="84010"/>
                  </a:lnTo>
                  <a:lnTo>
                    <a:pt x="50387" y="82486"/>
                  </a:lnTo>
                  <a:lnTo>
                    <a:pt x="50387" y="73247"/>
                  </a:lnTo>
                  <a:lnTo>
                    <a:pt x="62579" y="73247"/>
                  </a:lnTo>
                  <a:lnTo>
                    <a:pt x="62579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6" name="object 316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382363" y="8083772"/>
            <a:ext cx="2917888" cy="152590"/>
          </a:xfrm>
          <a:prstGeom prst="rect">
            <a:avLst/>
          </a:prstGeom>
        </p:spPr>
      </p:pic>
      <p:grpSp>
        <p:nvGrpSpPr>
          <p:cNvPr id="317" name="object 317"/>
          <p:cNvGrpSpPr/>
          <p:nvPr/>
        </p:nvGrpSpPr>
        <p:grpSpPr>
          <a:xfrm>
            <a:off x="4368927" y="8120443"/>
            <a:ext cx="157480" cy="85725"/>
            <a:chOff x="4368927" y="8120443"/>
            <a:chExt cx="157480" cy="85725"/>
          </a:xfrm>
        </p:grpSpPr>
        <p:pic>
          <p:nvPicPr>
            <p:cNvPr id="318" name="object 318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368927" y="8121967"/>
              <a:ext cx="68770" cy="82391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462081" y="8120443"/>
              <a:ext cx="64198" cy="85439"/>
            </a:xfrm>
            <a:prstGeom prst="rect">
              <a:avLst/>
            </a:prstGeom>
          </p:spPr>
        </p:pic>
      </p:grpSp>
      <p:pic>
        <p:nvPicPr>
          <p:cNvPr id="320" name="object 320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4593431" y="8091392"/>
            <a:ext cx="1317688" cy="144970"/>
          </a:xfrm>
          <a:prstGeom prst="rect">
            <a:avLst/>
          </a:prstGeom>
        </p:spPr>
      </p:pic>
      <p:pic>
        <p:nvPicPr>
          <p:cNvPr id="321" name="object 321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5976747" y="8120443"/>
            <a:ext cx="685609" cy="115919"/>
          </a:xfrm>
          <a:prstGeom prst="rect">
            <a:avLst/>
          </a:prstGeom>
        </p:spPr>
      </p:pic>
      <p:grpSp>
        <p:nvGrpSpPr>
          <p:cNvPr id="322" name="object 322"/>
          <p:cNvGrpSpPr/>
          <p:nvPr/>
        </p:nvGrpSpPr>
        <p:grpSpPr>
          <a:xfrm>
            <a:off x="1382363" y="8450008"/>
            <a:ext cx="455295" cy="108585"/>
            <a:chOff x="1382363" y="8450008"/>
            <a:chExt cx="455295" cy="108585"/>
          </a:xfrm>
        </p:grpSpPr>
        <p:pic>
          <p:nvPicPr>
            <p:cNvPr id="323" name="object 323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1382363" y="8450008"/>
              <a:ext cx="319182" cy="85439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1724405" y="8451532"/>
              <a:ext cx="112966" cy="106775"/>
            </a:xfrm>
            <a:prstGeom prst="rect">
              <a:avLst/>
            </a:prstGeom>
          </p:spPr>
        </p:pic>
      </p:grpSp>
      <p:grpSp>
        <p:nvGrpSpPr>
          <p:cNvPr id="325" name="object 325"/>
          <p:cNvGrpSpPr/>
          <p:nvPr/>
        </p:nvGrpSpPr>
        <p:grpSpPr>
          <a:xfrm>
            <a:off x="1901571" y="8450008"/>
            <a:ext cx="279400" cy="85725"/>
            <a:chOff x="1901571" y="8450008"/>
            <a:chExt cx="279400" cy="85725"/>
          </a:xfrm>
        </p:grpSpPr>
        <p:pic>
          <p:nvPicPr>
            <p:cNvPr id="326" name="object 326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1901571" y="8451532"/>
              <a:ext cx="68675" cy="82391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1990058" y="8450008"/>
              <a:ext cx="190880" cy="85439"/>
            </a:xfrm>
            <a:prstGeom prst="rect">
              <a:avLst/>
            </a:prstGeom>
          </p:spPr>
        </p:pic>
      </p:grpSp>
      <p:grpSp>
        <p:nvGrpSpPr>
          <p:cNvPr id="328" name="object 328"/>
          <p:cNvGrpSpPr/>
          <p:nvPr/>
        </p:nvGrpSpPr>
        <p:grpSpPr>
          <a:xfrm>
            <a:off x="2243518" y="8450008"/>
            <a:ext cx="153035" cy="85725"/>
            <a:chOff x="2243518" y="8450008"/>
            <a:chExt cx="153035" cy="85725"/>
          </a:xfrm>
        </p:grpSpPr>
        <p:pic>
          <p:nvPicPr>
            <p:cNvPr id="329" name="object 329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2243518" y="8451532"/>
              <a:ext cx="67246" cy="82391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2332100" y="8450008"/>
              <a:ext cx="64103" cy="85439"/>
            </a:xfrm>
            <a:prstGeom prst="rect">
              <a:avLst/>
            </a:prstGeom>
          </p:spPr>
        </p:pic>
      </p:grpSp>
      <p:grpSp>
        <p:nvGrpSpPr>
          <p:cNvPr id="331" name="object 331"/>
          <p:cNvGrpSpPr/>
          <p:nvPr/>
        </p:nvGrpSpPr>
        <p:grpSpPr>
          <a:xfrm>
            <a:off x="2466498" y="8413432"/>
            <a:ext cx="1983739" cy="153035"/>
            <a:chOff x="2466498" y="8413432"/>
            <a:chExt cx="1983739" cy="153035"/>
          </a:xfrm>
        </p:grpSpPr>
        <p:pic>
          <p:nvPicPr>
            <p:cNvPr id="332" name="object 332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466498" y="8451532"/>
              <a:ext cx="65627" cy="82391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559653" y="8450008"/>
              <a:ext cx="427481" cy="116014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3008566" y="8413432"/>
              <a:ext cx="1441322" cy="152590"/>
            </a:xfrm>
            <a:prstGeom prst="rect">
              <a:avLst/>
            </a:prstGeom>
          </p:spPr>
        </p:pic>
      </p:grpSp>
      <p:pic>
        <p:nvPicPr>
          <p:cNvPr id="335" name="object 335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4515611" y="8450008"/>
            <a:ext cx="971073" cy="112966"/>
          </a:xfrm>
          <a:prstGeom prst="rect">
            <a:avLst/>
          </a:prstGeom>
        </p:spPr>
      </p:pic>
      <p:pic>
        <p:nvPicPr>
          <p:cNvPr id="336" name="object 336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5553836" y="8450008"/>
            <a:ext cx="708469" cy="85439"/>
          </a:xfrm>
          <a:prstGeom prst="rect">
            <a:avLst/>
          </a:prstGeom>
        </p:spPr>
      </p:pic>
      <p:pic>
        <p:nvPicPr>
          <p:cNvPr id="337" name="object 337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6328028" y="8451532"/>
            <a:ext cx="70199" cy="82391"/>
          </a:xfrm>
          <a:prstGeom prst="rect">
            <a:avLst/>
          </a:prstGeom>
        </p:spPr>
      </p:pic>
      <p:grpSp>
        <p:nvGrpSpPr>
          <p:cNvPr id="338" name="object 338"/>
          <p:cNvGrpSpPr/>
          <p:nvPr/>
        </p:nvGrpSpPr>
        <p:grpSpPr>
          <a:xfrm>
            <a:off x="6462331" y="8414956"/>
            <a:ext cx="513080" cy="151130"/>
            <a:chOff x="6462331" y="8414956"/>
            <a:chExt cx="513080" cy="151130"/>
          </a:xfrm>
        </p:grpSpPr>
        <p:pic>
          <p:nvPicPr>
            <p:cNvPr id="339" name="object 339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6462331" y="8451532"/>
              <a:ext cx="64103" cy="82391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6547865" y="8450008"/>
              <a:ext cx="149638" cy="116014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6724935" y="8414956"/>
              <a:ext cx="68675" cy="118967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6822662" y="8451532"/>
              <a:ext cx="67151" cy="82391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6911244" y="8450008"/>
              <a:ext cx="64103" cy="85439"/>
            </a:xfrm>
            <a:prstGeom prst="rect">
              <a:avLst/>
            </a:prstGeom>
          </p:spPr>
        </p:pic>
      </p:grpSp>
      <p:pic>
        <p:nvPicPr>
          <p:cNvPr id="344" name="object 344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1377791" y="8773572"/>
            <a:ext cx="319182" cy="112871"/>
          </a:xfrm>
          <a:prstGeom prst="rect">
            <a:avLst/>
          </a:prstGeom>
        </p:spPr>
      </p:pic>
      <p:pic>
        <p:nvPicPr>
          <p:cNvPr id="345" name="object 345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1764125" y="8773572"/>
            <a:ext cx="708469" cy="85439"/>
          </a:xfrm>
          <a:prstGeom prst="rect">
            <a:avLst/>
          </a:prstGeom>
        </p:spPr>
      </p:pic>
      <p:grpSp>
        <p:nvGrpSpPr>
          <p:cNvPr id="346" name="object 346"/>
          <p:cNvGrpSpPr/>
          <p:nvPr/>
        </p:nvGrpSpPr>
        <p:grpSpPr>
          <a:xfrm>
            <a:off x="2541270" y="8746045"/>
            <a:ext cx="560705" cy="140970"/>
            <a:chOff x="2541270" y="8746045"/>
            <a:chExt cx="560705" cy="140970"/>
          </a:xfrm>
        </p:grpSpPr>
        <p:sp>
          <p:nvSpPr>
            <p:cNvPr id="347" name="object 347"/>
            <p:cNvSpPr/>
            <p:nvPr/>
          </p:nvSpPr>
          <p:spPr>
            <a:xfrm>
              <a:off x="2541270" y="8746045"/>
              <a:ext cx="62865" cy="111760"/>
            </a:xfrm>
            <a:custGeom>
              <a:avLst/>
              <a:gdLst/>
              <a:ahLst/>
              <a:cxnLst/>
              <a:rect l="l" t="t" r="r" b="b"/>
              <a:pathLst>
                <a:path w="62864" h="111759">
                  <a:moveTo>
                    <a:pt x="61150" y="111442"/>
                  </a:moveTo>
                  <a:lnTo>
                    <a:pt x="3048" y="111442"/>
                  </a:lnTo>
                  <a:lnTo>
                    <a:pt x="0" y="108394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61150" y="0"/>
                  </a:lnTo>
                  <a:lnTo>
                    <a:pt x="61150" y="3048"/>
                  </a:lnTo>
                  <a:lnTo>
                    <a:pt x="62674" y="4572"/>
                  </a:lnTo>
                  <a:lnTo>
                    <a:pt x="62674" y="7620"/>
                  </a:lnTo>
                  <a:lnTo>
                    <a:pt x="61150" y="9144"/>
                  </a:lnTo>
                  <a:lnTo>
                    <a:pt x="61150" y="10668"/>
                  </a:lnTo>
                  <a:lnTo>
                    <a:pt x="59531" y="12192"/>
                  </a:lnTo>
                  <a:lnTo>
                    <a:pt x="15335" y="12192"/>
                  </a:lnTo>
                  <a:lnTo>
                    <a:pt x="15335" y="47339"/>
                  </a:lnTo>
                  <a:lnTo>
                    <a:pt x="54959" y="47339"/>
                  </a:lnTo>
                  <a:lnTo>
                    <a:pt x="54959" y="58007"/>
                  </a:lnTo>
                  <a:lnTo>
                    <a:pt x="53435" y="59531"/>
                  </a:lnTo>
                  <a:lnTo>
                    <a:pt x="15335" y="59531"/>
                  </a:lnTo>
                  <a:lnTo>
                    <a:pt x="15335" y="99155"/>
                  </a:lnTo>
                  <a:lnTo>
                    <a:pt x="61150" y="99155"/>
                  </a:lnTo>
                  <a:lnTo>
                    <a:pt x="61150" y="100774"/>
                  </a:lnTo>
                  <a:lnTo>
                    <a:pt x="62674" y="100774"/>
                  </a:lnTo>
                  <a:lnTo>
                    <a:pt x="62674" y="109918"/>
                  </a:lnTo>
                  <a:lnTo>
                    <a:pt x="61150" y="109918"/>
                  </a:lnTo>
                  <a:lnTo>
                    <a:pt x="61150" y="11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8" name="object 348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625280" y="8775097"/>
              <a:ext cx="65627" cy="82391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2716911" y="8775097"/>
              <a:ext cx="68675" cy="82391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2805493" y="8773573"/>
              <a:ext cx="296132" cy="112871"/>
            </a:xfrm>
            <a:prstGeom prst="rect">
              <a:avLst/>
            </a:prstGeom>
          </p:spPr>
        </p:pic>
      </p:grpSp>
      <p:pic>
        <p:nvPicPr>
          <p:cNvPr id="351" name="object 351"/>
          <p:cNvPicPr/>
          <p:nvPr/>
        </p:nvPicPr>
        <p:blipFill>
          <a:blip r:embed="rId252" cstate="print"/>
          <a:stretch>
            <a:fillRect/>
          </a:stretch>
        </p:blipFill>
        <p:spPr>
          <a:xfrm>
            <a:off x="3165824" y="8773477"/>
            <a:ext cx="1690211" cy="116014"/>
          </a:xfrm>
          <a:prstGeom prst="rect">
            <a:avLst/>
          </a:prstGeom>
        </p:spPr>
      </p:pic>
      <p:grpSp>
        <p:nvGrpSpPr>
          <p:cNvPr id="352" name="object 352"/>
          <p:cNvGrpSpPr/>
          <p:nvPr/>
        </p:nvGrpSpPr>
        <p:grpSpPr>
          <a:xfrm>
            <a:off x="4923187" y="8773572"/>
            <a:ext cx="153035" cy="85725"/>
            <a:chOff x="4923187" y="8773572"/>
            <a:chExt cx="153035" cy="85725"/>
          </a:xfrm>
        </p:grpSpPr>
        <p:pic>
          <p:nvPicPr>
            <p:cNvPr id="353" name="object 353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923187" y="8775096"/>
              <a:ext cx="68770" cy="82391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5011769" y="8773572"/>
              <a:ext cx="64103" cy="85439"/>
            </a:xfrm>
            <a:prstGeom prst="rect">
              <a:avLst/>
            </a:prstGeom>
          </p:spPr>
        </p:pic>
      </p:grpSp>
      <p:pic>
        <p:nvPicPr>
          <p:cNvPr id="355" name="object 355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5146166" y="8773572"/>
            <a:ext cx="1655159" cy="112871"/>
          </a:xfrm>
          <a:prstGeom prst="rect">
            <a:avLst/>
          </a:prstGeom>
        </p:spPr>
      </p:pic>
      <p:pic>
        <p:nvPicPr>
          <p:cNvPr id="356" name="object 356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1379315" y="9100089"/>
            <a:ext cx="1610867" cy="115919"/>
          </a:xfrm>
          <a:prstGeom prst="rect">
            <a:avLst/>
          </a:prstGeom>
        </p:spPr>
      </p:pic>
      <p:pic>
        <p:nvPicPr>
          <p:cNvPr id="357" name="object 357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3054286" y="9100089"/>
            <a:ext cx="655034" cy="112871"/>
          </a:xfrm>
          <a:prstGeom prst="rect">
            <a:avLst/>
          </a:prstGeom>
        </p:spPr>
      </p:pic>
      <p:pic>
        <p:nvPicPr>
          <p:cNvPr id="358" name="object 358"/>
          <p:cNvPicPr/>
          <p:nvPr/>
        </p:nvPicPr>
        <p:blipFill>
          <a:blip r:embed="rId258" cstate="print"/>
          <a:stretch>
            <a:fillRect/>
          </a:stretch>
        </p:blipFill>
        <p:spPr>
          <a:xfrm>
            <a:off x="3776567" y="9064942"/>
            <a:ext cx="2204752" cy="151066"/>
          </a:xfrm>
          <a:prstGeom prst="rect">
            <a:avLst/>
          </a:prstGeom>
        </p:spPr>
      </p:pic>
      <p:grpSp>
        <p:nvGrpSpPr>
          <p:cNvPr id="359" name="object 359"/>
          <p:cNvGrpSpPr/>
          <p:nvPr/>
        </p:nvGrpSpPr>
        <p:grpSpPr>
          <a:xfrm>
            <a:off x="6048565" y="9100089"/>
            <a:ext cx="467359" cy="116205"/>
            <a:chOff x="6048565" y="9100089"/>
            <a:chExt cx="467359" cy="116205"/>
          </a:xfrm>
        </p:grpSpPr>
        <p:pic>
          <p:nvPicPr>
            <p:cNvPr id="360" name="object 360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6048565" y="9101613"/>
              <a:ext cx="68675" cy="83915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6138576" y="9100089"/>
              <a:ext cx="284035" cy="85439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6445567" y="9100089"/>
              <a:ext cx="70199" cy="115919"/>
            </a:xfrm>
            <a:prstGeom prst="rect">
              <a:avLst/>
            </a:prstGeom>
          </p:spPr>
        </p:pic>
      </p:grpSp>
      <p:grpSp>
        <p:nvGrpSpPr>
          <p:cNvPr id="363" name="object 363"/>
          <p:cNvGrpSpPr/>
          <p:nvPr/>
        </p:nvGrpSpPr>
        <p:grpSpPr>
          <a:xfrm>
            <a:off x="6579870" y="9100089"/>
            <a:ext cx="153035" cy="85725"/>
            <a:chOff x="6579870" y="9100089"/>
            <a:chExt cx="153035" cy="85725"/>
          </a:xfrm>
        </p:grpSpPr>
        <p:pic>
          <p:nvPicPr>
            <p:cNvPr id="364" name="object 36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6579870" y="9101613"/>
              <a:ext cx="68770" cy="83915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6668452" y="9100089"/>
              <a:ext cx="64103" cy="85439"/>
            </a:xfrm>
            <a:prstGeom prst="rect">
              <a:avLst/>
            </a:prstGeom>
          </p:spPr>
        </p:pic>
      </p:grpSp>
      <p:grpSp>
        <p:nvGrpSpPr>
          <p:cNvPr id="366" name="object 366"/>
          <p:cNvGrpSpPr/>
          <p:nvPr/>
        </p:nvGrpSpPr>
        <p:grpSpPr>
          <a:xfrm>
            <a:off x="1388459" y="9391554"/>
            <a:ext cx="452120" cy="151130"/>
            <a:chOff x="1388459" y="9391554"/>
            <a:chExt cx="452120" cy="151130"/>
          </a:xfrm>
        </p:grpSpPr>
        <p:pic>
          <p:nvPicPr>
            <p:cNvPr id="367" name="object 367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1388459" y="9426606"/>
              <a:ext cx="128301" cy="85439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1538097" y="9426606"/>
              <a:ext cx="163448" cy="116014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1724405" y="9391554"/>
              <a:ext cx="116014" cy="144970"/>
            </a:xfrm>
            <a:prstGeom prst="rect">
              <a:avLst/>
            </a:prstGeom>
          </p:spPr>
        </p:pic>
      </p:grpSp>
      <p:grpSp>
        <p:nvGrpSpPr>
          <p:cNvPr id="370" name="object 370"/>
          <p:cNvGrpSpPr/>
          <p:nvPr/>
        </p:nvGrpSpPr>
        <p:grpSpPr>
          <a:xfrm>
            <a:off x="1904619" y="9426606"/>
            <a:ext cx="281305" cy="85725"/>
            <a:chOff x="1904619" y="9426606"/>
            <a:chExt cx="281305" cy="85725"/>
          </a:xfrm>
        </p:grpSpPr>
        <p:pic>
          <p:nvPicPr>
            <p:cNvPr id="371" name="object 371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1904619" y="9428130"/>
              <a:ext cx="70199" cy="83915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1994630" y="9426606"/>
              <a:ext cx="190880" cy="85439"/>
            </a:xfrm>
            <a:prstGeom prst="rect">
              <a:avLst/>
            </a:prstGeom>
          </p:spPr>
        </p:pic>
      </p:grpSp>
      <p:grpSp>
        <p:nvGrpSpPr>
          <p:cNvPr id="373" name="object 373"/>
          <p:cNvGrpSpPr/>
          <p:nvPr/>
        </p:nvGrpSpPr>
        <p:grpSpPr>
          <a:xfrm>
            <a:off x="2246566" y="9426606"/>
            <a:ext cx="154305" cy="85725"/>
            <a:chOff x="2246566" y="9426606"/>
            <a:chExt cx="154305" cy="85725"/>
          </a:xfrm>
        </p:grpSpPr>
        <p:pic>
          <p:nvPicPr>
            <p:cNvPr id="374" name="object 374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2246566" y="9428130"/>
              <a:ext cx="68770" cy="83915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2336673" y="9426606"/>
              <a:ext cx="64198" cy="85439"/>
            </a:xfrm>
            <a:prstGeom prst="rect">
              <a:avLst/>
            </a:prstGeom>
          </p:spPr>
        </p:pic>
      </p:grpSp>
      <p:grpSp>
        <p:nvGrpSpPr>
          <p:cNvPr id="376" name="object 376"/>
          <p:cNvGrpSpPr/>
          <p:nvPr/>
        </p:nvGrpSpPr>
        <p:grpSpPr>
          <a:xfrm>
            <a:off x="2466498" y="9391554"/>
            <a:ext cx="455295" cy="151130"/>
            <a:chOff x="2466498" y="9391554"/>
            <a:chExt cx="455295" cy="151130"/>
          </a:xfrm>
        </p:grpSpPr>
        <p:pic>
          <p:nvPicPr>
            <p:cNvPr id="377" name="object 377"/>
            <p:cNvPicPr/>
            <p:nvPr/>
          </p:nvPicPr>
          <p:blipFill>
            <a:blip r:embed="rId271" cstate="print"/>
            <a:stretch>
              <a:fillRect/>
            </a:stretch>
          </p:blipFill>
          <p:spPr>
            <a:xfrm>
              <a:off x="2466498" y="9426606"/>
              <a:ext cx="128206" cy="85439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72" cstate="print"/>
            <a:stretch>
              <a:fillRect/>
            </a:stretch>
          </p:blipFill>
          <p:spPr>
            <a:xfrm>
              <a:off x="2619184" y="9426606"/>
              <a:ext cx="163353" cy="116014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2805493" y="9391554"/>
              <a:ext cx="116014" cy="144970"/>
            </a:xfrm>
            <a:prstGeom prst="rect">
              <a:avLst/>
            </a:prstGeom>
          </p:spPr>
        </p:pic>
      </p:grpSp>
      <p:grpSp>
        <p:nvGrpSpPr>
          <p:cNvPr id="380" name="object 380"/>
          <p:cNvGrpSpPr/>
          <p:nvPr/>
        </p:nvGrpSpPr>
        <p:grpSpPr>
          <a:xfrm>
            <a:off x="2985611" y="9426606"/>
            <a:ext cx="336550" cy="116205"/>
            <a:chOff x="2985611" y="9426606"/>
            <a:chExt cx="336550" cy="116205"/>
          </a:xfrm>
        </p:grpSpPr>
        <p:pic>
          <p:nvPicPr>
            <p:cNvPr id="381" name="object 381"/>
            <p:cNvPicPr/>
            <p:nvPr/>
          </p:nvPicPr>
          <p:blipFill>
            <a:blip r:embed="rId274" cstate="print"/>
            <a:stretch>
              <a:fillRect/>
            </a:stretch>
          </p:blipFill>
          <p:spPr>
            <a:xfrm>
              <a:off x="2985611" y="9426606"/>
              <a:ext cx="250412" cy="116014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75" cstate="print"/>
            <a:stretch>
              <a:fillRect/>
            </a:stretch>
          </p:blipFill>
          <p:spPr>
            <a:xfrm>
              <a:off x="3255835" y="9428131"/>
              <a:ext cx="65722" cy="83915"/>
            </a:xfrm>
            <a:prstGeom prst="rect">
              <a:avLst/>
            </a:prstGeom>
          </p:spPr>
        </p:pic>
      </p:grpSp>
      <p:grpSp>
        <p:nvGrpSpPr>
          <p:cNvPr id="383" name="object 383"/>
          <p:cNvGrpSpPr/>
          <p:nvPr/>
        </p:nvGrpSpPr>
        <p:grpSpPr>
          <a:xfrm>
            <a:off x="3385661" y="9426606"/>
            <a:ext cx="154305" cy="85725"/>
            <a:chOff x="3385661" y="9426606"/>
            <a:chExt cx="154305" cy="85725"/>
          </a:xfrm>
        </p:grpSpPr>
        <p:pic>
          <p:nvPicPr>
            <p:cNvPr id="384" name="object 384"/>
            <p:cNvPicPr/>
            <p:nvPr/>
          </p:nvPicPr>
          <p:blipFill>
            <a:blip r:embed="rId276" cstate="print"/>
            <a:stretch>
              <a:fillRect/>
            </a:stretch>
          </p:blipFill>
          <p:spPr>
            <a:xfrm>
              <a:off x="3385661" y="9428130"/>
              <a:ext cx="68675" cy="83915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3475767" y="9426606"/>
              <a:ext cx="64103" cy="85439"/>
            </a:xfrm>
            <a:prstGeom prst="rect">
              <a:avLst/>
            </a:prstGeom>
          </p:spPr>
        </p:pic>
      </p:grpSp>
      <p:grpSp>
        <p:nvGrpSpPr>
          <p:cNvPr id="386" name="object 386"/>
          <p:cNvGrpSpPr/>
          <p:nvPr/>
        </p:nvGrpSpPr>
        <p:grpSpPr>
          <a:xfrm>
            <a:off x="3607022" y="9391554"/>
            <a:ext cx="407670" cy="151130"/>
            <a:chOff x="3607022" y="9391554"/>
            <a:chExt cx="407670" cy="151130"/>
          </a:xfrm>
        </p:grpSpPr>
        <p:pic>
          <p:nvPicPr>
            <p:cNvPr id="387" name="object 387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3607022" y="9426606"/>
              <a:ext cx="126777" cy="85439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279" cstate="print"/>
            <a:stretch>
              <a:fillRect/>
            </a:stretch>
          </p:blipFill>
          <p:spPr>
            <a:xfrm>
              <a:off x="3758183" y="9426606"/>
              <a:ext cx="164972" cy="116014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280" cstate="print"/>
            <a:stretch>
              <a:fillRect/>
            </a:stretch>
          </p:blipFill>
          <p:spPr>
            <a:xfrm>
              <a:off x="3944492" y="9391554"/>
              <a:ext cx="70199" cy="120491"/>
            </a:xfrm>
            <a:prstGeom prst="rect">
              <a:avLst/>
            </a:prstGeom>
          </p:spPr>
        </p:pic>
      </p:grpSp>
      <p:pic>
        <p:nvPicPr>
          <p:cNvPr id="390" name="object 390"/>
          <p:cNvPicPr/>
          <p:nvPr/>
        </p:nvPicPr>
        <p:blipFill>
          <a:blip r:embed="rId281" cstate="print"/>
          <a:stretch>
            <a:fillRect/>
          </a:stretch>
        </p:blipFill>
        <p:spPr>
          <a:xfrm>
            <a:off x="4081938" y="9428130"/>
            <a:ext cx="70199" cy="83915"/>
          </a:xfrm>
          <a:prstGeom prst="rect">
            <a:avLst/>
          </a:prstGeom>
        </p:spPr>
      </p:pic>
      <p:pic>
        <p:nvPicPr>
          <p:cNvPr id="391" name="object 391"/>
          <p:cNvPicPr/>
          <p:nvPr/>
        </p:nvPicPr>
        <p:blipFill>
          <a:blip r:embed="rId282" cstate="print"/>
          <a:stretch>
            <a:fillRect/>
          </a:stretch>
        </p:blipFill>
        <p:spPr>
          <a:xfrm>
            <a:off x="4217765" y="9426606"/>
            <a:ext cx="1047464" cy="1160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" y="-5497"/>
            <a:ext cx="7556405" cy="643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850" y="68707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Trigger:</a:t>
            </a:r>
            <a:r>
              <a:rPr lang="bg-BG" dirty="0" smtClean="0"/>
              <a:t> </a:t>
            </a:r>
            <a:r>
              <a:rPr lang="ru-RU" dirty="0" smtClean="0"/>
              <a:t>After_Episode_Insert се </a:t>
            </a:r>
            <a:r>
              <a:rPr lang="ru-RU" dirty="0"/>
              <a:t>активира след вмъкване на нов епизод в таблицата 'Episode'. Целта му е да обнови крайната дата на сезона в таблицата 'Season', използвайки максималната дата на излъчване от всички епизоди в този сезон.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691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9263" y="9960673"/>
            <a:ext cx="55244" cy="90170"/>
          </a:xfrm>
          <a:custGeom>
            <a:avLst/>
            <a:gdLst/>
            <a:ahLst/>
            <a:cxnLst/>
            <a:rect l="l" t="t" r="r" b="b"/>
            <a:pathLst>
              <a:path w="55245" h="90170">
                <a:moveTo>
                  <a:pt x="33528" y="1524"/>
                </a:moveTo>
                <a:lnTo>
                  <a:pt x="18288" y="1524"/>
                </a:lnTo>
                <a:lnTo>
                  <a:pt x="19812" y="0"/>
                </a:lnTo>
                <a:lnTo>
                  <a:pt x="28956" y="0"/>
                </a:lnTo>
                <a:lnTo>
                  <a:pt x="33528" y="1524"/>
                </a:lnTo>
                <a:close/>
              </a:path>
              <a:path w="55245" h="90170">
                <a:moveTo>
                  <a:pt x="4572" y="18383"/>
                </a:moveTo>
                <a:lnTo>
                  <a:pt x="1524" y="18383"/>
                </a:lnTo>
                <a:lnTo>
                  <a:pt x="1524" y="9239"/>
                </a:lnTo>
                <a:lnTo>
                  <a:pt x="4572" y="6191"/>
                </a:lnTo>
                <a:lnTo>
                  <a:pt x="6096" y="6191"/>
                </a:lnTo>
                <a:lnTo>
                  <a:pt x="7620" y="4667"/>
                </a:lnTo>
                <a:lnTo>
                  <a:pt x="9144" y="4667"/>
                </a:lnTo>
                <a:lnTo>
                  <a:pt x="10668" y="3048"/>
                </a:lnTo>
                <a:lnTo>
                  <a:pt x="12192" y="3048"/>
                </a:lnTo>
                <a:lnTo>
                  <a:pt x="15240" y="1524"/>
                </a:lnTo>
                <a:lnTo>
                  <a:pt x="36671" y="1524"/>
                </a:lnTo>
                <a:lnTo>
                  <a:pt x="39719" y="3048"/>
                </a:lnTo>
                <a:lnTo>
                  <a:pt x="42767" y="4667"/>
                </a:lnTo>
                <a:lnTo>
                  <a:pt x="44291" y="7715"/>
                </a:lnTo>
                <a:lnTo>
                  <a:pt x="47339" y="9239"/>
                </a:lnTo>
                <a:lnTo>
                  <a:pt x="48101" y="10763"/>
                </a:lnTo>
                <a:lnTo>
                  <a:pt x="18288" y="10763"/>
                </a:lnTo>
                <a:lnTo>
                  <a:pt x="15240" y="12287"/>
                </a:lnTo>
                <a:lnTo>
                  <a:pt x="13716" y="12287"/>
                </a:lnTo>
                <a:lnTo>
                  <a:pt x="12192" y="13811"/>
                </a:lnTo>
                <a:lnTo>
                  <a:pt x="9144" y="13811"/>
                </a:lnTo>
                <a:lnTo>
                  <a:pt x="4572" y="18383"/>
                </a:lnTo>
                <a:close/>
              </a:path>
              <a:path w="55245" h="90170">
                <a:moveTo>
                  <a:pt x="53435" y="90106"/>
                </a:moveTo>
                <a:lnTo>
                  <a:pt x="0" y="90106"/>
                </a:lnTo>
                <a:lnTo>
                  <a:pt x="0" y="79438"/>
                </a:lnTo>
                <a:lnTo>
                  <a:pt x="1524" y="79438"/>
                </a:lnTo>
                <a:lnTo>
                  <a:pt x="1524" y="77914"/>
                </a:lnTo>
                <a:lnTo>
                  <a:pt x="19812" y="59531"/>
                </a:lnTo>
                <a:lnTo>
                  <a:pt x="22860" y="54959"/>
                </a:lnTo>
                <a:lnTo>
                  <a:pt x="28956" y="48863"/>
                </a:lnTo>
                <a:lnTo>
                  <a:pt x="32004" y="44291"/>
                </a:lnTo>
                <a:lnTo>
                  <a:pt x="33528" y="41243"/>
                </a:lnTo>
                <a:lnTo>
                  <a:pt x="35052" y="39719"/>
                </a:lnTo>
                <a:lnTo>
                  <a:pt x="35052" y="36671"/>
                </a:lnTo>
                <a:lnTo>
                  <a:pt x="36671" y="33623"/>
                </a:lnTo>
                <a:lnTo>
                  <a:pt x="36671" y="32099"/>
                </a:lnTo>
                <a:lnTo>
                  <a:pt x="38195" y="29051"/>
                </a:lnTo>
                <a:lnTo>
                  <a:pt x="38195" y="21431"/>
                </a:lnTo>
                <a:lnTo>
                  <a:pt x="36671" y="19907"/>
                </a:lnTo>
                <a:lnTo>
                  <a:pt x="36671" y="18383"/>
                </a:lnTo>
                <a:lnTo>
                  <a:pt x="35052" y="16859"/>
                </a:lnTo>
                <a:lnTo>
                  <a:pt x="30480" y="12287"/>
                </a:lnTo>
                <a:lnTo>
                  <a:pt x="28956" y="12287"/>
                </a:lnTo>
                <a:lnTo>
                  <a:pt x="27432" y="10763"/>
                </a:lnTo>
                <a:lnTo>
                  <a:pt x="48101" y="10763"/>
                </a:lnTo>
                <a:lnTo>
                  <a:pt x="48863" y="12287"/>
                </a:lnTo>
                <a:lnTo>
                  <a:pt x="48863" y="13811"/>
                </a:lnTo>
                <a:lnTo>
                  <a:pt x="50387" y="16859"/>
                </a:lnTo>
                <a:lnTo>
                  <a:pt x="50387" y="35147"/>
                </a:lnTo>
                <a:lnTo>
                  <a:pt x="45815" y="44291"/>
                </a:lnTo>
                <a:lnTo>
                  <a:pt x="42767" y="47339"/>
                </a:lnTo>
                <a:lnTo>
                  <a:pt x="36671" y="56483"/>
                </a:lnTo>
                <a:lnTo>
                  <a:pt x="33528" y="61055"/>
                </a:lnTo>
                <a:lnTo>
                  <a:pt x="27432" y="65627"/>
                </a:lnTo>
                <a:lnTo>
                  <a:pt x="13716" y="80962"/>
                </a:lnTo>
                <a:lnTo>
                  <a:pt x="54959" y="80962"/>
                </a:lnTo>
                <a:lnTo>
                  <a:pt x="54959" y="88582"/>
                </a:lnTo>
                <a:lnTo>
                  <a:pt x="53435" y="9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752" y="934402"/>
            <a:ext cx="109823" cy="1143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686" y="934402"/>
            <a:ext cx="1671923" cy="1464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72464" y="1335690"/>
            <a:ext cx="571500" cy="145415"/>
            <a:chOff x="672464" y="1335690"/>
            <a:chExt cx="571500" cy="1454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464" y="1335690"/>
              <a:ext cx="164782" cy="1144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202" y="1364742"/>
              <a:ext cx="71723" cy="115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833" y="1366265"/>
              <a:ext cx="68675" cy="823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415" y="1364741"/>
              <a:ext cx="154209" cy="85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5105" y="1369314"/>
              <a:ext cx="18415" cy="81280"/>
            </a:xfrm>
            <a:custGeom>
              <a:avLst/>
              <a:gdLst/>
              <a:ahLst/>
              <a:cxnLst/>
              <a:rect l="l" t="t" r="r" b="b"/>
              <a:pathLst>
                <a:path w="18415" h="81280">
                  <a:moveTo>
                    <a:pt x="16764" y="18288"/>
                  </a:moveTo>
                  <a:lnTo>
                    <a:pt x="1524" y="18288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6096"/>
                  </a:lnTo>
                  <a:lnTo>
                    <a:pt x="1524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8288" y="4572"/>
                  </a:lnTo>
                  <a:lnTo>
                    <a:pt x="18288" y="16764"/>
                  </a:lnTo>
                  <a:lnTo>
                    <a:pt x="16764" y="16764"/>
                  </a:lnTo>
                  <a:lnTo>
                    <a:pt x="16764" y="18288"/>
                  </a:lnTo>
                  <a:close/>
                </a:path>
                <a:path w="18415" h="81280">
                  <a:moveTo>
                    <a:pt x="15240" y="19812"/>
                  </a:moveTo>
                  <a:lnTo>
                    <a:pt x="4572" y="19812"/>
                  </a:lnTo>
                  <a:lnTo>
                    <a:pt x="3048" y="18288"/>
                  </a:lnTo>
                  <a:lnTo>
                    <a:pt x="15240" y="18288"/>
                  </a:lnTo>
                  <a:lnTo>
                    <a:pt x="15240" y="19812"/>
                  </a:lnTo>
                  <a:close/>
                </a:path>
                <a:path w="18415" h="81280">
                  <a:moveTo>
                    <a:pt x="15240" y="79343"/>
                  </a:moveTo>
                  <a:lnTo>
                    <a:pt x="3048" y="79343"/>
                  </a:lnTo>
                  <a:lnTo>
                    <a:pt x="1524" y="77819"/>
                  </a:lnTo>
                  <a:lnTo>
                    <a:pt x="1524" y="74771"/>
                  </a:lnTo>
                  <a:lnTo>
                    <a:pt x="0" y="73247"/>
                  </a:lnTo>
                  <a:lnTo>
                    <a:pt x="0" y="67151"/>
                  </a:lnTo>
                  <a:lnTo>
                    <a:pt x="1524" y="65627"/>
                  </a:lnTo>
                  <a:lnTo>
                    <a:pt x="1524" y="62579"/>
                  </a:lnTo>
                  <a:lnTo>
                    <a:pt x="3048" y="61055"/>
                  </a:lnTo>
                  <a:lnTo>
                    <a:pt x="15240" y="61055"/>
                  </a:lnTo>
                  <a:lnTo>
                    <a:pt x="18288" y="64103"/>
                  </a:lnTo>
                  <a:lnTo>
                    <a:pt x="18288" y="76295"/>
                  </a:lnTo>
                  <a:lnTo>
                    <a:pt x="15240" y="79343"/>
                  </a:lnTo>
                  <a:close/>
                </a:path>
                <a:path w="18415" h="81280">
                  <a:moveTo>
                    <a:pt x="10668" y="80867"/>
                  </a:moveTo>
                  <a:lnTo>
                    <a:pt x="6096" y="80867"/>
                  </a:lnTo>
                  <a:lnTo>
                    <a:pt x="4572" y="79343"/>
                  </a:lnTo>
                  <a:lnTo>
                    <a:pt x="12192" y="79343"/>
                  </a:lnTo>
                  <a:lnTo>
                    <a:pt x="10668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35024" y="1364741"/>
            <a:ext cx="323850" cy="85725"/>
            <a:chOff x="1335024" y="1364741"/>
            <a:chExt cx="323850" cy="8572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5024" y="1366265"/>
              <a:ext cx="68770" cy="823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5130" y="1364741"/>
              <a:ext cx="189356" cy="854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40395" y="1369314"/>
              <a:ext cx="18415" cy="81280"/>
            </a:xfrm>
            <a:custGeom>
              <a:avLst/>
              <a:gdLst/>
              <a:ahLst/>
              <a:cxnLst/>
              <a:rect l="l" t="t" r="r" b="b"/>
              <a:pathLst>
                <a:path w="18414" h="81280">
                  <a:moveTo>
                    <a:pt x="13811" y="1524"/>
                  </a:moveTo>
                  <a:lnTo>
                    <a:pt x="3048" y="1524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3811" y="1524"/>
                  </a:lnTo>
                  <a:close/>
                </a:path>
                <a:path w="18414" h="81280">
                  <a:moveTo>
                    <a:pt x="15335" y="3048"/>
                  </a:moveTo>
                  <a:lnTo>
                    <a:pt x="1524" y="3048"/>
                  </a:lnTo>
                  <a:lnTo>
                    <a:pt x="1524" y="1524"/>
                  </a:lnTo>
                  <a:lnTo>
                    <a:pt x="15335" y="1524"/>
                  </a:lnTo>
                  <a:lnTo>
                    <a:pt x="15335" y="3048"/>
                  </a:lnTo>
                  <a:close/>
                </a:path>
                <a:path w="18414" h="81280">
                  <a:moveTo>
                    <a:pt x="13811" y="19812"/>
                  </a:moveTo>
                  <a:lnTo>
                    <a:pt x="3048" y="19812"/>
                  </a:lnTo>
                  <a:lnTo>
                    <a:pt x="0" y="16764"/>
                  </a:lnTo>
                  <a:lnTo>
                    <a:pt x="0" y="3048"/>
                  </a:lnTo>
                  <a:lnTo>
                    <a:pt x="16859" y="3048"/>
                  </a:lnTo>
                  <a:lnTo>
                    <a:pt x="16859" y="6096"/>
                  </a:lnTo>
                  <a:lnTo>
                    <a:pt x="18383" y="7620"/>
                  </a:lnTo>
                  <a:lnTo>
                    <a:pt x="18383" y="12192"/>
                  </a:lnTo>
                  <a:lnTo>
                    <a:pt x="16859" y="13716"/>
                  </a:lnTo>
                  <a:lnTo>
                    <a:pt x="16859" y="16764"/>
                  </a:lnTo>
                  <a:lnTo>
                    <a:pt x="13811" y="19812"/>
                  </a:lnTo>
                  <a:close/>
                </a:path>
                <a:path w="18414" h="81280">
                  <a:moveTo>
                    <a:pt x="15335" y="62579"/>
                  </a:moveTo>
                  <a:lnTo>
                    <a:pt x="1524" y="62579"/>
                  </a:lnTo>
                  <a:lnTo>
                    <a:pt x="1524" y="61055"/>
                  </a:lnTo>
                  <a:lnTo>
                    <a:pt x="15335" y="61055"/>
                  </a:lnTo>
                  <a:lnTo>
                    <a:pt x="15335" y="62579"/>
                  </a:lnTo>
                  <a:close/>
                </a:path>
                <a:path w="18414" h="81280">
                  <a:moveTo>
                    <a:pt x="16859" y="77819"/>
                  </a:moveTo>
                  <a:lnTo>
                    <a:pt x="0" y="77819"/>
                  </a:lnTo>
                  <a:lnTo>
                    <a:pt x="0" y="62579"/>
                  </a:lnTo>
                  <a:lnTo>
                    <a:pt x="16859" y="62579"/>
                  </a:lnTo>
                  <a:lnTo>
                    <a:pt x="16859" y="67151"/>
                  </a:lnTo>
                  <a:lnTo>
                    <a:pt x="18383" y="68675"/>
                  </a:lnTo>
                  <a:lnTo>
                    <a:pt x="18383" y="71723"/>
                  </a:lnTo>
                  <a:lnTo>
                    <a:pt x="16859" y="73247"/>
                  </a:lnTo>
                  <a:lnTo>
                    <a:pt x="16859" y="77819"/>
                  </a:lnTo>
                  <a:close/>
                </a:path>
                <a:path w="18414" h="81280">
                  <a:moveTo>
                    <a:pt x="15335" y="79343"/>
                  </a:moveTo>
                  <a:lnTo>
                    <a:pt x="1524" y="79343"/>
                  </a:lnTo>
                  <a:lnTo>
                    <a:pt x="1524" y="77819"/>
                  </a:lnTo>
                  <a:lnTo>
                    <a:pt x="15335" y="77819"/>
                  </a:lnTo>
                  <a:lnTo>
                    <a:pt x="15335" y="79343"/>
                  </a:lnTo>
                  <a:close/>
                </a:path>
                <a:path w="18414" h="81280">
                  <a:moveTo>
                    <a:pt x="10668" y="80867"/>
                  </a:moveTo>
                  <a:lnTo>
                    <a:pt x="4572" y="80867"/>
                  </a:lnTo>
                  <a:lnTo>
                    <a:pt x="4572" y="79343"/>
                  </a:lnTo>
                  <a:lnTo>
                    <a:pt x="12287" y="79343"/>
                  </a:lnTo>
                  <a:lnTo>
                    <a:pt x="10668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7266" y="1364741"/>
            <a:ext cx="287655" cy="109855"/>
            <a:chOff x="1747266" y="1364741"/>
            <a:chExt cx="287655" cy="10985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266" y="1366265"/>
              <a:ext cx="67246" cy="823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4992" y="1364741"/>
              <a:ext cx="189357" cy="10982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16835" y="1364741"/>
            <a:ext cx="755713" cy="11591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961132" y="1364741"/>
            <a:ext cx="287655" cy="109855"/>
            <a:chOff x="2961132" y="1364741"/>
            <a:chExt cx="287655" cy="10985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1132" y="1366265"/>
              <a:ext cx="67246" cy="823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5810" y="1364741"/>
              <a:ext cx="192404" cy="10982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24510" y="1364741"/>
            <a:ext cx="320706" cy="1128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0656" y="1364741"/>
            <a:ext cx="142017" cy="8543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961161" y="1364741"/>
            <a:ext cx="511809" cy="85725"/>
            <a:chOff x="3961161" y="1364741"/>
            <a:chExt cx="511809" cy="8572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61161" y="1366265"/>
              <a:ext cx="67246" cy="823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49839" y="1364741"/>
              <a:ext cx="146589" cy="85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7765" y="1364741"/>
              <a:ext cx="154209" cy="85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94834" y="1364741"/>
              <a:ext cx="77914" cy="8543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555140" y="1364741"/>
            <a:ext cx="153035" cy="85725"/>
            <a:chOff x="4555140" y="1364741"/>
            <a:chExt cx="153035" cy="85725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55140" y="1366265"/>
              <a:ext cx="68770" cy="8239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45247" y="1364741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4" h="85725">
                  <a:moveTo>
                    <a:pt x="42767" y="1524"/>
                  </a:moveTo>
                  <a:lnTo>
                    <a:pt x="22955" y="1524"/>
                  </a:lnTo>
                  <a:lnTo>
                    <a:pt x="26003" y="0"/>
                  </a:lnTo>
                  <a:lnTo>
                    <a:pt x="38195" y="0"/>
                  </a:lnTo>
                  <a:lnTo>
                    <a:pt x="42767" y="1524"/>
                  </a:lnTo>
                  <a:close/>
                </a:path>
                <a:path w="62864" h="85725">
                  <a:moveTo>
                    <a:pt x="10763" y="18288"/>
                  </a:moveTo>
                  <a:lnTo>
                    <a:pt x="3048" y="18288"/>
                  </a:lnTo>
                  <a:lnTo>
                    <a:pt x="3048" y="10668"/>
                  </a:lnTo>
                  <a:lnTo>
                    <a:pt x="6096" y="7620"/>
                  </a:lnTo>
                  <a:lnTo>
                    <a:pt x="7620" y="7620"/>
                  </a:lnTo>
                  <a:lnTo>
                    <a:pt x="9239" y="6096"/>
                  </a:lnTo>
                  <a:lnTo>
                    <a:pt x="10763" y="4572"/>
                  </a:lnTo>
                  <a:lnTo>
                    <a:pt x="12287" y="4572"/>
                  </a:lnTo>
                  <a:lnTo>
                    <a:pt x="18383" y="1524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6483" y="7620"/>
                  </a:lnTo>
                  <a:lnTo>
                    <a:pt x="58007" y="10668"/>
                  </a:lnTo>
                  <a:lnTo>
                    <a:pt x="59578" y="12192"/>
                  </a:lnTo>
                  <a:lnTo>
                    <a:pt x="24479" y="12192"/>
                  </a:lnTo>
                  <a:lnTo>
                    <a:pt x="21431" y="13716"/>
                  </a:lnTo>
                  <a:lnTo>
                    <a:pt x="18383" y="13716"/>
                  </a:lnTo>
                  <a:lnTo>
                    <a:pt x="16859" y="15240"/>
                  </a:lnTo>
                  <a:lnTo>
                    <a:pt x="13811" y="15240"/>
                  </a:lnTo>
                  <a:lnTo>
                    <a:pt x="10763" y="18288"/>
                  </a:lnTo>
                  <a:close/>
                </a:path>
                <a:path w="62864" h="85725">
                  <a:moveTo>
                    <a:pt x="30575" y="85439"/>
                  </a:moveTo>
                  <a:lnTo>
                    <a:pt x="18383" y="85439"/>
                  </a:lnTo>
                  <a:lnTo>
                    <a:pt x="9239" y="80867"/>
                  </a:lnTo>
                  <a:lnTo>
                    <a:pt x="6096" y="79343"/>
                  </a:lnTo>
                  <a:lnTo>
                    <a:pt x="4572" y="77819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1524" y="50387"/>
                  </a:lnTo>
                  <a:lnTo>
                    <a:pt x="3048" y="47244"/>
                  </a:lnTo>
                  <a:lnTo>
                    <a:pt x="6096" y="44196"/>
                  </a:lnTo>
                  <a:lnTo>
                    <a:pt x="9239" y="42672"/>
                  </a:lnTo>
                  <a:lnTo>
                    <a:pt x="13811" y="41148"/>
                  </a:lnTo>
                  <a:lnTo>
                    <a:pt x="16859" y="38100"/>
                  </a:lnTo>
                  <a:lnTo>
                    <a:pt x="21431" y="38100"/>
                  </a:lnTo>
                  <a:lnTo>
                    <a:pt x="27527" y="36576"/>
                  </a:lnTo>
                  <a:lnTo>
                    <a:pt x="48863" y="36576"/>
                  </a:lnTo>
                  <a:lnTo>
                    <a:pt x="48863" y="24384"/>
                  </a:lnTo>
                  <a:lnTo>
                    <a:pt x="47339" y="22860"/>
                  </a:lnTo>
                  <a:lnTo>
                    <a:pt x="47339" y="19812"/>
                  </a:lnTo>
                  <a:lnTo>
                    <a:pt x="44291" y="16764"/>
                  </a:lnTo>
                  <a:lnTo>
                    <a:pt x="44291" y="15240"/>
                  </a:lnTo>
                  <a:lnTo>
                    <a:pt x="41243" y="13716"/>
                  </a:lnTo>
                  <a:lnTo>
                    <a:pt x="39719" y="12192"/>
                  </a:lnTo>
                  <a:lnTo>
                    <a:pt x="59578" y="12192"/>
                  </a:lnTo>
                  <a:lnTo>
                    <a:pt x="61150" y="13716"/>
                  </a:lnTo>
                  <a:lnTo>
                    <a:pt x="61150" y="16764"/>
                  </a:lnTo>
                  <a:lnTo>
                    <a:pt x="62674" y="19812"/>
                  </a:lnTo>
                  <a:lnTo>
                    <a:pt x="62674" y="45720"/>
                  </a:lnTo>
                  <a:lnTo>
                    <a:pt x="33623" y="45720"/>
                  </a:lnTo>
                  <a:lnTo>
                    <a:pt x="29051" y="47244"/>
                  </a:lnTo>
                  <a:lnTo>
                    <a:pt x="26003" y="47244"/>
                  </a:lnTo>
                  <a:lnTo>
                    <a:pt x="24479" y="48863"/>
                  </a:lnTo>
                  <a:lnTo>
                    <a:pt x="21431" y="48863"/>
                  </a:lnTo>
                  <a:lnTo>
                    <a:pt x="13811" y="56483"/>
                  </a:lnTo>
                  <a:lnTo>
                    <a:pt x="13811" y="65627"/>
                  </a:lnTo>
                  <a:lnTo>
                    <a:pt x="15335" y="68675"/>
                  </a:lnTo>
                  <a:lnTo>
                    <a:pt x="18383" y="70199"/>
                  </a:lnTo>
                  <a:lnTo>
                    <a:pt x="19907" y="73247"/>
                  </a:lnTo>
                  <a:lnTo>
                    <a:pt x="24479" y="74771"/>
                  </a:lnTo>
                  <a:lnTo>
                    <a:pt x="50387" y="74771"/>
                  </a:lnTo>
                  <a:lnTo>
                    <a:pt x="44291" y="80867"/>
                  </a:lnTo>
                  <a:lnTo>
                    <a:pt x="30575" y="85439"/>
                  </a:lnTo>
                  <a:close/>
                </a:path>
                <a:path w="62864" h="85725">
                  <a:moveTo>
                    <a:pt x="7620" y="19812"/>
                  </a:moveTo>
                  <a:lnTo>
                    <a:pt x="4572" y="19812"/>
                  </a:lnTo>
                  <a:lnTo>
                    <a:pt x="4572" y="18288"/>
                  </a:lnTo>
                  <a:lnTo>
                    <a:pt x="9239" y="18288"/>
                  </a:lnTo>
                  <a:lnTo>
                    <a:pt x="7620" y="19812"/>
                  </a:lnTo>
                  <a:close/>
                </a:path>
                <a:path w="62864" h="85725">
                  <a:moveTo>
                    <a:pt x="62674" y="83915"/>
                  </a:moveTo>
                  <a:lnTo>
                    <a:pt x="51911" y="83915"/>
                  </a:lnTo>
                  <a:lnTo>
                    <a:pt x="50387" y="82391"/>
                  </a:lnTo>
                  <a:lnTo>
                    <a:pt x="50387" y="74771"/>
                  </a:lnTo>
                  <a:lnTo>
                    <a:pt x="32099" y="74771"/>
                  </a:lnTo>
                  <a:lnTo>
                    <a:pt x="35147" y="73247"/>
                  </a:lnTo>
                  <a:lnTo>
                    <a:pt x="39719" y="71723"/>
                  </a:lnTo>
                  <a:lnTo>
                    <a:pt x="42767" y="70199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5720"/>
                  </a:lnTo>
                  <a:lnTo>
                    <a:pt x="62674" y="45720"/>
                  </a:lnTo>
                  <a:lnTo>
                    <a:pt x="62674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90313" y="1364741"/>
            <a:ext cx="642842" cy="11591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521737" y="1364741"/>
            <a:ext cx="287020" cy="109855"/>
            <a:chOff x="5521737" y="1364741"/>
            <a:chExt cx="287020" cy="10985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21737" y="1366265"/>
              <a:ext cx="67151" cy="823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19368" y="1364741"/>
              <a:ext cx="189357" cy="109823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85116" y="1364741"/>
            <a:ext cx="320611" cy="11287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89738" y="1364741"/>
            <a:ext cx="140398" cy="8543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518719" y="1329594"/>
            <a:ext cx="334645" cy="151130"/>
            <a:chOff x="6518719" y="1329594"/>
            <a:chExt cx="334645" cy="151130"/>
          </a:xfrm>
        </p:grpSpPr>
        <p:sp>
          <p:nvSpPr>
            <p:cNvPr id="39" name="object 39"/>
            <p:cNvSpPr/>
            <p:nvPr/>
          </p:nvSpPr>
          <p:spPr>
            <a:xfrm>
              <a:off x="6518719" y="1366265"/>
              <a:ext cx="62865" cy="82550"/>
            </a:xfrm>
            <a:custGeom>
              <a:avLst/>
              <a:gdLst/>
              <a:ahLst/>
              <a:cxnLst/>
              <a:rect l="l" t="t" r="r" b="b"/>
              <a:pathLst>
                <a:path w="62865" h="82550">
                  <a:moveTo>
                    <a:pt x="13716" y="82391"/>
                  </a:moveTo>
                  <a:lnTo>
                    <a:pt x="0" y="82391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3716" y="1524"/>
                  </a:lnTo>
                  <a:lnTo>
                    <a:pt x="13716" y="35052"/>
                  </a:lnTo>
                  <a:lnTo>
                    <a:pt x="44291" y="35052"/>
                  </a:lnTo>
                  <a:lnTo>
                    <a:pt x="42767" y="36576"/>
                  </a:lnTo>
                  <a:lnTo>
                    <a:pt x="41243" y="36576"/>
                  </a:lnTo>
                  <a:lnTo>
                    <a:pt x="39719" y="38100"/>
                  </a:lnTo>
                  <a:lnTo>
                    <a:pt x="38195" y="38100"/>
                  </a:lnTo>
                  <a:lnTo>
                    <a:pt x="36671" y="39624"/>
                  </a:lnTo>
                  <a:lnTo>
                    <a:pt x="38195" y="39624"/>
                  </a:lnTo>
                  <a:lnTo>
                    <a:pt x="41243" y="42672"/>
                  </a:lnTo>
                  <a:lnTo>
                    <a:pt x="42767" y="42672"/>
                  </a:lnTo>
                  <a:lnTo>
                    <a:pt x="45815" y="45720"/>
                  </a:lnTo>
                  <a:lnTo>
                    <a:pt x="13716" y="45720"/>
                  </a:lnTo>
                  <a:lnTo>
                    <a:pt x="13716" y="82391"/>
                  </a:lnTo>
                  <a:close/>
                </a:path>
                <a:path w="62865" h="82550">
                  <a:moveTo>
                    <a:pt x="44291" y="35052"/>
                  </a:moveTo>
                  <a:lnTo>
                    <a:pt x="21431" y="35052"/>
                  </a:lnTo>
                  <a:lnTo>
                    <a:pt x="24479" y="33528"/>
                  </a:lnTo>
                  <a:lnTo>
                    <a:pt x="27527" y="33528"/>
                  </a:lnTo>
                  <a:lnTo>
                    <a:pt x="29051" y="32004"/>
                  </a:lnTo>
                  <a:lnTo>
                    <a:pt x="30575" y="32004"/>
                  </a:lnTo>
                  <a:lnTo>
                    <a:pt x="35147" y="27432"/>
                  </a:lnTo>
                  <a:lnTo>
                    <a:pt x="36671" y="24384"/>
                  </a:lnTo>
                  <a:lnTo>
                    <a:pt x="36671" y="22860"/>
                  </a:lnTo>
                  <a:lnTo>
                    <a:pt x="38195" y="19812"/>
                  </a:lnTo>
                  <a:lnTo>
                    <a:pt x="45815" y="3048"/>
                  </a:lnTo>
                  <a:lnTo>
                    <a:pt x="45815" y="1524"/>
                  </a:lnTo>
                  <a:lnTo>
                    <a:pt x="47339" y="0"/>
                  </a:lnTo>
                  <a:lnTo>
                    <a:pt x="59531" y="0"/>
                  </a:lnTo>
                  <a:lnTo>
                    <a:pt x="59531" y="6096"/>
                  </a:lnTo>
                  <a:lnTo>
                    <a:pt x="51911" y="22860"/>
                  </a:lnTo>
                  <a:lnTo>
                    <a:pt x="50387" y="25908"/>
                  </a:lnTo>
                  <a:lnTo>
                    <a:pt x="48863" y="27432"/>
                  </a:lnTo>
                  <a:lnTo>
                    <a:pt x="47339" y="30480"/>
                  </a:lnTo>
                  <a:lnTo>
                    <a:pt x="47339" y="32004"/>
                  </a:lnTo>
                  <a:lnTo>
                    <a:pt x="44291" y="35052"/>
                  </a:lnTo>
                  <a:close/>
                </a:path>
                <a:path w="62865" h="82550">
                  <a:moveTo>
                    <a:pt x="62579" y="82391"/>
                  </a:moveTo>
                  <a:lnTo>
                    <a:pt x="48863" y="82391"/>
                  </a:lnTo>
                  <a:lnTo>
                    <a:pt x="48863" y="80867"/>
                  </a:lnTo>
                  <a:lnTo>
                    <a:pt x="47339" y="80867"/>
                  </a:lnTo>
                  <a:lnTo>
                    <a:pt x="39719" y="61055"/>
                  </a:lnTo>
                  <a:lnTo>
                    <a:pt x="36671" y="54959"/>
                  </a:lnTo>
                  <a:lnTo>
                    <a:pt x="36671" y="53435"/>
                  </a:lnTo>
                  <a:lnTo>
                    <a:pt x="30575" y="47339"/>
                  </a:lnTo>
                  <a:lnTo>
                    <a:pt x="26003" y="47339"/>
                  </a:lnTo>
                  <a:lnTo>
                    <a:pt x="24479" y="45720"/>
                  </a:lnTo>
                  <a:lnTo>
                    <a:pt x="45815" y="45720"/>
                  </a:lnTo>
                  <a:lnTo>
                    <a:pt x="47339" y="47339"/>
                  </a:lnTo>
                  <a:lnTo>
                    <a:pt x="50387" y="50387"/>
                  </a:lnTo>
                  <a:lnTo>
                    <a:pt x="51911" y="53435"/>
                  </a:lnTo>
                  <a:lnTo>
                    <a:pt x="51911" y="54959"/>
                  </a:lnTo>
                  <a:lnTo>
                    <a:pt x="53435" y="58007"/>
                  </a:lnTo>
                  <a:lnTo>
                    <a:pt x="62579" y="77819"/>
                  </a:lnTo>
                  <a:lnTo>
                    <a:pt x="62579" y="82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04254" y="1364741"/>
              <a:ext cx="149637" cy="1159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2847" y="1329594"/>
              <a:ext cx="70294" cy="11906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938676" y="1364741"/>
            <a:ext cx="154305" cy="85725"/>
            <a:chOff x="6938676" y="1364741"/>
            <a:chExt cx="154305" cy="85725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38676" y="1366265"/>
              <a:ext cx="68675" cy="823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028688" y="1364741"/>
              <a:ext cx="64103" cy="85439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66248" y="1688210"/>
            <a:ext cx="639794" cy="116014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241869" y="1688210"/>
            <a:ext cx="284480" cy="110489"/>
            <a:chOff x="1241869" y="1688210"/>
            <a:chExt cx="284480" cy="110489"/>
          </a:xfrm>
        </p:grpSpPr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41869" y="1689734"/>
              <a:ext cx="68770" cy="8391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36547" y="1689734"/>
              <a:ext cx="68770" cy="839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25130" y="1688210"/>
              <a:ext cx="100774" cy="109918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51063" y="1688210"/>
            <a:ext cx="706945" cy="11296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493930" y="1688210"/>
            <a:ext cx="287655" cy="110489"/>
            <a:chOff x="2493930" y="1688210"/>
            <a:chExt cx="287655" cy="110489"/>
          </a:xfrm>
        </p:grpSpPr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93930" y="1689734"/>
              <a:ext cx="68675" cy="839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88609" y="1688210"/>
              <a:ext cx="192404" cy="109918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909220" y="1651635"/>
            <a:ext cx="356235" cy="153035"/>
            <a:chOff x="2909220" y="1651635"/>
            <a:chExt cx="356235" cy="153035"/>
          </a:xfrm>
        </p:grpSpPr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09220" y="1651635"/>
              <a:ext cx="76390" cy="1220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09995" y="1688211"/>
              <a:ext cx="164877" cy="11601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96304" y="1653159"/>
              <a:ext cx="68675" cy="120491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393281" y="1688210"/>
            <a:ext cx="554259" cy="85439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4081843" y="1688210"/>
            <a:ext cx="345440" cy="113030"/>
            <a:chOff x="4081843" y="1688210"/>
            <a:chExt cx="345440" cy="113030"/>
          </a:xfrm>
        </p:grpSpPr>
        <p:pic>
          <p:nvPicPr>
            <p:cNvPr id="60" name="object 6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81843" y="1689734"/>
              <a:ext cx="244316" cy="11144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49114" y="1688210"/>
              <a:ext cx="77819" cy="85439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556760" y="1688210"/>
            <a:ext cx="1001553" cy="85439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5682043" y="1688210"/>
            <a:ext cx="427990" cy="85725"/>
            <a:chOff x="5682043" y="1688210"/>
            <a:chExt cx="427990" cy="85725"/>
          </a:xfrm>
        </p:grpSpPr>
        <p:pic>
          <p:nvPicPr>
            <p:cNvPr id="64" name="object 6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82043" y="1689734"/>
              <a:ext cx="64103" cy="839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75198" y="1689734"/>
              <a:ext cx="68675" cy="8391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863685" y="1688210"/>
              <a:ext cx="146589" cy="8543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31706" y="1688210"/>
              <a:ext cx="77819" cy="85439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6230111" y="1753838"/>
            <a:ext cx="27940" cy="44450"/>
          </a:xfrm>
          <a:custGeom>
            <a:avLst/>
            <a:gdLst/>
            <a:ahLst/>
            <a:cxnLst/>
            <a:rect l="l" t="t" r="r" b="b"/>
            <a:pathLst>
              <a:path w="27939" h="44450">
                <a:moveTo>
                  <a:pt x="7620" y="44291"/>
                </a:moveTo>
                <a:lnTo>
                  <a:pt x="0" y="44291"/>
                </a:lnTo>
                <a:lnTo>
                  <a:pt x="0" y="41243"/>
                </a:lnTo>
                <a:lnTo>
                  <a:pt x="10668" y="16764"/>
                </a:lnTo>
                <a:lnTo>
                  <a:pt x="10668" y="4572"/>
                </a:lnTo>
                <a:lnTo>
                  <a:pt x="12192" y="3048"/>
                </a:lnTo>
                <a:lnTo>
                  <a:pt x="12192" y="1524"/>
                </a:lnTo>
                <a:lnTo>
                  <a:pt x="13716" y="0"/>
                </a:lnTo>
                <a:lnTo>
                  <a:pt x="26003" y="0"/>
                </a:lnTo>
                <a:lnTo>
                  <a:pt x="26003" y="1524"/>
                </a:lnTo>
                <a:lnTo>
                  <a:pt x="27527" y="1524"/>
                </a:lnTo>
                <a:lnTo>
                  <a:pt x="27527" y="15240"/>
                </a:lnTo>
                <a:lnTo>
                  <a:pt x="26003" y="16764"/>
                </a:lnTo>
                <a:lnTo>
                  <a:pt x="26003" y="19812"/>
                </a:lnTo>
                <a:lnTo>
                  <a:pt x="24479" y="21431"/>
                </a:lnTo>
                <a:lnTo>
                  <a:pt x="24479" y="22955"/>
                </a:lnTo>
                <a:lnTo>
                  <a:pt x="22955" y="22955"/>
                </a:lnTo>
                <a:lnTo>
                  <a:pt x="10668" y="41243"/>
                </a:lnTo>
                <a:lnTo>
                  <a:pt x="10668" y="42767"/>
                </a:lnTo>
                <a:lnTo>
                  <a:pt x="7620" y="42767"/>
                </a:lnTo>
                <a:lnTo>
                  <a:pt x="7620" y="44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6388893" y="1688210"/>
            <a:ext cx="427990" cy="85725"/>
            <a:chOff x="6388893" y="1688210"/>
            <a:chExt cx="427990" cy="85725"/>
          </a:xfrm>
        </p:grpSpPr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388893" y="1689734"/>
              <a:ext cx="68770" cy="8391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478999" y="1688210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47339" y="3048"/>
                  </a:moveTo>
                  <a:lnTo>
                    <a:pt x="18383" y="3048"/>
                  </a:lnTo>
                  <a:lnTo>
                    <a:pt x="21431" y="1524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7339" y="3048"/>
                  </a:lnTo>
                  <a:close/>
                </a:path>
                <a:path w="62865" h="85725">
                  <a:moveTo>
                    <a:pt x="10763" y="18383"/>
                  </a:moveTo>
                  <a:lnTo>
                    <a:pt x="3048" y="18383"/>
                  </a:lnTo>
                  <a:lnTo>
                    <a:pt x="3048" y="10668"/>
                  </a:lnTo>
                  <a:lnTo>
                    <a:pt x="4572" y="9144"/>
                  </a:lnTo>
                  <a:lnTo>
                    <a:pt x="6191" y="7620"/>
                  </a:lnTo>
                  <a:lnTo>
                    <a:pt x="7715" y="7620"/>
                  </a:lnTo>
                  <a:lnTo>
                    <a:pt x="10763" y="4572"/>
                  </a:lnTo>
                  <a:lnTo>
                    <a:pt x="13811" y="4572"/>
                  </a:lnTo>
                  <a:lnTo>
                    <a:pt x="15335" y="3048"/>
                  </a:lnTo>
                  <a:lnTo>
                    <a:pt x="50387" y="3048"/>
                  </a:lnTo>
                  <a:lnTo>
                    <a:pt x="53435" y="6096"/>
                  </a:lnTo>
                  <a:lnTo>
                    <a:pt x="56578" y="7620"/>
                  </a:lnTo>
                  <a:lnTo>
                    <a:pt x="58102" y="10668"/>
                  </a:lnTo>
                  <a:lnTo>
                    <a:pt x="59626" y="12192"/>
                  </a:lnTo>
                  <a:lnTo>
                    <a:pt x="24479" y="12192"/>
                  </a:lnTo>
                  <a:lnTo>
                    <a:pt x="21431" y="13716"/>
                  </a:lnTo>
                  <a:lnTo>
                    <a:pt x="18383" y="13716"/>
                  </a:lnTo>
                  <a:lnTo>
                    <a:pt x="16859" y="15335"/>
                  </a:lnTo>
                  <a:lnTo>
                    <a:pt x="13811" y="16859"/>
                  </a:lnTo>
                  <a:lnTo>
                    <a:pt x="12287" y="16859"/>
                  </a:lnTo>
                  <a:lnTo>
                    <a:pt x="10763" y="18383"/>
                  </a:lnTo>
                  <a:close/>
                </a:path>
                <a:path w="62865" h="85725">
                  <a:moveTo>
                    <a:pt x="35147" y="85439"/>
                  </a:moveTo>
                  <a:lnTo>
                    <a:pt x="18383" y="85439"/>
                  </a:lnTo>
                  <a:lnTo>
                    <a:pt x="15335" y="83915"/>
                  </a:lnTo>
                  <a:lnTo>
                    <a:pt x="12287" y="83915"/>
                  </a:lnTo>
                  <a:lnTo>
                    <a:pt x="9239" y="82391"/>
                  </a:lnTo>
                  <a:lnTo>
                    <a:pt x="6191" y="79343"/>
                  </a:lnTo>
                  <a:lnTo>
                    <a:pt x="4572" y="77819"/>
                  </a:lnTo>
                  <a:lnTo>
                    <a:pt x="1524" y="71723"/>
                  </a:lnTo>
                  <a:lnTo>
                    <a:pt x="0" y="70199"/>
                  </a:lnTo>
                  <a:lnTo>
                    <a:pt x="0" y="54959"/>
                  </a:lnTo>
                  <a:lnTo>
                    <a:pt x="1524" y="50387"/>
                  </a:lnTo>
                  <a:lnTo>
                    <a:pt x="3048" y="47339"/>
                  </a:lnTo>
                  <a:lnTo>
                    <a:pt x="6191" y="45815"/>
                  </a:lnTo>
                  <a:lnTo>
                    <a:pt x="9239" y="42767"/>
                  </a:lnTo>
                  <a:lnTo>
                    <a:pt x="13811" y="41243"/>
                  </a:lnTo>
                  <a:lnTo>
                    <a:pt x="16859" y="39719"/>
                  </a:lnTo>
                  <a:lnTo>
                    <a:pt x="21431" y="38195"/>
                  </a:lnTo>
                  <a:lnTo>
                    <a:pt x="27527" y="36671"/>
                  </a:lnTo>
                  <a:lnTo>
                    <a:pt x="48863" y="36671"/>
                  </a:lnTo>
                  <a:lnTo>
                    <a:pt x="48863" y="22955"/>
                  </a:lnTo>
                  <a:lnTo>
                    <a:pt x="47339" y="19907"/>
                  </a:lnTo>
                  <a:lnTo>
                    <a:pt x="45815" y="18383"/>
                  </a:lnTo>
                  <a:lnTo>
                    <a:pt x="45815" y="16859"/>
                  </a:lnTo>
                  <a:lnTo>
                    <a:pt x="44291" y="15335"/>
                  </a:lnTo>
                  <a:lnTo>
                    <a:pt x="41243" y="13716"/>
                  </a:lnTo>
                  <a:lnTo>
                    <a:pt x="39719" y="13716"/>
                  </a:lnTo>
                  <a:lnTo>
                    <a:pt x="36671" y="12192"/>
                  </a:lnTo>
                  <a:lnTo>
                    <a:pt x="59626" y="12192"/>
                  </a:lnTo>
                  <a:lnTo>
                    <a:pt x="61150" y="13716"/>
                  </a:lnTo>
                  <a:lnTo>
                    <a:pt x="61150" y="16859"/>
                  </a:lnTo>
                  <a:lnTo>
                    <a:pt x="62674" y="21431"/>
                  </a:lnTo>
                  <a:lnTo>
                    <a:pt x="62674" y="47339"/>
                  </a:lnTo>
                  <a:lnTo>
                    <a:pt x="26003" y="47339"/>
                  </a:lnTo>
                  <a:lnTo>
                    <a:pt x="24479" y="48863"/>
                  </a:lnTo>
                  <a:lnTo>
                    <a:pt x="21431" y="48863"/>
                  </a:lnTo>
                  <a:lnTo>
                    <a:pt x="13811" y="56483"/>
                  </a:lnTo>
                  <a:lnTo>
                    <a:pt x="13811" y="65627"/>
                  </a:lnTo>
                  <a:lnTo>
                    <a:pt x="15335" y="68675"/>
                  </a:lnTo>
                  <a:lnTo>
                    <a:pt x="19907" y="73247"/>
                  </a:lnTo>
                  <a:lnTo>
                    <a:pt x="24479" y="74771"/>
                  </a:lnTo>
                  <a:lnTo>
                    <a:pt x="50387" y="74771"/>
                  </a:lnTo>
                  <a:lnTo>
                    <a:pt x="44291" y="80867"/>
                  </a:lnTo>
                  <a:lnTo>
                    <a:pt x="39719" y="82391"/>
                  </a:lnTo>
                  <a:lnTo>
                    <a:pt x="35147" y="85439"/>
                  </a:lnTo>
                  <a:close/>
                </a:path>
                <a:path w="62865" h="85725">
                  <a:moveTo>
                    <a:pt x="7715" y="19907"/>
                  </a:moveTo>
                  <a:lnTo>
                    <a:pt x="4572" y="19907"/>
                  </a:lnTo>
                  <a:lnTo>
                    <a:pt x="4572" y="18383"/>
                  </a:lnTo>
                  <a:lnTo>
                    <a:pt x="9239" y="18383"/>
                  </a:lnTo>
                  <a:lnTo>
                    <a:pt x="7715" y="19907"/>
                  </a:lnTo>
                  <a:close/>
                </a:path>
                <a:path w="62865" h="85725">
                  <a:moveTo>
                    <a:pt x="62674" y="83915"/>
                  </a:moveTo>
                  <a:lnTo>
                    <a:pt x="51911" y="83915"/>
                  </a:lnTo>
                  <a:lnTo>
                    <a:pt x="50387" y="82391"/>
                  </a:lnTo>
                  <a:lnTo>
                    <a:pt x="50387" y="74771"/>
                  </a:lnTo>
                  <a:lnTo>
                    <a:pt x="32099" y="74771"/>
                  </a:lnTo>
                  <a:lnTo>
                    <a:pt x="35147" y="73247"/>
                  </a:lnTo>
                  <a:lnTo>
                    <a:pt x="39719" y="71723"/>
                  </a:lnTo>
                  <a:lnTo>
                    <a:pt x="42767" y="70199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7339"/>
                  </a:lnTo>
                  <a:lnTo>
                    <a:pt x="62674" y="47339"/>
                  </a:lnTo>
                  <a:lnTo>
                    <a:pt x="62674" y="83915"/>
                  </a:lnTo>
                  <a:close/>
                </a:path>
                <a:path w="62865" h="85725">
                  <a:moveTo>
                    <a:pt x="59626" y="85439"/>
                  </a:moveTo>
                  <a:lnTo>
                    <a:pt x="54959" y="85439"/>
                  </a:lnTo>
                  <a:lnTo>
                    <a:pt x="53435" y="83915"/>
                  </a:lnTo>
                  <a:lnTo>
                    <a:pt x="61150" y="83915"/>
                  </a:lnTo>
                  <a:lnTo>
                    <a:pt x="59626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61486" y="1689734"/>
              <a:ext cx="64103" cy="8391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654640" y="1689734"/>
              <a:ext cx="68675" cy="8391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749319" y="1689734"/>
              <a:ext cx="67151" cy="83915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950868" y="1688210"/>
            <a:ext cx="154305" cy="85725"/>
            <a:chOff x="6950868" y="1688210"/>
            <a:chExt cx="154305" cy="85725"/>
          </a:xfrm>
        </p:grpSpPr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50868" y="1689734"/>
              <a:ext cx="68675" cy="8391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040879" y="1688210"/>
              <a:ext cx="64198" cy="85439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2344" y="2014823"/>
            <a:ext cx="832199" cy="115919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1373219" y="2014823"/>
            <a:ext cx="243204" cy="85725"/>
            <a:chOff x="1373219" y="2014823"/>
            <a:chExt cx="243204" cy="85725"/>
          </a:xfrm>
        </p:grpSpPr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73219" y="2016347"/>
              <a:ext cx="68675" cy="8391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67897" y="2016347"/>
              <a:ext cx="68675" cy="8391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556480" y="2014823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90" h="85725">
                  <a:moveTo>
                    <a:pt x="36576" y="1524"/>
                  </a:moveTo>
                  <a:lnTo>
                    <a:pt x="22860" y="1524"/>
                  </a:lnTo>
                  <a:lnTo>
                    <a:pt x="25908" y="0"/>
                  </a:lnTo>
                  <a:lnTo>
                    <a:pt x="32004" y="0"/>
                  </a:lnTo>
                  <a:lnTo>
                    <a:pt x="36576" y="1524"/>
                  </a:lnTo>
                  <a:close/>
                </a:path>
                <a:path w="59690" h="85725">
                  <a:moveTo>
                    <a:pt x="3048" y="19812"/>
                  </a:moveTo>
                  <a:lnTo>
                    <a:pt x="1524" y="19812"/>
                  </a:lnTo>
                  <a:lnTo>
                    <a:pt x="1524" y="9144"/>
                  </a:lnTo>
                  <a:lnTo>
                    <a:pt x="4572" y="6096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5240" y="3048"/>
                  </a:lnTo>
                  <a:lnTo>
                    <a:pt x="16764" y="1524"/>
                  </a:lnTo>
                  <a:lnTo>
                    <a:pt x="39624" y="1524"/>
                  </a:lnTo>
                  <a:lnTo>
                    <a:pt x="44196" y="3048"/>
                  </a:lnTo>
                  <a:lnTo>
                    <a:pt x="45815" y="4572"/>
                  </a:lnTo>
                  <a:lnTo>
                    <a:pt x="51911" y="7620"/>
                  </a:lnTo>
                  <a:lnTo>
                    <a:pt x="53435" y="10668"/>
                  </a:lnTo>
                  <a:lnTo>
                    <a:pt x="54959" y="12192"/>
                  </a:lnTo>
                  <a:lnTo>
                    <a:pt x="19812" y="12192"/>
                  </a:lnTo>
                  <a:lnTo>
                    <a:pt x="18288" y="13716"/>
                  </a:lnTo>
                  <a:lnTo>
                    <a:pt x="15240" y="13716"/>
                  </a:lnTo>
                  <a:lnTo>
                    <a:pt x="12192" y="15240"/>
                  </a:lnTo>
                  <a:lnTo>
                    <a:pt x="10668" y="15240"/>
                  </a:lnTo>
                  <a:lnTo>
                    <a:pt x="9144" y="16764"/>
                  </a:lnTo>
                  <a:lnTo>
                    <a:pt x="7620" y="16764"/>
                  </a:lnTo>
                  <a:lnTo>
                    <a:pt x="6096" y="18288"/>
                  </a:lnTo>
                  <a:lnTo>
                    <a:pt x="4572" y="18288"/>
                  </a:lnTo>
                  <a:lnTo>
                    <a:pt x="3048" y="19812"/>
                  </a:lnTo>
                  <a:close/>
                </a:path>
                <a:path w="59690" h="85725">
                  <a:moveTo>
                    <a:pt x="56483" y="74771"/>
                  </a:moveTo>
                  <a:lnTo>
                    <a:pt x="32004" y="74771"/>
                  </a:lnTo>
                  <a:lnTo>
                    <a:pt x="33528" y="73247"/>
                  </a:lnTo>
                  <a:lnTo>
                    <a:pt x="36576" y="73247"/>
                  </a:lnTo>
                  <a:lnTo>
                    <a:pt x="38100" y="71723"/>
                  </a:lnTo>
                  <a:lnTo>
                    <a:pt x="39624" y="71723"/>
                  </a:lnTo>
                  <a:lnTo>
                    <a:pt x="44196" y="67151"/>
                  </a:lnTo>
                  <a:lnTo>
                    <a:pt x="44196" y="54959"/>
                  </a:lnTo>
                  <a:lnTo>
                    <a:pt x="39624" y="50387"/>
                  </a:lnTo>
                  <a:lnTo>
                    <a:pt x="38100" y="50387"/>
                  </a:lnTo>
                  <a:lnTo>
                    <a:pt x="35052" y="48768"/>
                  </a:lnTo>
                  <a:lnTo>
                    <a:pt x="32004" y="48768"/>
                  </a:lnTo>
                  <a:lnTo>
                    <a:pt x="28956" y="47244"/>
                  </a:lnTo>
                  <a:lnTo>
                    <a:pt x="12192" y="47244"/>
                  </a:lnTo>
                  <a:lnTo>
                    <a:pt x="10668" y="45720"/>
                  </a:lnTo>
                  <a:lnTo>
                    <a:pt x="10668" y="36576"/>
                  </a:lnTo>
                  <a:lnTo>
                    <a:pt x="28956" y="36576"/>
                  </a:lnTo>
                  <a:lnTo>
                    <a:pt x="30480" y="35052"/>
                  </a:lnTo>
                  <a:lnTo>
                    <a:pt x="33528" y="35052"/>
                  </a:lnTo>
                  <a:lnTo>
                    <a:pt x="35052" y="33528"/>
                  </a:lnTo>
                  <a:lnTo>
                    <a:pt x="38100" y="33528"/>
                  </a:lnTo>
                  <a:lnTo>
                    <a:pt x="41148" y="30480"/>
                  </a:lnTo>
                  <a:lnTo>
                    <a:pt x="41148" y="28956"/>
                  </a:lnTo>
                  <a:lnTo>
                    <a:pt x="42672" y="27432"/>
                  </a:lnTo>
                  <a:lnTo>
                    <a:pt x="42672" y="19812"/>
                  </a:lnTo>
                  <a:lnTo>
                    <a:pt x="41148" y="18288"/>
                  </a:lnTo>
                  <a:lnTo>
                    <a:pt x="41148" y="16764"/>
                  </a:lnTo>
                  <a:lnTo>
                    <a:pt x="39624" y="15240"/>
                  </a:lnTo>
                  <a:lnTo>
                    <a:pt x="38100" y="15240"/>
                  </a:lnTo>
                  <a:lnTo>
                    <a:pt x="36576" y="13716"/>
                  </a:lnTo>
                  <a:lnTo>
                    <a:pt x="35052" y="13716"/>
                  </a:lnTo>
                  <a:lnTo>
                    <a:pt x="33528" y="12192"/>
                  </a:lnTo>
                  <a:lnTo>
                    <a:pt x="54959" y="12192"/>
                  </a:lnTo>
                  <a:lnTo>
                    <a:pt x="56483" y="15240"/>
                  </a:lnTo>
                  <a:lnTo>
                    <a:pt x="56483" y="27432"/>
                  </a:lnTo>
                  <a:lnTo>
                    <a:pt x="54959" y="30480"/>
                  </a:lnTo>
                  <a:lnTo>
                    <a:pt x="54959" y="32004"/>
                  </a:lnTo>
                  <a:lnTo>
                    <a:pt x="48863" y="38100"/>
                  </a:lnTo>
                  <a:lnTo>
                    <a:pt x="45815" y="39624"/>
                  </a:lnTo>
                  <a:lnTo>
                    <a:pt x="44196" y="39624"/>
                  </a:lnTo>
                  <a:lnTo>
                    <a:pt x="41148" y="41148"/>
                  </a:lnTo>
                  <a:lnTo>
                    <a:pt x="45815" y="41148"/>
                  </a:lnTo>
                  <a:lnTo>
                    <a:pt x="48863" y="42672"/>
                  </a:lnTo>
                  <a:lnTo>
                    <a:pt x="51911" y="45720"/>
                  </a:lnTo>
                  <a:lnTo>
                    <a:pt x="54959" y="47244"/>
                  </a:lnTo>
                  <a:lnTo>
                    <a:pt x="56483" y="48768"/>
                  </a:lnTo>
                  <a:lnTo>
                    <a:pt x="58007" y="50387"/>
                  </a:lnTo>
                  <a:lnTo>
                    <a:pt x="58007" y="53435"/>
                  </a:lnTo>
                  <a:lnTo>
                    <a:pt x="59531" y="54959"/>
                  </a:lnTo>
                  <a:lnTo>
                    <a:pt x="59531" y="68675"/>
                  </a:lnTo>
                  <a:lnTo>
                    <a:pt x="56483" y="74771"/>
                  </a:lnTo>
                  <a:close/>
                </a:path>
                <a:path w="59690" h="85725">
                  <a:moveTo>
                    <a:pt x="36576" y="85439"/>
                  </a:moveTo>
                  <a:lnTo>
                    <a:pt x="15240" y="85439"/>
                  </a:lnTo>
                  <a:lnTo>
                    <a:pt x="12192" y="83915"/>
                  </a:lnTo>
                  <a:lnTo>
                    <a:pt x="10668" y="83915"/>
                  </a:lnTo>
                  <a:lnTo>
                    <a:pt x="7620" y="82391"/>
                  </a:lnTo>
                  <a:lnTo>
                    <a:pt x="6096" y="82391"/>
                  </a:lnTo>
                  <a:lnTo>
                    <a:pt x="4572" y="80867"/>
                  </a:lnTo>
                  <a:lnTo>
                    <a:pt x="3048" y="80867"/>
                  </a:lnTo>
                  <a:lnTo>
                    <a:pt x="1524" y="79343"/>
                  </a:lnTo>
                  <a:lnTo>
                    <a:pt x="0" y="79343"/>
                  </a:lnTo>
                  <a:lnTo>
                    <a:pt x="0" y="67151"/>
                  </a:lnTo>
                  <a:lnTo>
                    <a:pt x="3048" y="67151"/>
                  </a:lnTo>
                  <a:lnTo>
                    <a:pt x="6096" y="70199"/>
                  </a:lnTo>
                  <a:lnTo>
                    <a:pt x="9144" y="70199"/>
                  </a:lnTo>
                  <a:lnTo>
                    <a:pt x="12192" y="73247"/>
                  </a:lnTo>
                  <a:lnTo>
                    <a:pt x="15240" y="73247"/>
                  </a:lnTo>
                  <a:lnTo>
                    <a:pt x="18288" y="74771"/>
                  </a:lnTo>
                  <a:lnTo>
                    <a:pt x="56483" y="74771"/>
                  </a:lnTo>
                  <a:lnTo>
                    <a:pt x="53435" y="76295"/>
                  </a:lnTo>
                  <a:lnTo>
                    <a:pt x="50387" y="79343"/>
                  </a:lnTo>
                  <a:lnTo>
                    <a:pt x="47339" y="80867"/>
                  </a:lnTo>
                  <a:lnTo>
                    <a:pt x="44196" y="82391"/>
                  </a:lnTo>
                  <a:lnTo>
                    <a:pt x="39624" y="83915"/>
                  </a:lnTo>
                  <a:lnTo>
                    <a:pt x="36576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07491" y="2413063"/>
            <a:ext cx="473297" cy="114490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1104423" y="2442114"/>
            <a:ext cx="467359" cy="116205"/>
            <a:chOff x="1104423" y="2442114"/>
            <a:chExt cx="467359" cy="116205"/>
          </a:xfrm>
        </p:grpSpPr>
        <p:pic>
          <p:nvPicPr>
            <p:cNvPr id="85" name="object 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04423" y="2443638"/>
              <a:ext cx="68770" cy="8391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93006" y="2442114"/>
              <a:ext cx="285559" cy="8543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99996" y="2442114"/>
              <a:ext cx="71723" cy="115919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1687734" y="2442114"/>
            <a:ext cx="153035" cy="85725"/>
            <a:chOff x="1687734" y="2442114"/>
            <a:chExt cx="153035" cy="85725"/>
          </a:xfrm>
        </p:grpSpPr>
        <p:pic>
          <p:nvPicPr>
            <p:cNvPr id="89" name="object 8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687734" y="2443638"/>
              <a:ext cx="68770" cy="8391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777841" y="2442114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4" h="85725">
                  <a:moveTo>
                    <a:pt x="47339" y="3048"/>
                  </a:moveTo>
                  <a:lnTo>
                    <a:pt x="18288" y="3048"/>
                  </a:lnTo>
                  <a:lnTo>
                    <a:pt x="21336" y="1524"/>
                  </a:lnTo>
                  <a:lnTo>
                    <a:pt x="25908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7339" y="3048"/>
                  </a:lnTo>
                  <a:close/>
                </a:path>
                <a:path w="62864" h="85725">
                  <a:moveTo>
                    <a:pt x="10668" y="18288"/>
                  </a:moveTo>
                  <a:lnTo>
                    <a:pt x="3048" y="18288"/>
                  </a:lnTo>
                  <a:lnTo>
                    <a:pt x="3048" y="10668"/>
                  </a:lnTo>
                  <a:lnTo>
                    <a:pt x="6096" y="7620"/>
                  </a:lnTo>
                  <a:lnTo>
                    <a:pt x="7620" y="7620"/>
                  </a:lnTo>
                  <a:lnTo>
                    <a:pt x="10668" y="4572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50387" y="3048"/>
                  </a:lnTo>
                  <a:lnTo>
                    <a:pt x="53435" y="6096"/>
                  </a:lnTo>
                  <a:lnTo>
                    <a:pt x="56483" y="7620"/>
                  </a:lnTo>
                  <a:lnTo>
                    <a:pt x="58007" y="10668"/>
                  </a:lnTo>
                  <a:lnTo>
                    <a:pt x="59531" y="12192"/>
                  </a:lnTo>
                  <a:lnTo>
                    <a:pt x="24384" y="12192"/>
                  </a:lnTo>
                  <a:lnTo>
                    <a:pt x="21336" y="13716"/>
                  </a:lnTo>
                  <a:lnTo>
                    <a:pt x="18288" y="13716"/>
                  </a:lnTo>
                  <a:lnTo>
                    <a:pt x="16764" y="15240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close/>
                </a:path>
                <a:path w="62864" h="85725">
                  <a:moveTo>
                    <a:pt x="35147" y="85439"/>
                  </a:moveTo>
                  <a:lnTo>
                    <a:pt x="18288" y="85439"/>
                  </a:lnTo>
                  <a:lnTo>
                    <a:pt x="15240" y="83915"/>
                  </a:lnTo>
                  <a:lnTo>
                    <a:pt x="12192" y="83915"/>
                  </a:lnTo>
                  <a:lnTo>
                    <a:pt x="9144" y="82391"/>
                  </a:lnTo>
                  <a:lnTo>
                    <a:pt x="4572" y="77819"/>
                  </a:lnTo>
                  <a:lnTo>
                    <a:pt x="0" y="68675"/>
                  </a:lnTo>
                  <a:lnTo>
                    <a:pt x="0" y="53340"/>
                  </a:lnTo>
                  <a:lnTo>
                    <a:pt x="3048" y="47244"/>
                  </a:lnTo>
                  <a:lnTo>
                    <a:pt x="6096" y="44196"/>
                  </a:lnTo>
                  <a:lnTo>
                    <a:pt x="9144" y="42672"/>
                  </a:lnTo>
                  <a:lnTo>
                    <a:pt x="13716" y="41148"/>
                  </a:lnTo>
                  <a:lnTo>
                    <a:pt x="16764" y="39624"/>
                  </a:lnTo>
                  <a:lnTo>
                    <a:pt x="21336" y="38100"/>
                  </a:lnTo>
                  <a:lnTo>
                    <a:pt x="27527" y="36576"/>
                  </a:lnTo>
                  <a:lnTo>
                    <a:pt x="48863" y="36576"/>
                  </a:lnTo>
                  <a:lnTo>
                    <a:pt x="48863" y="24384"/>
                  </a:lnTo>
                  <a:lnTo>
                    <a:pt x="47339" y="22860"/>
                  </a:lnTo>
                  <a:lnTo>
                    <a:pt x="47339" y="19812"/>
                  </a:lnTo>
                  <a:lnTo>
                    <a:pt x="44291" y="16764"/>
                  </a:lnTo>
                  <a:lnTo>
                    <a:pt x="44291" y="15240"/>
                  </a:lnTo>
                  <a:lnTo>
                    <a:pt x="41243" y="13716"/>
                  </a:lnTo>
                  <a:lnTo>
                    <a:pt x="39719" y="13716"/>
                  </a:lnTo>
                  <a:lnTo>
                    <a:pt x="36671" y="12192"/>
                  </a:lnTo>
                  <a:lnTo>
                    <a:pt x="59531" y="12192"/>
                  </a:lnTo>
                  <a:lnTo>
                    <a:pt x="61055" y="13716"/>
                  </a:lnTo>
                  <a:lnTo>
                    <a:pt x="61055" y="16764"/>
                  </a:lnTo>
                  <a:lnTo>
                    <a:pt x="62579" y="21336"/>
                  </a:lnTo>
                  <a:lnTo>
                    <a:pt x="62579" y="47244"/>
                  </a:lnTo>
                  <a:lnTo>
                    <a:pt x="25908" y="47244"/>
                  </a:lnTo>
                  <a:lnTo>
                    <a:pt x="24384" y="48768"/>
                  </a:lnTo>
                  <a:lnTo>
                    <a:pt x="21336" y="48768"/>
                  </a:lnTo>
                  <a:lnTo>
                    <a:pt x="19812" y="50292"/>
                  </a:lnTo>
                  <a:lnTo>
                    <a:pt x="16764" y="51816"/>
                  </a:lnTo>
                  <a:lnTo>
                    <a:pt x="16764" y="53340"/>
                  </a:lnTo>
                  <a:lnTo>
                    <a:pt x="13716" y="56388"/>
                  </a:lnTo>
                  <a:lnTo>
                    <a:pt x="13716" y="65627"/>
                  </a:lnTo>
                  <a:lnTo>
                    <a:pt x="15240" y="68675"/>
                  </a:lnTo>
                  <a:lnTo>
                    <a:pt x="19812" y="73247"/>
                  </a:lnTo>
                  <a:lnTo>
                    <a:pt x="24384" y="74771"/>
                  </a:lnTo>
                  <a:lnTo>
                    <a:pt x="50387" y="74771"/>
                  </a:lnTo>
                  <a:lnTo>
                    <a:pt x="44291" y="80867"/>
                  </a:lnTo>
                  <a:lnTo>
                    <a:pt x="39719" y="82391"/>
                  </a:lnTo>
                  <a:lnTo>
                    <a:pt x="35147" y="85439"/>
                  </a:lnTo>
                  <a:close/>
                </a:path>
                <a:path w="62864" h="85725">
                  <a:moveTo>
                    <a:pt x="7620" y="19812"/>
                  </a:moveTo>
                  <a:lnTo>
                    <a:pt x="4572" y="19812"/>
                  </a:lnTo>
                  <a:lnTo>
                    <a:pt x="4572" y="18288"/>
                  </a:lnTo>
                  <a:lnTo>
                    <a:pt x="9144" y="18288"/>
                  </a:lnTo>
                  <a:lnTo>
                    <a:pt x="7620" y="19812"/>
                  </a:lnTo>
                  <a:close/>
                </a:path>
                <a:path w="62864" h="85725">
                  <a:moveTo>
                    <a:pt x="62579" y="83915"/>
                  </a:moveTo>
                  <a:lnTo>
                    <a:pt x="51911" y="83915"/>
                  </a:lnTo>
                  <a:lnTo>
                    <a:pt x="50387" y="82391"/>
                  </a:lnTo>
                  <a:lnTo>
                    <a:pt x="50387" y="74771"/>
                  </a:lnTo>
                  <a:lnTo>
                    <a:pt x="32099" y="74771"/>
                  </a:lnTo>
                  <a:lnTo>
                    <a:pt x="35147" y="73247"/>
                  </a:lnTo>
                  <a:lnTo>
                    <a:pt x="39719" y="71723"/>
                  </a:lnTo>
                  <a:lnTo>
                    <a:pt x="42767" y="70199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7244"/>
                  </a:lnTo>
                  <a:lnTo>
                    <a:pt x="62579" y="47244"/>
                  </a:lnTo>
                  <a:lnTo>
                    <a:pt x="62579" y="83915"/>
                  </a:lnTo>
                  <a:close/>
                </a:path>
                <a:path w="62864" h="85725">
                  <a:moveTo>
                    <a:pt x="59531" y="85439"/>
                  </a:moveTo>
                  <a:lnTo>
                    <a:pt x="54959" y="85439"/>
                  </a:lnTo>
                  <a:lnTo>
                    <a:pt x="53435" y="83915"/>
                  </a:lnTo>
                  <a:lnTo>
                    <a:pt x="61055" y="83915"/>
                  </a:lnTo>
                  <a:lnTo>
                    <a:pt x="59531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961102" y="2442114"/>
            <a:ext cx="456533" cy="85439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2539746" y="2442114"/>
            <a:ext cx="344170" cy="113030"/>
            <a:chOff x="2539746" y="2442114"/>
            <a:chExt cx="344170" cy="113030"/>
          </a:xfrm>
        </p:grpSpPr>
        <p:pic>
          <p:nvPicPr>
            <p:cNvPr id="93" name="object 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539746" y="2443638"/>
              <a:ext cx="244316" cy="11134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805398" y="2442114"/>
              <a:ext cx="77914" cy="85439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000851" y="2442114"/>
            <a:ext cx="1006221" cy="85439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4118514" y="2442114"/>
            <a:ext cx="467359" cy="109855"/>
            <a:chOff x="4118514" y="2442114"/>
            <a:chExt cx="467359" cy="109855"/>
          </a:xfrm>
        </p:grpSpPr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118514" y="2443638"/>
              <a:ext cx="64103" cy="8391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210145" y="2443638"/>
              <a:ext cx="70199" cy="8391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300251" y="2442114"/>
              <a:ext cx="144970" cy="8543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66653" y="2442114"/>
              <a:ext cx="119062" cy="109823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4706397" y="2442114"/>
            <a:ext cx="282575" cy="85725"/>
            <a:chOff x="4706397" y="2442114"/>
            <a:chExt cx="282575" cy="85725"/>
          </a:xfrm>
        </p:grpSpPr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706397" y="2443638"/>
              <a:ext cx="68675" cy="8391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797933" y="2442114"/>
              <a:ext cx="190881" cy="85439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5106352" y="2442114"/>
            <a:ext cx="153035" cy="85725"/>
            <a:chOff x="5106352" y="2442114"/>
            <a:chExt cx="153035" cy="85725"/>
          </a:xfrm>
        </p:grpSpPr>
        <p:pic>
          <p:nvPicPr>
            <p:cNvPr id="105" name="object 10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106352" y="2443638"/>
              <a:ext cx="68770" cy="8391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194839" y="2442114"/>
              <a:ext cx="64198" cy="85439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384291" y="2442114"/>
            <a:ext cx="841247" cy="115919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6349174" y="2442114"/>
            <a:ext cx="284480" cy="109855"/>
            <a:chOff x="6349174" y="2442114"/>
            <a:chExt cx="284480" cy="109855"/>
          </a:xfrm>
        </p:grpSpPr>
        <p:pic>
          <p:nvPicPr>
            <p:cNvPr id="109" name="object 10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349174" y="2443638"/>
              <a:ext cx="68770" cy="8391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443948" y="2443638"/>
              <a:ext cx="68675" cy="8391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532435" y="2442114"/>
              <a:ext cx="100774" cy="109823"/>
            </a:xfrm>
            <a:prstGeom prst="rect">
              <a:avLst/>
            </a:prstGeom>
          </p:spPr>
        </p:pic>
      </p:grpSp>
      <p:grpSp>
        <p:nvGrpSpPr>
          <p:cNvPr id="112" name="object 112"/>
          <p:cNvGrpSpPr/>
          <p:nvPr/>
        </p:nvGrpSpPr>
        <p:grpSpPr>
          <a:xfrm>
            <a:off x="6752367" y="2405443"/>
            <a:ext cx="353060" cy="153035"/>
            <a:chOff x="6752367" y="2405443"/>
            <a:chExt cx="353060" cy="153035"/>
          </a:xfrm>
        </p:grpSpPr>
        <p:pic>
          <p:nvPicPr>
            <p:cNvPr id="113" name="object 1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752367" y="2405443"/>
              <a:ext cx="76295" cy="12211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850094" y="2442114"/>
              <a:ext cx="164877" cy="11591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036308" y="2406967"/>
              <a:ext cx="68770" cy="120586"/>
            </a:xfrm>
            <a:prstGeom prst="rect">
              <a:avLst/>
            </a:prstGeom>
          </p:spPr>
        </p:pic>
      </p:grpSp>
      <p:pic>
        <p:nvPicPr>
          <p:cNvPr id="116" name="object 116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466248" y="2768631"/>
            <a:ext cx="664178" cy="112966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1241869" y="2768631"/>
            <a:ext cx="344170" cy="113030"/>
            <a:chOff x="1241869" y="2768631"/>
            <a:chExt cx="344170" cy="113030"/>
          </a:xfrm>
        </p:grpSpPr>
        <p:pic>
          <p:nvPicPr>
            <p:cNvPr id="118" name="object 11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41869" y="2770155"/>
              <a:ext cx="244316" cy="11144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507616" y="2768631"/>
              <a:ext cx="77819" cy="85439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687734" y="2768631"/>
            <a:ext cx="1006220" cy="85439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2788634" y="2768631"/>
            <a:ext cx="469265" cy="110489"/>
            <a:chOff x="2788634" y="2768631"/>
            <a:chExt cx="469265" cy="110489"/>
          </a:xfrm>
        </p:grpSpPr>
        <p:pic>
          <p:nvPicPr>
            <p:cNvPr id="122" name="object 12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788634" y="2770155"/>
              <a:ext cx="64103" cy="8391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881788" y="2770155"/>
              <a:ext cx="70199" cy="8391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971800" y="2770155"/>
              <a:ext cx="145065" cy="8391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138296" y="2768631"/>
              <a:ext cx="119062" cy="109918"/>
            </a:xfrm>
            <a:prstGeom prst="rect">
              <a:avLst/>
            </a:prstGeom>
          </p:spPr>
        </p:pic>
      </p:grpSp>
      <p:pic>
        <p:nvPicPr>
          <p:cNvPr id="126" name="object 126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3361182" y="2768631"/>
            <a:ext cx="595502" cy="85439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4052887" y="2768631"/>
            <a:ext cx="323659" cy="112966"/>
          </a:xfrm>
          <a:prstGeom prst="rect">
            <a:avLst/>
          </a:prstGeom>
        </p:spPr>
      </p:pic>
      <p:grpSp>
        <p:nvGrpSpPr>
          <p:cNvPr id="128" name="object 128"/>
          <p:cNvGrpSpPr/>
          <p:nvPr/>
        </p:nvGrpSpPr>
        <p:grpSpPr>
          <a:xfrm>
            <a:off x="4483417" y="2768631"/>
            <a:ext cx="153035" cy="85725"/>
            <a:chOff x="4483417" y="2768631"/>
            <a:chExt cx="153035" cy="85725"/>
          </a:xfrm>
        </p:grpSpPr>
        <p:pic>
          <p:nvPicPr>
            <p:cNvPr id="129" name="object 12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483417" y="2770155"/>
              <a:ext cx="67151" cy="8391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572000" y="2768631"/>
              <a:ext cx="64103" cy="85439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4739925" y="2768631"/>
            <a:ext cx="542067" cy="85439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5388864" y="2768631"/>
            <a:ext cx="243204" cy="85725"/>
            <a:chOff x="5388864" y="2768631"/>
            <a:chExt cx="243204" cy="85725"/>
          </a:xfrm>
        </p:grpSpPr>
        <p:pic>
          <p:nvPicPr>
            <p:cNvPr id="133" name="object 13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388864" y="2770155"/>
              <a:ext cx="67151" cy="8391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483542" y="2768631"/>
              <a:ext cx="148114" cy="85439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5735478" y="2770155"/>
            <a:ext cx="68675" cy="8391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5912548" y="2733579"/>
            <a:ext cx="509968" cy="151066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521767" y="2768631"/>
            <a:ext cx="322231" cy="112966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6950868" y="2768631"/>
            <a:ext cx="154305" cy="85725"/>
            <a:chOff x="6950868" y="2768631"/>
            <a:chExt cx="154305" cy="85725"/>
          </a:xfrm>
        </p:grpSpPr>
        <p:pic>
          <p:nvPicPr>
            <p:cNvPr id="139" name="object 13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950868" y="2770155"/>
              <a:ext cx="68675" cy="83915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7040879" y="2768631"/>
              <a:ext cx="64198" cy="85439"/>
            </a:xfrm>
            <a:prstGeom prst="rect">
              <a:avLst/>
            </a:prstGeom>
          </p:spPr>
        </p:pic>
      </p:grpSp>
      <p:pic>
        <p:nvPicPr>
          <p:cNvPr id="141" name="object 141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466248" y="3095148"/>
            <a:ext cx="542067" cy="85534"/>
          </a:xfrm>
          <a:prstGeom prst="rect">
            <a:avLst/>
          </a:prstGeom>
        </p:spPr>
      </p:pic>
      <p:grpSp>
        <p:nvGrpSpPr>
          <p:cNvPr id="142" name="object 142"/>
          <p:cNvGrpSpPr/>
          <p:nvPr/>
        </p:nvGrpSpPr>
        <p:grpSpPr>
          <a:xfrm>
            <a:off x="1077086" y="3095244"/>
            <a:ext cx="243204" cy="85725"/>
            <a:chOff x="1077086" y="3095244"/>
            <a:chExt cx="243204" cy="85725"/>
          </a:xfrm>
        </p:grpSpPr>
        <p:pic>
          <p:nvPicPr>
            <p:cNvPr id="143" name="object 14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77086" y="3096672"/>
              <a:ext cx="68675" cy="8401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171670" y="3095244"/>
              <a:ext cx="148113" cy="85439"/>
            </a:xfrm>
            <a:prstGeom prst="rect">
              <a:avLst/>
            </a:prstGeom>
          </p:spPr>
        </p:pic>
      </p:grpSp>
      <p:grpSp>
        <p:nvGrpSpPr>
          <p:cNvPr id="145" name="object 145"/>
          <p:cNvGrpSpPr/>
          <p:nvPr/>
        </p:nvGrpSpPr>
        <p:grpSpPr>
          <a:xfrm>
            <a:off x="473868" y="3495007"/>
            <a:ext cx="559435" cy="140970"/>
            <a:chOff x="473868" y="3495007"/>
            <a:chExt cx="559435" cy="140970"/>
          </a:xfrm>
        </p:grpSpPr>
        <p:sp>
          <p:nvSpPr>
            <p:cNvPr id="146" name="object 146"/>
            <p:cNvSpPr/>
            <p:nvPr/>
          </p:nvSpPr>
          <p:spPr>
            <a:xfrm>
              <a:off x="473868" y="3495007"/>
              <a:ext cx="62865" cy="111760"/>
            </a:xfrm>
            <a:custGeom>
              <a:avLst/>
              <a:gdLst/>
              <a:ahLst/>
              <a:cxnLst/>
              <a:rect l="l" t="t" r="r" b="b"/>
              <a:pathLst>
                <a:path w="62865" h="111760">
                  <a:moveTo>
                    <a:pt x="62674" y="109918"/>
                  </a:moveTo>
                  <a:lnTo>
                    <a:pt x="0" y="10991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59626" y="0"/>
                  </a:lnTo>
                  <a:lnTo>
                    <a:pt x="61150" y="1524"/>
                  </a:lnTo>
                  <a:lnTo>
                    <a:pt x="61150" y="12192"/>
                  </a:lnTo>
                  <a:lnTo>
                    <a:pt x="15335" y="12192"/>
                  </a:lnTo>
                  <a:lnTo>
                    <a:pt x="15335" y="47339"/>
                  </a:lnTo>
                  <a:lnTo>
                    <a:pt x="53435" y="47339"/>
                  </a:lnTo>
                  <a:lnTo>
                    <a:pt x="53435" y="48863"/>
                  </a:lnTo>
                  <a:lnTo>
                    <a:pt x="54959" y="48863"/>
                  </a:lnTo>
                  <a:lnTo>
                    <a:pt x="54959" y="58007"/>
                  </a:lnTo>
                  <a:lnTo>
                    <a:pt x="53435" y="59531"/>
                  </a:lnTo>
                  <a:lnTo>
                    <a:pt x="15335" y="59531"/>
                  </a:lnTo>
                  <a:lnTo>
                    <a:pt x="15335" y="99250"/>
                  </a:lnTo>
                  <a:lnTo>
                    <a:pt x="61150" y="99250"/>
                  </a:lnTo>
                  <a:lnTo>
                    <a:pt x="61150" y="102298"/>
                  </a:lnTo>
                  <a:lnTo>
                    <a:pt x="62674" y="102298"/>
                  </a:lnTo>
                  <a:lnTo>
                    <a:pt x="62674" y="109918"/>
                  </a:lnTo>
                  <a:close/>
                </a:path>
                <a:path w="62865" h="111760">
                  <a:moveTo>
                    <a:pt x="61150" y="111442"/>
                  </a:moveTo>
                  <a:lnTo>
                    <a:pt x="3048" y="111442"/>
                  </a:lnTo>
                  <a:lnTo>
                    <a:pt x="1524" y="109918"/>
                  </a:lnTo>
                  <a:lnTo>
                    <a:pt x="61150" y="109918"/>
                  </a:lnTo>
                  <a:lnTo>
                    <a:pt x="61150" y="11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57879" y="3524059"/>
              <a:ext cx="65627" cy="8391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49509" y="3522535"/>
              <a:ext cx="383190" cy="112871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1128902" y="3522535"/>
            <a:ext cx="470534" cy="116205"/>
            <a:chOff x="1128902" y="3522535"/>
            <a:chExt cx="470534" cy="116205"/>
          </a:xfrm>
        </p:grpSpPr>
        <p:pic>
          <p:nvPicPr>
            <p:cNvPr id="150" name="object 150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128902" y="3524059"/>
              <a:ext cx="68770" cy="8391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219009" y="3522535"/>
              <a:ext cx="76295" cy="8543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316735" y="3522535"/>
              <a:ext cx="189356" cy="8543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528952" y="3522535"/>
              <a:ext cx="70199" cy="115919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1689258" y="3522535"/>
            <a:ext cx="154305" cy="85725"/>
            <a:chOff x="1689258" y="3522535"/>
            <a:chExt cx="154305" cy="85725"/>
          </a:xfrm>
        </p:grpSpPr>
        <p:pic>
          <p:nvPicPr>
            <p:cNvPr id="155" name="object 15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689258" y="3524059"/>
              <a:ext cx="68770" cy="83915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779365" y="3522535"/>
              <a:ext cx="64103" cy="85439"/>
            </a:xfrm>
            <a:prstGeom prst="rect">
              <a:avLst/>
            </a:prstGeom>
          </p:spPr>
        </p:pic>
      </p:grpSp>
      <p:grpSp>
        <p:nvGrpSpPr>
          <p:cNvPr id="157" name="object 157"/>
          <p:cNvGrpSpPr/>
          <p:nvPr/>
        </p:nvGrpSpPr>
        <p:grpSpPr>
          <a:xfrm>
            <a:off x="1932050" y="3522440"/>
            <a:ext cx="571500" cy="113030"/>
            <a:chOff x="1932050" y="3522440"/>
            <a:chExt cx="571500" cy="113030"/>
          </a:xfrm>
        </p:grpSpPr>
        <p:pic>
          <p:nvPicPr>
            <p:cNvPr id="158" name="object 158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932050" y="3522535"/>
              <a:ext cx="71723" cy="85439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025205" y="3524059"/>
              <a:ext cx="65627" cy="83915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2119883" y="3524059"/>
              <a:ext cx="68675" cy="8391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2208371" y="3522440"/>
              <a:ext cx="294703" cy="112966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2597753" y="3522535"/>
            <a:ext cx="345440" cy="113030"/>
            <a:chOff x="2597753" y="3522535"/>
            <a:chExt cx="345440" cy="113030"/>
          </a:xfrm>
        </p:grpSpPr>
        <p:pic>
          <p:nvPicPr>
            <p:cNvPr id="163" name="object 16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597753" y="3524059"/>
              <a:ext cx="244316" cy="111347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864929" y="3522535"/>
              <a:ext cx="77914" cy="85439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3031426" y="3522535"/>
            <a:ext cx="1004601" cy="85439"/>
          </a:xfrm>
          <a:prstGeom prst="rect">
            <a:avLst/>
          </a:prstGeom>
        </p:spPr>
      </p:pic>
      <p:grpSp>
        <p:nvGrpSpPr>
          <p:cNvPr id="166" name="object 166"/>
          <p:cNvGrpSpPr/>
          <p:nvPr/>
        </p:nvGrpSpPr>
        <p:grpSpPr>
          <a:xfrm>
            <a:off x="4118514" y="3522535"/>
            <a:ext cx="467359" cy="109855"/>
            <a:chOff x="4118514" y="3522535"/>
            <a:chExt cx="467359" cy="109855"/>
          </a:xfrm>
        </p:grpSpPr>
        <p:pic>
          <p:nvPicPr>
            <p:cNvPr id="167" name="object 16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118514" y="3524059"/>
              <a:ext cx="64103" cy="83915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211669" y="3524059"/>
              <a:ext cx="68675" cy="83915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300251" y="3522535"/>
              <a:ext cx="144970" cy="85439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468177" y="3522535"/>
              <a:ext cx="117538" cy="109823"/>
            </a:xfrm>
            <a:prstGeom prst="rect">
              <a:avLst/>
            </a:prstGeom>
          </p:spPr>
        </p:pic>
      </p:grpSp>
      <p:pic>
        <p:nvPicPr>
          <p:cNvPr id="171" name="object 171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4669726" y="3522535"/>
            <a:ext cx="319087" cy="112871"/>
          </a:xfrm>
          <a:prstGeom prst="rect">
            <a:avLst/>
          </a:prstGeom>
        </p:spPr>
      </p:pic>
      <p:grpSp>
        <p:nvGrpSpPr>
          <p:cNvPr id="172" name="object 172"/>
          <p:cNvGrpSpPr/>
          <p:nvPr/>
        </p:nvGrpSpPr>
        <p:grpSpPr>
          <a:xfrm>
            <a:off x="5083492" y="3522535"/>
            <a:ext cx="153035" cy="85725"/>
            <a:chOff x="5083492" y="3522535"/>
            <a:chExt cx="153035" cy="85725"/>
          </a:xfrm>
        </p:grpSpPr>
        <p:pic>
          <p:nvPicPr>
            <p:cNvPr id="173" name="object 17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083492" y="3524059"/>
              <a:ext cx="67151" cy="83915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171979" y="3522535"/>
              <a:ext cx="64198" cy="85439"/>
            </a:xfrm>
            <a:prstGeom prst="rect">
              <a:avLst/>
            </a:prstGeom>
          </p:spPr>
        </p:pic>
      </p:grpSp>
      <p:pic>
        <p:nvPicPr>
          <p:cNvPr id="175" name="object 17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5332380" y="3522535"/>
            <a:ext cx="771048" cy="85439"/>
          </a:xfrm>
          <a:prstGeom prst="rect">
            <a:avLst/>
          </a:prstGeom>
        </p:spPr>
      </p:pic>
      <p:grpSp>
        <p:nvGrpSpPr>
          <p:cNvPr id="176" name="object 176"/>
          <p:cNvGrpSpPr/>
          <p:nvPr/>
        </p:nvGrpSpPr>
        <p:grpSpPr>
          <a:xfrm>
            <a:off x="6194964" y="3522535"/>
            <a:ext cx="154305" cy="85725"/>
            <a:chOff x="6194964" y="3522535"/>
            <a:chExt cx="154305" cy="85725"/>
          </a:xfrm>
        </p:grpSpPr>
        <p:pic>
          <p:nvPicPr>
            <p:cNvPr id="177" name="object 17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194964" y="3524059"/>
              <a:ext cx="68770" cy="83915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285166" y="3522535"/>
              <a:ext cx="64103" cy="85439"/>
            </a:xfrm>
            <a:prstGeom prst="rect">
              <a:avLst/>
            </a:prstGeom>
          </p:spPr>
        </p:pic>
      </p:grpSp>
      <p:pic>
        <p:nvPicPr>
          <p:cNvPr id="179" name="object 179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6437852" y="3522440"/>
            <a:ext cx="656463" cy="112966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472344" y="3850576"/>
            <a:ext cx="284480" cy="108585"/>
            <a:chOff x="472344" y="3850576"/>
            <a:chExt cx="284480" cy="108585"/>
          </a:xfrm>
        </p:grpSpPr>
        <p:pic>
          <p:nvPicPr>
            <p:cNvPr id="181" name="object 181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72344" y="3850576"/>
              <a:ext cx="68770" cy="83915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67118" y="3850576"/>
              <a:ext cx="189261" cy="108394"/>
            </a:xfrm>
            <a:prstGeom prst="rect">
              <a:avLst/>
            </a:prstGeom>
          </p:spPr>
        </p:pic>
      </p:grpSp>
      <p:pic>
        <p:nvPicPr>
          <p:cNvPr id="183" name="object 183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902969" y="3850576"/>
            <a:ext cx="1351216" cy="114490"/>
          </a:xfrm>
          <a:prstGeom prst="rect">
            <a:avLst/>
          </a:prstGeom>
        </p:spPr>
      </p:pic>
      <p:grpSp>
        <p:nvGrpSpPr>
          <p:cNvPr id="184" name="object 184"/>
          <p:cNvGrpSpPr/>
          <p:nvPr/>
        </p:nvGrpSpPr>
        <p:grpSpPr>
          <a:xfrm>
            <a:off x="2390108" y="3850576"/>
            <a:ext cx="154305" cy="85725"/>
            <a:chOff x="2390108" y="3850576"/>
            <a:chExt cx="154305" cy="85725"/>
          </a:xfrm>
        </p:grpSpPr>
        <p:pic>
          <p:nvPicPr>
            <p:cNvPr id="185" name="object 185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390108" y="3850576"/>
              <a:ext cx="68675" cy="83915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480214" y="3850576"/>
              <a:ext cx="64103" cy="85439"/>
            </a:xfrm>
            <a:prstGeom prst="rect">
              <a:avLst/>
            </a:prstGeom>
          </p:spPr>
        </p:pic>
      </p:grpSp>
      <p:pic>
        <p:nvPicPr>
          <p:cNvPr id="187" name="object 187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2684811" y="3850576"/>
            <a:ext cx="658082" cy="111442"/>
          </a:xfrm>
          <a:prstGeom prst="rect">
            <a:avLst/>
          </a:prstGeom>
        </p:spPr>
      </p:pic>
      <p:grpSp>
        <p:nvGrpSpPr>
          <p:cNvPr id="188" name="object 188"/>
          <p:cNvGrpSpPr/>
          <p:nvPr/>
        </p:nvGrpSpPr>
        <p:grpSpPr>
          <a:xfrm>
            <a:off x="3494055" y="3850576"/>
            <a:ext cx="346710" cy="111760"/>
            <a:chOff x="3494055" y="3850576"/>
            <a:chExt cx="346710" cy="111760"/>
          </a:xfrm>
        </p:grpSpPr>
        <p:pic>
          <p:nvPicPr>
            <p:cNvPr id="189" name="object 18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3494055" y="3850576"/>
              <a:ext cx="245840" cy="111188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3762755" y="3850576"/>
              <a:ext cx="77914" cy="85439"/>
            </a:xfrm>
            <a:prstGeom prst="rect">
              <a:avLst/>
            </a:prstGeom>
          </p:spPr>
        </p:pic>
      </p:grpSp>
      <p:pic>
        <p:nvPicPr>
          <p:cNvPr id="191" name="object 191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3981069" y="3850576"/>
            <a:ext cx="1003173" cy="85439"/>
          </a:xfrm>
          <a:prstGeom prst="rect">
            <a:avLst/>
          </a:prstGeom>
        </p:spPr>
      </p:pic>
      <p:grpSp>
        <p:nvGrpSpPr>
          <p:cNvPr id="192" name="object 192"/>
          <p:cNvGrpSpPr/>
          <p:nvPr/>
        </p:nvGrpSpPr>
        <p:grpSpPr>
          <a:xfrm>
            <a:off x="5120164" y="3850576"/>
            <a:ext cx="469265" cy="108585"/>
            <a:chOff x="5120164" y="3850576"/>
            <a:chExt cx="469265" cy="108585"/>
          </a:xfrm>
        </p:grpSpPr>
        <p:pic>
          <p:nvPicPr>
            <p:cNvPr id="193" name="object 193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120164" y="3850576"/>
              <a:ext cx="64103" cy="83915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213318" y="3850576"/>
              <a:ext cx="68675" cy="83915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301805" y="3850576"/>
              <a:ext cx="145065" cy="8543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469826" y="3850576"/>
              <a:ext cx="119062" cy="108394"/>
            </a:xfrm>
            <a:prstGeom prst="rect">
              <a:avLst/>
            </a:prstGeom>
          </p:spPr>
        </p:pic>
      </p:grpSp>
      <p:pic>
        <p:nvPicPr>
          <p:cNvPr id="197" name="object 197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5735478" y="3850576"/>
            <a:ext cx="766476" cy="114490"/>
          </a:xfrm>
          <a:prstGeom prst="rect">
            <a:avLst/>
          </a:prstGeom>
        </p:spPr>
      </p:pic>
      <p:grpSp>
        <p:nvGrpSpPr>
          <p:cNvPr id="198" name="object 198"/>
          <p:cNvGrpSpPr/>
          <p:nvPr/>
        </p:nvGrpSpPr>
        <p:grpSpPr>
          <a:xfrm>
            <a:off x="6651593" y="3850576"/>
            <a:ext cx="243204" cy="85725"/>
            <a:chOff x="6651593" y="3850576"/>
            <a:chExt cx="243204" cy="85725"/>
          </a:xfrm>
        </p:grpSpPr>
        <p:pic>
          <p:nvPicPr>
            <p:cNvPr id="199" name="object 19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651593" y="3850576"/>
              <a:ext cx="68675" cy="839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6746272" y="3850576"/>
              <a:ext cx="148113" cy="85439"/>
            </a:xfrm>
            <a:prstGeom prst="rect">
              <a:avLst/>
            </a:prstGeom>
          </p:spPr>
        </p:pic>
      </p:grpSp>
      <p:pic>
        <p:nvPicPr>
          <p:cNvPr id="201" name="object 201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7036307" y="3850576"/>
            <a:ext cx="70294" cy="83915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466248" y="4177188"/>
            <a:ext cx="798575" cy="114395"/>
          </a:xfrm>
          <a:prstGeom prst="rect">
            <a:avLst/>
          </a:prstGeom>
        </p:spPr>
      </p:pic>
      <p:grpSp>
        <p:nvGrpSpPr>
          <p:cNvPr id="203" name="object 203"/>
          <p:cNvGrpSpPr/>
          <p:nvPr/>
        </p:nvGrpSpPr>
        <p:grpSpPr>
          <a:xfrm>
            <a:off x="1330547" y="4177188"/>
            <a:ext cx="243204" cy="85725"/>
            <a:chOff x="1330547" y="4177188"/>
            <a:chExt cx="243204" cy="85725"/>
          </a:xfrm>
        </p:grpSpPr>
        <p:pic>
          <p:nvPicPr>
            <p:cNvPr id="204" name="object 204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330547" y="4177188"/>
              <a:ext cx="68675" cy="83915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425130" y="4177188"/>
              <a:ext cx="68675" cy="83915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1513712" y="4177188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90" h="85725">
                  <a:moveTo>
                    <a:pt x="39719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36576" y="0"/>
                  </a:lnTo>
                  <a:lnTo>
                    <a:pt x="39719" y="1524"/>
                  </a:lnTo>
                  <a:close/>
                </a:path>
                <a:path w="59690" h="85725">
                  <a:moveTo>
                    <a:pt x="4572" y="18288"/>
                  </a:moveTo>
                  <a:lnTo>
                    <a:pt x="1524" y="18288"/>
                  </a:lnTo>
                  <a:lnTo>
                    <a:pt x="1524" y="7620"/>
                  </a:lnTo>
                  <a:lnTo>
                    <a:pt x="3048" y="7620"/>
                  </a:lnTo>
                  <a:lnTo>
                    <a:pt x="3048" y="6096"/>
                  </a:lnTo>
                  <a:lnTo>
                    <a:pt x="4572" y="6096"/>
                  </a:lnTo>
                  <a:lnTo>
                    <a:pt x="7620" y="3048"/>
                  </a:lnTo>
                  <a:lnTo>
                    <a:pt x="10668" y="3048"/>
                  </a:lnTo>
                  <a:lnTo>
                    <a:pt x="12192" y="1524"/>
                  </a:lnTo>
                  <a:lnTo>
                    <a:pt x="44291" y="1524"/>
                  </a:lnTo>
                  <a:lnTo>
                    <a:pt x="45815" y="3048"/>
                  </a:lnTo>
                  <a:lnTo>
                    <a:pt x="51911" y="6096"/>
                  </a:lnTo>
                  <a:lnTo>
                    <a:pt x="54197" y="10668"/>
                  </a:lnTo>
                  <a:lnTo>
                    <a:pt x="19812" y="10668"/>
                  </a:lnTo>
                  <a:lnTo>
                    <a:pt x="18288" y="12192"/>
                  </a:lnTo>
                  <a:lnTo>
                    <a:pt x="15240" y="12192"/>
                  </a:lnTo>
                  <a:lnTo>
                    <a:pt x="12192" y="13716"/>
                  </a:lnTo>
                  <a:lnTo>
                    <a:pt x="10668" y="15240"/>
                  </a:lnTo>
                  <a:lnTo>
                    <a:pt x="9144" y="15240"/>
                  </a:lnTo>
                  <a:lnTo>
                    <a:pt x="7620" y="16764"/>
                  </a:lnTo>
                  <a:lnTo>
                    <a:pt x="6096" y="16764"/>
                  </a:lnTo>
                  <a:lnTo>
                    <a:pt x="4572" y="18288"/>
                  </a:lnTo>
                  <a:close/>
                </a:path>
                <a:path w="59690" h="85725">
                  <a:moveTo>
                    <a:pt x="56483" y="73247"/>
                  </a:moveTo>
                  <a:lnTo>
                    <a:pt x="33528" y="73247"/>
                  </a:lnTo>
                  <a:lnTo>
                    <a:pt x="36576" y="71723"/>
                  </a:lnTo>
                  <a:lnTo>
                    <a:pt x="38195" y="71723"/>
                  </a:lnTo>
                  <a:lnTo>
                    <a:pt x="44291" y="65627"/>
                  </a:lnTo>
                  <a:lnTo>
                    <a:pt x="44291" y="53340"/>
                  </a:lnTo>
                  <a:lnTo>
                    <a:pt x="41243" y="50292"/>
                  </a:lnTo>
                  <a:lnTo>
                    <a:pt x="39719" y="50292"/>
                  </a:lnTo>
                  <a:lnTo>
                    <a:pt x="38195" y="48768"/>
                  </a:lnTo>
                  <a:lnTo>
                    <a:pt x="35052" y="47244"/>
                  </a:lnTo>
                  <a:lnTo>
                    <a:pt x="32004" y="47244"/>
                  </a:lnTo>
                  <a:lnTo>
                    <a:pt x="28956" y="45720"/>
                  </a:lnTo>
                  <a:lnTo>
                    <a:pt x="10668" y="45720"/>
                  </a:lnTo>
                  <a:lnTo>
                    <a:pt x="10668" y="36576"/>
                  </a:lnTo>
                  <a:lnTo>
                    <a:pt x="12192" y="36576"/>
                  </a:lnTo>
                  <a:lnTo>
                    <a:pt x="12192" y="35052"/>
                  </a:lnTo>
                  <a:lnTo>
                    <a:pt x="30480" y="35052"/>
                  </a:lnTo>
                  <a:lnTo>
                    <a:pt x="33528" y="33528"/>
                  </a:lnTo>
                  <a:lnTo>
                    <a:pt x="35052" y="33528"/>
                  </a:lnTo>
                  <a:lnTo>
                    <a:pt x="38195" y="32004"/>
                  </a:lnTo>
                  <a:lnTo>
                    <a:pt x="41243" y="28956"/>
                  </a:lnTo>
                  <a:lnTo>
                    <a:pt x="41243" y="27432"/>
                  </a:lnTo>
                  <a:lnTo>
                    <a:pt x="42767" y="25908"/>
                  </a:lnTo>
                  <a:lnTo>
                    <a:pt x="42767" y="18288"/>
                  </a:lnTo>
                  <a:lnTo>
                    <a:pt x="41243" y="16764"/>
                  </a:lnTo>
                  <a:lnTo>
                    <a:pt x="41243" y="15240"/>
                  </a:lnTo>
                  <a:lnTo>
                    <a:pt x="39719" y="15240"/>
                  </a:lnTo>
                  <a:lnTo>
                    <a:pt x="38195" y="13716"/>
                  </a:lnTo>
                  <a:lnTo>
                    <a:pt x="36576" y="12192"/>
                  </a:lnTo>
                  <a:lnTo>
                    <a:pt x="35052" y="12192"/>
                  </a:lnTo>
                  <a:lnTo>
                    <a:pt x="33528" y="10668"/>
                  </a:lnTo>
                  <a:lnTo>
                    <a:pt x="54197" y="10668"/>
                  </a:lnTo>
                  <a:lnTo>
                    <a:pt x="54959" y="12192"/>
                  </a:lnTo>
                  <a:lnTo>
                    <a:pt x="56483" y="13716"/>
                  </a:lnTo>
                  <a:lnTo>
                    <a:pt x="56483" y="27432"/>
                  </a:lnTo>
                  <a:lnTo>
                    <a:pt x="54959" y="28956"/>
                  </a:lnTo>
                  <a:lnTo>
                    <a:pt x="54959" y="30480"/>
                  </a:lnTo>
                  <a:lnTo>
                    <a:pt x="48863" y="36576"/>
                  </a:lnTo>
                  <a:lnTo>
                    <a:pt x="45815" y="38100"/>
                  </a:lnTo>
                  <a:lnTo>
                    <a:pt x="44291" y="39624"/>
                  </a:lnTo>
                  <a:lnTo>
                    <a:pt x="45815" y="41148"/>
                  </a:lnTo>
                  <a:lnTo>
                    <a:pt x="48863" y="41148"/>
                  </a:lnTo>
                  <a:lnTo>
                    <a:pt x="51911" y="44196"/>
                  </a:lnTo>
                  <a:lnTo>
                    <a:pt x="54959" y="45720"/>
                  </a:lnTo>
                  <a:lnTo>
                    <a:pt x="58007" y="48768"/>
                  </a:lnTo>
                  <a:lnTo>
                    <a:pt x="58007" y="51816"/>
                  </a:lnTo>
                  <a:lnTo>
                    <a:pt x="59531" y="54864"/>
                  </a:lnTo>
                  <a:lnTo>
                    <a:pt x="59531" y="67151"/>
                  </a:lnTo>
                  <a:lnTo>
                    <a:pt x="56483" y="73247"/>
                  </a:lnTo>
                  <a:close/>
                </a:path>
                <a:path w="59690" h="85725">
                  <a:moveTo>
                    <a:pt x="39719" y="83915"/>
                  </a:moveTo>
                  <a:lnTo>
                    <a:pt x="12192" y="83915"/>
                  </a:lnTo>
                  <a:lnTo>
                    <a:pt x="10668" y="82391"/>
                  </a:lnTo>
                  <a:lnTo>
                    <a:pt x="7620" y="82391"/>
                  </a:lnTo>
                  <a:lnTo>
                    <a:pt x="6096" y="80867"/>
                  </a:lnTo>
                  <a:lnTo>
                    <a:pt x="4572" y="80867"/>
                  </a:lnTo>
                  <a:lnTo>
                    <a:pt x="1524" y="77819"/>
                  </a:lnTo>
                  <a:lnTo>
                    <a:pt x="0" y="77819"/>
                  </a:lnTo>
                  <a:lnTo>
                    <a:pt x="0" y="65627"/>
                  </a:lnTo>
                  <a:lnTo>
                    <a:pt x="3048" y="65627"/>
                  </a:lnTo>
                  <a:lnTo>
                    <a:pt x="4572" y="67151"/>
                  </a:lnTo>
                  <a:lnTo>
                    <a:pt x="4572" y="68675"/>
                  </a:lnTo>
                  <a:lnTo>
                    <a:pt x="6096" y="68675"/>
                  </a:lnTo>
                  <a:lnTo>
                    <a:pt x="9144" y="70199"/>
                  </a:lnTo>
                  <a:lnTo>
                    <a:pt x="10668" y="70199"/>
                  </a:lnTo>
                  <a:lnTo>
                    <a:pt x="12192" y="71723"/>
                  </a:lnTo>
                  <a:lnTo>
                    <a:pt x="15240" y="71723"/>
                  </a:lnTo>
                  <a:lnTo>
                    <a:pt x="18288" y="73247"/>
                  </a:lnTo>
                  <a:lnTo>
                    <a:pt x="56483" y="73247"/>
                  </a:lnTo>
                  <a:lnTo>
                    <a:pt x="53435" y="76295"/>
                  </a:lnTo>
                  <a:lnTo>
                    <a:pt x="50387" y="77819"/>
                  </a:lnTo>
                  <a:lnTo>
                    <a:pt x="47339" y="80867"/>
                  </a:lnTo>
                  <a:lnTo>
                    <a:pt x="44291" y="82391"/>
                  </a:lnTo>
                  <a:lnTo>
                    <a:pt x="39719" y="83915"/>
                  </a:lnTo>
                  <a:close/>
                </a:path>
                <a:path w="59690" h="85725">
                  <a:moveTo>
                    <a:pt x="32004" y="85439"/>
                  </a:moveTo>
                  <a:lnTo>
                    <a:pt x="19812" y="85439"/>
                  </a:lnTo>
                  <a:lnTo>
                    <a:pt x="16764" y="83915"/>
                  </a:lnTo>
                  <a:lnTo>
                    <a:pt x="36576" y="83915"/>
                  </a:lnTo>
                  <a:lnTo>
                    <a:pt x="32004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473868" y="4567808"/>
            <a:ext cx="464184" cy="151130"/>
            <a:chOff x="473868" y="4567808"/>
            <a:chExt cx="464184" cy="151130"/>
          </a:xfrm>
        </p:grpSpPr>
        <p:pic>
          <p:nvPicPr>
            <p:cNvPr id="208" name="object 208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73868" y="4575428"/>
              <a:ext cx="140493" cy="11449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37317" y="4604480"/>
              <a:ext cx="163353" cy="114395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823531" y="4567808"/>
              <a:ext cx="68770" cy="120586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919734" y="4609052"/>
              <a:ext cx="18415" cy="79375"/>
            </a:xfrm>
            <a:custGeom>
              <a:avLst/>
              <a:gdLst/>
              <a:ahLst/>
              <a:cxnLst/>
              <a:rect l="l" t="t" r="r" b="b"/>
              <a:pathLst>
                <a:path w="18415" h="79375">
                  <a:moveTo>
                    <a:pt x="18288" y="16764"/>
                  </a:moveTo>
                  <a:lnTo>
                    <a:pt x="1524" y="16764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16764" y="0"/>
                  </a:lnTo>
                  <a:lnTo>
                    <a:pt x="16764" y="1524"/>
                  </a:lnTo>
                  <a:lnTo>
                    <a:pt x="18288" y="3048"/>
                  </a:lnTo>
                  <a:lnTo>
                    <a:pt x="18288" y="16764"/>
                  </a:lnTo>
                  <a:close/>
                </a:path>
                <a:path w="18415" h="79375">
                  <a:moveTo>
                    <a:pt x="16764" y="18288"/>
                  </a:moveTo>
                  <a:lnTo>
                    <a:pt x="3048" y="18288"/>
                  </a:lnTo>
                  <a:lnTo>
                    <a:pt x="3048" y="16764"/>
                  </a:lnTo>
                  <a:lnTo>
                    <a:pt x="16764" y="16764"/>
                  </a:lnTo>
                  <a:lnTo>
                    <a:pt x="16764" y="18288"/>
                  </a:lnTo>
                  <a:close/>
                </a:path>
                <a:path w="18415" h="79375">
                  <a:moveTo>
                    <a:pt x="12192" y="19812"/>
                  </a:moveTo>
                  <a:lnTo>
                    <a:pt x="6096" y="19812"/>
                  </a:lnTo>
                  <a:lnTo>
                    <a:pt x="4572" y="18288"/>
                  </a:lnTo>
                  <a:lnTo>
                    <a:pt x="13716" y="18288"/>
                  </a:lnTo>
                  <a:lnTo>
                    <a:pt x="12192" y="19812"/>
                  </a:lnTo>
                  <a:close/>
                </a:path>
                <a:path w="18415" h="79375">
                  <a:moveTo>
                    <a:pt x="15240" y="60960"/>
                  </a:moveTo>
                  <a:lnTo>
                    <a:pt x="4572" y="60960"/>
                  </a:lnTo>
                  <a:lnTo>
                    <a:pt x="4572" y="59436"/>
                  </a:lnTo>
                  <a:lnTo>
                    <a:pt x="13716" y="59436"/>
                  </a:lnTo>
                  <a:lnTo>
                    <a:pt x="15240" y="60960"/>
                  </a:lnTo>
                  <a:close/>
                </a:path>
                <a:path w="18415" h="79375">
                  <a:moveTo>
                    <a:pt x="15240" y="79343"/>
                  </a:moveTo>
                  <a:lnTo>
                    <a:pt x="4572" y="79343"/>
                  </a:lnTo>
                  <a:lnTo>
                    <a:pt x="1524" y="76295"/>
                  </a:lnTo>
                  <a:lnTo>
                    <a:pt x="1524" y="74771"/>
                  </a:lnTo>
                  <a:lnTo>
                    <a:pt x="0" y="73247"/>
                  </a:lnTo>
                  <a:lnTo>
                    <a:pt x="0" y="65627"/>
                  </a:lnTo>
                  <a:lnTo>
                    <a:pt x="1524" y="64008"/>
                  </a:lnTo>
                  <a:lnTo>
                    <a:pt x="1524" y="62484"/>
                  </a:lnTo>
                  <a:lnTo>
                    <a:pt x="3048" y="60960"/>
                  </a:lnTo>
                  <a:lnTo>
                    <a:pt x="16764" y="60960"/>
                  </a:lnTo>
                  <a:lnTo>
                    <a:pt x="18288" y="62484"/>
                  </a:lnTo>
                  <a:lnTo>
                    <a:pt x="18288" y="76295"/>
                  </a:lnTo>
                  <a:lnTo>
                    <a:pt x="15240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2" name="object 212"/>
          <p:cNvGrpSpPr/>
          <p:nvPr/>
        </p:nvGrpSpPr>
        <p:grpSpPr>
          <a:xfrm>
            <a:off x="1031176" y="4604480"/>
            <a:ext cx="467359" cy="114935"/>
            <a:chOff x="1031176" y="4604480"/>
            <a:chExt cx="467359" cy="114935"/>
          </a:xfrm>
        </p:grpSpPr>
        <p:pic>
          <p:nvPicPr>
            <p:cNvPr id="213" name="object 213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1031176" y="4604480"/>
              <a:ext cx="68770" cy="83915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119758" y="4604480"/>
              <a:ext cx="285559" cy="85439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1426654" y="4604480"/>
              <a:ext cx="71723" cy="114395"/>
            </a:xfrm>
            <a:prstGeom prst="rect">
              <a:avLst/>
            </a:prstGeom>
          </p:spPr>
        </p:pic>
      </p:grpSp>
      <p:grpSp>
        <p:nvGrpSpPr>
          <p:cNvPr id="216" name="object 216"/>
          <p:cNvGrpSpPr/>
          <p:nvPr/>
        </p:nvGrpSpPr>
        <p:grpSpPr>
          <a:xfrm>
            <a:off x="1584007" y="4604480"/>
            <a:ext cx="153035" cy="85725"/>
            <a:chOff x="1584007" y="4604480"/>
            <a:chExt cx="153035" cy="85725"/>
          </a:xfrm>
        </p:grpSpPr>
        <p:pic>
          <p:nvPicPr>
            <p:cNvPr id="217" name="object 217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1584007" y="4604480"/>
              <a:ext cx="68675" cy="83915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1674018" y="4604480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4" h="85725">
                  <a:moveTo>
                    <a:pt x="9144" y="18288"/>
                  </a:moveTo>
                  <a:lnTo>
                    <a:pt x="4572" y="18288"/>
                  </a:lnTo>
                  <a:lnTo>
                    <a:pt x="3048" y="16764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4572" y="7620"/>
                  </a:lnTo>
                  <a:lnTo>
                    <a:pt x="6096" y="7620"/>
                  </a:lnTo>
                  <a:lnTo>
                    <a:pt x="9144" y="4572"/>
                  </a:lnTo>
                  <a:lnTo>
                    <a:pt x="10668" y="4572"/>
                  </a:lnTo>
                  <a:lnTo>
                    <a:pt x="13716" y="3048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1336" y="1524"/>
                  </a:lnTo>
                  <a:lnTo>
                    <a:pt x="22860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9531" y="10668"/>
                  </a:lnTo>
                  <a:lnTo>
                    <a:pt x="24384" y="10668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9144" y="18288"/>
                  </a:lnTo>
                  <a:close/>
                </a:path>
                <a:path w="62864" h="85725">
                  <a:moveTo>
                    <a:pt x="30575" y="85439"/>
                  </a:moveTo>
                  <a:lnTo>
                    <a:pt x="22860" y="85439"/>
                  </a:lnTo>
                  <a:lnTo>
                    <a:pt x="18288" y="83915"/>
                  </a:lnTo>
                  <a:lnTo>
                    <a:pt x="15240" y="83915"/>
                  </a:lnTo>
                  <a:lnTo>
                    <a:pt x="6096" y="79343"/>
                  </a:lnTo>
                  <a:lnTo>
                    <a:pt x="4572" y="76295"/>
                  </a:lnTo>
                  <a:lnTo>
                    <a:pt x="3048" y="74771"/>
                  </a:lnTo>
                  <a:lnTo>
                    <a:pt x="1524" y="71723"/>
                  </a:lnTo>
                  <a:lnTo>
                    <a:pt x="0" y="68580"/>
                  </a:lnTo>
                  <a:lnTo>
                    <a:pt x="0" y="53340"/>
                  </a:lnTo>
                  <a:lnTo>
                    <a:pt x="3048" y="47244"/>
                  </a:lnTo>
                  <a:lnTo>
                    <a:pt x="9144" y="41148"/>
                  </a:lnTo>
                  <a:lnTo>
                    <a:pt x="13716" y="39624"/>
                  </a:lnTo>
                  <a:lnTo>
                    <a:pt x="16764" y="38100"/>
                  </a:lnTo>
                  <a:lnTo>
                    <a:pt x="21336" y="36576"/>
                  </a:lnTo>
                  <a:lnTo>
                    <a:pt x="27432" y="36576"/>
                  </a:lnTo>
                  <a:lnTo>
                    <a:pt x="32099" y="35052"/>
                  </a:lnTo>
                  <a:lnTo>
                    <a:pt x="48863" y="35052"/>
                  </a:lnTo>
                  <a:lnTo>
                    <a:pt x="48863" y="24384"/>
                  </a:lnTo>
                  <a:lnTo>
                    <a:pt x="47339" y="21336"/>
                  </a:lnTo>
                  <a:lnTo>
                    <a:pt x="47339" y="18288"/>
                  </a:lnTo>
                  <a:lnTo>
                    <a:pt x="44291" y="15240"/>
                  </a:lnTo>
                  <a:lnTo>
                    <a:pt x="44291" y="13716"/>
                  </a:lnTo>
                  <a:lnTo>
                    <a:pt x="41243" y="12192"/>
                  </a:lnTo>
                  <a:lnTo>
                    <a:pt x="39719" y="12192"/>
                  </a:lnTo>
                  <a:lnTo>
                    <a:pt x="36671" y="10668"/>
                  </a:lnTo>
                  <a:lnTo>
                    <a:pt x="59531" y="10668"/>
                  </a:lnTo>
                  <a:lnTo>
                    <a:pt x="61055" y="12192"/>
                  </a:lnTo>
                  <a:lnTo>
                    <a:pt x="61055" y="15240"/>
                  </a:lnTo>
                  <a:lnTo>
                    <a:pt x="62579" y="19812"/>
                  </a:lnTo>
                  <a:lnTo>
                    <a:pt x="62579" y="45720"/>
                  </a:lnTo>
                  <a:lnTo>
                    <a:pt x="28956" y="45720"/>
                  </a:lnTo>
                  <a:lnTo>
                    <a:pt x="25908" y="47244"/>
                  </a:lnTo>
                  <a:lnTo>
                    <a:pt x="24384" y="47244"/>
                  </a:lnTo>
                  <a:lnTo>
                    <a:pt x="21336" y="48768"/>
                  </a:lnTo>
                  <a:lnTo>
                    <a:pt x="19812" y="48768"/>
                  </a:lnTo>
                  <a:lnTo>
                    <a:pt x="16764" y="51816"/>
                  </a:lnTo>
                  <a:lnTo>
                    <a:pt x="15240" y="54864"/>
                  </a:lnTo>
                  <a:lnTo>
                    <a:pt x="13716" y="56388"/>
                  </a:lnTo>
                  <a:lnTo>
                    <a:pt x="13716" y="64008"/>
                  </a:lnTo>
                  <a:lnTo>
                    <a:pt x="15240" y="67056"/>
                  </a:lnTo>
                  <a:lnTo>
                    <a:pt x="18288" y="70199"/>
                  </a:lnTo>
                  <a:lnTo>
                    <a:pt x="19812" y="73247"/>
                  </a:lnTo>
                  <a:lnTo>
                    <a:pt x="50387" y="73247"/>
                  </a:lnTo>
                  <a:lnTo>
                    <a:pt x="44291" y="79343"/>
                  </a:lnTo>
                  <a:lnTo>
                    <a:pt x="39719" y="82391"/>
                  </a:lnTo>
                  <a:lnTo>
                    <a:pt x="30575" y="85439"/>
                  </a:lnTo>
                  <a:close/>
                </a:path>
                <a:path w="62864" h="85725">
                  <a:moveTo>
                    <a:pt x="61055" y="83915"/>
                  </a:moveTo>
                  <a:lnTo>
                    <a:pt x="51911" y="83915"/>
                  </a:lnTo>
                  <a:lnTo>
                    <a:pt x="51911" y="82391"/>
                  </a:lnTo>
                  <a:lnTo>
                    <a:pt x="50387" y="82391"/>
                  </a:lnTo>
                  <a:lnTo>
                    <a:pt x="50387" y="73247"/>
                  </a:lnTo>
                  <a:lnTo>
                    <a:pt x="35147" y="73247"/>
                  </a:lnTo>
                  <a:lnTo>
                    <a:pt x="39719" y="70199"/>
                  </a:lnTo>
                  <a:lnTo>
                    <a:pt x="42767" y="68580"/>
                  </a:lnTo>
                  <a:lnTo>
                    <a:pt x="48863" y="62484"/>
                  </a:lnTo>
                  <a:lnTo>
                    <a:pt x="48863" y="45720"/>
                  </a:lnTo>
                  <a:lnTo>
                    <a:pt x="62579" y="45720"/>
                  </a:lnTo>
                  <a:lnTo>
                    <a:pt x="62579" y="82391"/>
                  </a:lnTo>
                  <a:lnTo>
                    <a:pt x="61055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9" name="object 219"/>
          <p:cNvGrpSpPr/>
          <p:nvPr/>
        </p:nvGrpSpPr>
        <p:grpSpPr>
          <a:xfrm>
            <a:off x="1828228" y="4567808"/>
            <a:ext cx="452120" cy="151130"/>
            <a:chOff x="1828228" y="4567808"/>
            <a:chExt cx="452120" cy="151130"/>
          </a:xfrm>
        </p:grpSpPr>
        <p:pic>
          <p:nvPicPr>
            <p:cNvPr id="220" name="object 220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828228" y="4604480"/>
              <a:ext cx="128206" cy="85439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1977866" y="4604480"/>
              <a:ext cx="163353" cy="114395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164175" y="4567808"/>
              <a:ext cx="68675" cy="120586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2261806" y="4609052"/>
              <a:ext cx="18415" cy="79375"/>
            </a:xfrm>
            <a:custGeom>
              <a:avLst/>
              <a:gdLst/>
              <a:ahLst/>
              <a:cxnLst/>
              <a:rect l="l" t="t" r="r" b="b"/>
              <a:pathLst>
                <a:path w="18414" h="79375">
                  <a:moveTo>
                    <a:pt x="16859" y="16764"/>
                  </a:moveTo>
                  <a:lnTo>
                    <a:pt x="0" y="16764"/>
                  </a:lnTo>
                  <a:lnTo>
                    <a:pt x="0" y="3048"/>
                  </a:lnTo>
                  <a:lnTo>
                    <a:pt x="1619" y="1524"/>
                  </a:lnTo>
                  <a:lnTo>
                    <a:pt x="1619" y="0"/>
                  </a:lnTo>
                  <a:lnTo>
                    <a:pt x="15335" y="0"/>
                  </a:lnTo>
                  <a:lnTo>
                    <a:pt x="15335" y="1524"/>
                  </a:lnTo>
                  <a:lnTo>
                    <a:pt x="16859" y="3048"/>
                  </a:lnTo>
                  <a:lnTo>
                    <a:pt x="16859" y="6096"/>
                  </a:lnTo>
                  <a:lnTo>
                    <a:pt x="18383" y="7620"/>
                  </a:lnTo>
                  <a:lnTo>
                    <a:pt x="18383" y="10668"/>
                  </a:lnTo>
                  <a:lnTo>
                    <a:pt x="16859" y="12192"/>
                  </a:lnTo>
                  <a:lnTo>
                    <a:pt x="16859" y="16764"/>
                  </a:lnTo>
                  <a:close/>
                </a:path>
                <a:path w="18414" h="79375">
                  <a:moveTo>
                    <a:pt x="15335" y="18288"/>
                  </a:moveTo>
                  <a:lnTo>
                    <a:pt x="1619" y="18288"/>
                  </a:lnTo>
                  <a:lnTo>
                    <a:pt x="1619" y="16764"/>
                  </a:lnTo>
                  <a:lnTo>
                    <a:pt x="15335" y="16764"/>
                  </a:lnTo>
                  <a:lnTo>
                    <a:pt x="15335" y="18288"/>
                  </a:lnTo>
                  <a:close/>
                </a:path>
                <a:path w="18414" h="79375">
                  <a:moveTo>
                    <a:pt x="12287" y="19812"/>
                  </a:moveTo>
                  <a:lnTo>
                    <a:pt x="4667" y="19812"/>
                  </a:lnTo>
                  <a:lnTo>
                    <a:pt x="4667" y="18288"/>
                  </a:lnTo>
                  <a:lnTo>
                    <a:pt x="13811" y="18288"/>
                  </a:lnTo>
                  <a:lnTo>
                    <a:pt x="12287" y="19812"/>
                  </a:lnTo>
                  <a:close/>
                </a:path>
                <a:path w="18414" h="79375">
                  <a:moveTo>
                    <a:pt x="13811" y="60960"/>
                  </a:moveTo>
                  <a:lnTo>
                    <a:pt x="3143" y="60960"/>
                  </a:lnTo>
                  <a:lnTo>
                    <a:pt x="4667" y="59436"/>
                  </a:lnTo>
                  <a:lnTo>
                    <a:pt x="13811" y="59436"/>
                  </a:lnTo>
                  <a:lnTo>
                    <a:pt x="13811" y="60960"/>
                  </a:lnTo>
                  <a:close/>
                </a:path>
                <a:path w="18414" h="79375">
                  <a:moveTo>
                    <a:pt x="13811" y="79343"/>
                  </a:moveTo>
                  <a:lnTo>
                    <a:pt x="3143" y="79343"/>
                  </a:lnTo>
                  <a:lnTo>
                    <a:pt x="1619" y="77819"/>
                  </a:lnTo>
                  <a:lnTo>
                    <a:pt x="0" y="76295"/>
                  </a:lnTo>
                  <a:lnTo>
                    <a:pt x="0" y="62484"/>
                  </a:lnTo>
                  <a:lnTo>
                    <a:pt x="1619" y="60960"/>
                  </a:lnTo>
                  <a:lnTo>
                    <a:pt x="15335" y="60960"/>
                  </a:lnTo>
                  <a:lnTo>
                    <a:pt x="16859" y="62484"/>
                  </a:lnTo>
                  <a:lnTo>
                    <a:pt x="16859" y="65627"/>
                  </a:lnTo>
                  <a:lnTo>
                    <a:pt x="18383" y="67151"/>
                  </a:lnTo>
                  <a:lnTo>
                    <a:pt x="18383" y="71723"/>
                  </a:lnTo>
                  <a:lnTo>
                    <a:pt x="16859" y="73247"/>
                  </a:lnTo>
                  <a:lnTo>
                    <a:pt x="16859" y="76295"/>
                  </a:lnTo>
                  <a:lnTo>
                    <a:pt x="13811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4" name="object 224"/>
          <p:cNvGrpSpPr/>
          <p:nvPr/>
        </p:nvGrpSpPr>
        <p:grpSpPr>
          <a:xfrm>
            <a:off x="2371820" y="4604480"/>
            <a:ext cx="343535" cy="111760"/>
            <a:chOff x="2371820" y="4604480"/>
            <a:chExt cx="343535" cy="111760"/>
          </a:xfrm>
        </p:grpSpPr>
        <p:pic>
          <p:nvPicPr>
            <p:cNvPr id="225" name="object 22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371820" y="4604480"/>
              <a:ext cx="244220" cy="11134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2637472" y="4604480"/>
              <a:ext cx="77819" cy="85439"/>
            </a:xfrm>
            <a:prstGeom prst="rect">
              <a:avLst/>
            </a:prstGeom>
          </p:spPr>
        </p:pic>
      </p:grpSp>
      <p:pic>
        <p:nvPicPr>
          <p:cNvPr id="227" name="object 227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2805398" y="4604480"/>
            <a:ext cx="1006221" cy="85439"/>
          </a:xfrm>
          <a:prstGeom prst="rect">
            <a:avLst/>
          </a:prstGeom>
        </p:spPr>
      </p:pic>
      <p:grpSp>
        <p:nvGrpSpPr>
          <p:cNvPr id="228" name="object 228"/>
          <p:cNvGrpSpPr/>
          <p:nvPr/>
        </p:nvGrpSpPr>
        <p:grpSpPr>
          <a:xfrm>
            <a:off x="3892581" y="4604480"/>
            <a:ext cx="464184" cy="108585"/>
            <a:chOff x="3892581" y="4604480"/>
            <a:chExt cx="464184" cy="108585"/>
          </a:xfrm>
        </p:grpSpPr>
        <p:pic>
          <p:nvPicPr>
            <p:cNvPr id="229" name="object 229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3892581" y="4604480"/>
              <a:ext cx="64103" cy="83915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982593" y="4604480"/>
              <a:ext cx="68770" cy="83915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4071175" y="4604480"/>
              <a:ext cx="145065" cy="85439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4239101" y="4604480"/>
              <a:ext cx="117633" cy="108299"/>
            </a:xfrm>
            <a:prstGeom prst="rect">
              <a:avLst/>
            </a:prstGeom>
          </p:spPr>
        </p:pic>
      </p:grpSp>
      <p:grpSp>
        <p:nvGrpSpPr>
          <p:cNvPr id="233" name="object 233"/>
          <p:cNvGrpSpPr/>
          <p:nvPr/>
        </p:nvGrpSpPr>
        <p:grpSpPr>
          <a:xfrm>
            <a:off x="4446746" y="4604480"/>
            <a:ext cx="282575" cy="85725"/>
            <a:chOff x="4446746" y="4604480"/>
            <a:chExt cx="282575" cy="85725"/>
          </a:xfrm>
        </p:grpSpPr>
        <p:pic>
          <p:nvPicPr>
            <p:cNvPr id="234" name="object 234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446746" y="4604480"/>
              <a:ext cx="68770" cy="83915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538376" y="4604480"/>
              <a:ext cx="190881" cy="85439"/>
            </a:xfrm>
            <a:prstGeom prst="rect">
              <a:avLst/>
            </a:prstGeom>
          </p:spPr>
        </p:pic>
      </p:grpSp>
      <p:grpSp>
        <p:nvGrpSpPr>
          <p:cNvPr id="236" name="object 236"/>
          <p:cNvGrpSpPr/>
          <p:nvPr/>
        </p:nvGrpSpPr>
        <p:grpSpPr>
          <a:xfrm>
            <a:off x="4813268" y="4604480"/>
            <a:ext cx="153035" cy="85725"/>
            <a:chOff x="4813268" y="4604480"/>
            <a:chExt cx="153035" cy="85725"/>
          </a:xfrm>
        </p:grpSpPr>
        <p:pic>
          <p:nvPicPr>
            <p:cNvPr id="237" name="object 237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4813268" y="4604480"/>
              <a:ext cx="67151" cy="83915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4901755" y="4604480"/>
              <a:ext cx="64198" cy="85439"/>
            </a:xfrm>
            <a:prstGeom prst="rect">
              <a:avLst/>
            </a:prstGeom>
          </p:spPr>
        </p:pic>
      </p:grpSp>
      <p:grpSp>
        <p:nvGrpSpPr>
          <p:cNvPr id="239" name="object 239"/>
          <p:cNvGrpSpPr/>
          <p:nvPr/>
        </p:nvGrpSpPr>
        <p:grpSpPr>
          <a:xfrm>
            <a:off x="5057489" y="4567808"/>
            <a:ext cx="455295" cy="151130"/>
            <a:chOff x="5057489" y="4567808"/>
            <a:chExt cx="455295" cy="151130"/>
          </a:xfrm>
        </p:grpSpPr>
        <p:pic>
          <p:nvPicPr>
            <p:cNvPr id="240" name="object 240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057489" y="4604480"/>
              <a:ext cx="126777" cy="85439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5207126" y="4604480"/>
              <a:ext cx="163449" cy="114395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5396484" y="4567808"/>
              <a:ext cx="68675" cy="120586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5494210" y="4609052"/>
              <a:ext cx="18415" cy="79375"/>
            </a:xfrm>
            <a:custGeom>
              <a:avLst/>
              <a:gdLst/>
              <a:ahLst/>
              <a:cxnLst/>
              <a:rect l="l" t="t" r="r" b="b"/>
              <a:pathLst>
                <a:path w="18414" h="79375">
                  <a:moveTo>
                    <a:pt x="16764" y="16764"/>
                  </a:moveTo>
                  <a:lnTo>
                    <a:pt x="0" y="16764"/>
                  </a:lnTo>
                  <a:lnTo>
                    <a:pt x="0" y="3048"/>
                  </a:lnTo>
                  <a:lnTo>
                    <a:pt x="1524" y="1524"/>
                  </a:lnTo>
                  <a:lnTo>
                    <a:pt x="1524" y="0"/>
                  </a:lnTo>
                  <a:lnTo>
                    <a:pt x="15240" y="0"/>
                  </a:lnTo>
                  <a:lnTo>
                    <a:pt x="15240" y="1524"/>
                  </a:lnTo>
                  <a:lnTo>
                    <a:pt x="16764" y="3048"/>
                  </a:lnTo>
                  <a:lnTo>
                    <a:pt x="16764" y="6096"/>
                  </a:lnTo>
                  <a:lnTo>
                    <a:pt x="18288" y="7620"/>
                  </a:lnTo>
                  <a:lnTo>
                    <a:pt x="18288" y="10668"/>
                  </a:lnTo>
                  <a:lnTo>
                    <a:pt x="16764" y="12192"/>
                  </a:lnTo>
                  <a:lnTo>
                    <a:pt x="16764" y="16764"/>
                  </a:lnTo>
                  <a:close/>
                </a:path>
                <a:path w="18414" h="79375">
                  <a:moveTo>
                    <a:pt x="15240" y="18288"/>
                  </a:moveTo>
                  <a:lnTo>
                    <a:pt x="1524" y="18288"/>
                  </a:lnTo>
                  <a:lnTo>
                    <a:pt x="1524" y="16764"/>
                  </a:lnTo>
                  <a:lnTo>
                    <a:pt x="15240" y="16764"/>
                  </a:lnTo>
                  <a:lnTo>
                    <a:pt x="15240" y="18288"/>
                  </a:lnTo>
                  <a:close/>
                </a:path>
                <a:path w="18414" h="79375">
                  <a:moveTo>
                    <a:pt x="12192" y="19812"/>
                  </a:moveTo>
                  <a:lnTo>
                    <a:pt x="4572" y="19812"/>
                  </a:lnTo>
                  <a:lnTo>
                    <a:pt x="4572" y="18288"/>
                  </a:lnTo>
                  <a:lnTo>
                    <a:pt x="12192" y="18288"/>
                  </a:lnTo>
                  <a:lnTo>
                    <a:pt x="12192" y="19812"/>
                  </a:lnTo>
                  <a:close/>
                </a:path>
                <a:path w="18414" h="79375">
                  <a:moveTo>
                    <a:pt x="13716" y="60960"/>
                  </a:moveTo>
                  <a:lnTo>
                    <a:pt x="3048" y="60960"/>
                  </a:lnTo>
                  <a:lnTo>
                    <a:pt x="4572" y="59436"/>
                  </a:lnTo>
                  <a:lnTo>
                    <a:pt x="12192" y="59436"/>
                  </a:lnTo>
                  <a:lnTo>
                    <a:pt x="13716" y="60960"/>
                  </a:lnTo>
                  <a:close/>
                </a:path>
                <a:path w="18414" h="79375">
                  <a:moveTo>
                    <a:pt x="13716" y="79343"/>
                  </a:moveTo>
                  <a:lnTo>
                    <a:pt x="3048" y="79343"/>
                  </a:lnTo>
                  <a:lnTo>
                    <a:pt x="0" y="76295"/>
                  </a:lnTo>
                  <a:lnTo>
                    <a:pt x="0" y="62484"/>
                  </a:lnTo>
                  <a:lnTo>
                    <a:pt x="1524" y="60960"/>
                  </a:lnTo>
                  <a:lnTo>
                    <a:pt x="15240" y="60960"/>
                  </a:lnTo>
                  <a:lnTo>
                    <a:pt x="16764" y="62484"/>
                  </a:lnTo>
                  <a:lnTo>
                    <a:pt x="16764" y="65627"/>
                  </a:lnTo>
                  <a:lnTo>
                    <a:pt x="18288" y="67151"/>
                  </a:lnTo>
                  <a:lnTo>
                    <a:pt x="18288" y="71723"/>
                  </a:lnTo>
                  <a:lnTo>
                    <a:pt x="16764" y="73247"/>
                  </a:lnTo>
                  <a:lnTo>
                    <a:pt x="16764" y="76295"/>
                  </a:lnTo>
                  <a:lnTo>
                    <a:pt x="13716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4" name="object 244"/>
          <p:cNvGrpSpPr/>
          <p:nvPr/>
        </p:nvGrpSpPr>
        <p:grpSpPr>
          <a:xfrm>
            <a:off x="5604129" y="4604480"/>
            <a:ext cx="284480" cy="108585"/>
            <a:chOff x="5604129" y="4604480"/>
            <a:chExt cx="284480" cy="108585"/>
          </a:xfrm>
        </p:grpSpPr>
        <p:pic>
          <p:nvPicPr>
            <p:cNvPr id="245" name="object 245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5604129" y="4604480"/>
              <a:ext cx="68770" cy="83915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5698807" y="4604480"/>
              <a:ext cx="189356" cy="108299"/>
            </a:xfrm>
            <a:prstGeom prst="rect">
              <a:avLst/>
            </a:prstGeom>
          </p:spPr>
        </p:pic>
      </p:grpSp>
      <p:pic>
        <p:nvPicPr>
          <p:cNvPr id="247" name="object 247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5979795" y="4604480"/>
            <a:ext cx="334327" cy="114395"/>
          </a:xfrm>
          <a:prstGeom prst="rect">
            <a:avLst/>
          </a:prstGeom>
        </p:spPr>
      </p:pic>
      <p:grpSp>
        <p:nvGrpSpPr>
          <p:cNvPr id="248" name="object 248"/>
          <p:cNvGrpSpPr/>
          <p:nvPr/>
        </p:nvGrpSpPr>
        <p:grpSpPr>
          <a:xfrm>
            <a:off x="6407277" y="4604480"/>
            <a:ext cx="153035" cy="85725"/>
            <a:chOff x="6407277" y="4604480"/>
            <a:chExt cx="153035" cy="85725"/>
          </a:xfrm>
        </p:grpSpPr>
        <p:pic>
          <p:nvPicPr>
            <p:cNvPr id="249" name="object 249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6407277" y="4604480"/>
              <a:ext cx="68675" cy="83915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6497383" y="4604480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9144" y="18288"/>
                  </a:moveTo>
                  <a:lnTo>
                    <a:pt x="3048" y="1828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4572" y="7620"/>
                  </a:lnTo>
                  <a:lnTo>
                    <a:pt x="6096" y="7620"/>
                  </a:lnTo>
                  <a:lnTo>
                    <a:pt x="9144" y="4572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19812" y="1524"/>
                  </a:lnTo>
                  <a:lnTo>
                    <a:pt x="22860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9531" y="10668"/>
                  </a:lnTo>
                  <a:lnTo>
                    <a:pt x="24384" y="10668"/>
                  </a:lnTo>
                  <a:lnTo>
                    <a:pt x="18288" y="13716"/>
                  </a:lnTo>
                  <a:lnTo>
                    <a:pt x="16764" y="13716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9144" y="18288"/>
                  </a:lnTo>
                  <a:close/>
                </a:path>
                <a:path w="62865" h="85725">
                  <a:moveTo>
                    <a:pt x="30480" y="85439"/>
                  </a:moveTo>
                  <a:lnTo>
                    <a:pt x="22860" y="85439"/>
                  </a:lnTo>
                  <a:lnTo>
                    <a:pt x="18288" y="83915"/>
                  </a:lnTo>
                  <a:lnTo>
                    <a:pt x="15240" y="83915"/>
                  </a:lnTo>
                  <a:lnTo>
                    <a:pt x="6096" y="79343"/>
                  </a:lnTo>
                  <a:lnTo>
                    <a:pt x="4572" y="76295"/>
                  </a:lnTo>
                  <a:lnTo>
                    <a:pt x="3048" y="74771"/>
                  </a:lnTo>
                  <a:lnTo>
                    <a:pt x="1524" y="71723"/>
                  </a:lnTo>
                  <a:lnTo>
                    <a:pt x="0" y="68580"/>
                  </a:lnTo>
                  <a:lnTo>
                    <a:pt x="0" y="53340"/>
                  </a:lnTo>
                  <a:lnTo>
                    <a:pt x="3048" y="47244"/>
                  </a:lnTo>
                  <a:lnTo>
                    <a:pt x="9144" y="41148"/>
                  </a:lnTo>
                  <a:lnTo>
                    <a:pt x="12192" y="39624"/>
                  </a:lnTo>
                  <a:lnTo>
                    <a:pt x="21336" y="36576"/>
                  </a:lnTo>
                  <a:lnTo>
                    <a:pt x="27432" y="36576"/>
                  </a:lnTo>
                  <a:lnTo>
                    <a:pt x="32004" y="35052"/>
                  </a:lnTo>
                  <a:lnTo>
                    <a:pt x="48863" y="35052"/>
                  </a:lnTo>
                  <a:lnTo>
                    <a:pt x="48863" y="24384"/>
                  </a:lnTo>
                  <a:lnTo>
                    <a:pt x="47339" y="21336"/>
                  </a:lnTo>
                  <a:lnTo>
                    <a:pt x="47339" y="18288"/>
                  </a:lnTo>
                  <a:lnTo>
                    <a:pt x="44291" y="15240"/>
                  </a:lnTo>
                  <a:lnTo>
                    <a:pt x="44291" y="13716"/>
                  </a:lnTo>
                  <a:lnTo>
                    <a:pt x="41243" y="12192"/>
                  </a:lnTo>
                  <a:lnTo>
                    <a:pt x="39719" y="12192"/>
                  </a:lnTo>
                  <a:lnTo>
                    <a:pt x="36576" y="10668"/>
                  </a:lnTo>
                  <a:lnTo>
                    <a:pt x="59531" y="10668"/>
                  </a:lnTo>
                  <a:lnTo>
                    <a:pt x="61055" y="12192"/>
                  </a:lnTo>
                  <a:lnTo>
                    <a:pt x="61055" y="15240"/>
                  </a:lnTo>
                  <a:lnTo>
                    <a:pt x="62579" y="19812"/>
                  </a:lnTo>
                  <a:lnTo>
                    <a:pt x="62579" y="45720"/>
                  </a:lnTo>
                  <a:lnTo>
                    <a:pt x="28956" y="45720"/>
                  </a:lnTo>
                  <a:lnTo>
                    <a:pt x="25908" y="47244"/>
                  </a:lnTo>
                  <a:lnTo>
                    <a:pt x="24384" y="47244"/>
                  </a:lnTo>
                  <a:lnTo>
                    <a:pt x="21336" y="48768"/>
                  </a:lnTo>
                  <a:lnTo>
                    <a:pt x="19812" y="48768"/>
                  </a:lnTo>
                  <a:lnTo>
                    <a:pt x="16764" y="50292"/>
                  </a:lnTo>
                  <a:lnTo>
                    <a:pt x="16764" y="51816"/>
                  </a:lnTo>
                  <a:lnTo>
                    <a:pt x="15240" y="54864"/>
                  </a:lnTo>
                  <a:lnTo>
                    <a:pt x="13716" y="56388"/>
                  </a:lnTo>
                  <a:lnTo>
                    <a:pt x="13716" y="64008"/>
                  </a:lnTo>
                  <a:lnTo>
                    <a:pt x="15240" y="67056"/>
                  </a:lnTo>
                  <a:lnTo>
                    <a:pt x="18288" y="70199"/>
                  </a:lnTo>
                  <a:lnTo>
                    <a:pt x="19812" y="73247"/>
                  </a:lnTo>
                  <a:lnTo>
                    <a:pt x="50387" y="73247"/>
                  </a:lnTo>
                  <a:lnTo>
                    <a:pt x="44291" y="79343"/>
                  </a:lnTo>
                  <a:lnTo>
                    <a:pt x="39719" y="82391"/>
                  </a:lnTo>
                  <a:lnTo>
                    <a:pt x="30480" y="85439"/>
                  </a:lnTo>
                  <a:close/>
                </a:path>
                <a:path w="62865" h="85725">
                  <a:moveTo>
                    <a:pt x="61055" y="83915"/>
                  </a:moveTo>
                  <a:lnTo>
                    <a:pt x="51911" y="83915"/>
                  </a:lnTo>
                  <a:lnTo>
                    <a:pt x="51911" y="82391"/>
                  </a:lnTo>
                  <a:lnTo>
                    <a:pt x="50387" y="82391"/>
                  </a:lnTo>
                  <a:lnTo>
                    <a:pt x="50387" y="73247"/>
                  </a:lnTo>
                  <a:lnTo>
                    <a:pt x="35052" y="73247"/>
                  </a:lnTo>
                  <a:lnTo>
                    <a:pt x="38195" y="70199"/>
                  </a:lnTo>
                  <a:lnTo>
                    <a:pt x="42767" y="68580"/>
                  </a:lnTo>
                  <a:lnTo>
                    <a:pt x="48863" y="62484"/>
                  </a:lnTo>
                  <a:lnTo>
                    <a:pt x="48863" y="45720"/>
                  </a:lnTo>
                  <a:lnTo>
                    <a:pt x="62579" y="45720"/>
                  </a:lnTo>
                  <a:lnTo>
                    <a:pt x="62579" y="82391"/>
                  </a:lnTo>
                  <a:lnTo>
                    <a:pt x="61055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6651593" y="4567808"/>
            <a:ext cx="452120" cy="151130"/>
            <a:chOff x="6651593" y="4567808"/>
            <a:chExt cx="452120" cy="151130"/>
          </a:xfrm>
        </p:grpSpPr>
        <p:pic>
          <p:nvPicPr>
            <p:cNvPr id="252" name="object 25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6651593" y="4604480"/>
              <a:ext cx="128206" cy="85439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6801231" y="4604480"/>
              <a:ext cx="164877" cy="11439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987444" y="4567808"/>
              <a:ext cx="68770" cy="120586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7085171" y="4609052"/>
              <a:ext cx="18415" cy="79375"/>
            </a:xfrm>
            <a:custGeom>
              <a:avLst/>
              <a:gdLst/>
              <a:ahLst/>
              <a:cxnLst/>
              <a:rect l="l" t="t" r="r" b="b"/>
              <a:pathLst>
                <a:path w="18415" h="79375">
                  <a:moveTo>
                    <a:pt x="15335" y="18288"/>
                  </a:moveTo>
                  <a:lnTo>
                    <a:pt x="3048" y="18288"/>
                  </a:lnTo>
                  <a:lnTo>
                    <a:pt x="0" y="15240"/>
                  </a:lnTo>
                  <a:lnTo>
                    <a:pt x="0" y="3048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3048" y="0"/>
                  </a:lnTo>
                  <a:lnTo>
                    <a:pt x="15335" y="0"/>
                  </a:lnTo>
                  <a:lnTo>
                    <a:pt x="16859" y="1524"/>
                  </a:lnTo>
                  <a:lnTo>
                    <a:pt x="16859" y="3048"/>
                  </a:lnTo>
                  <a:lnTo>
                    <a:pt x="18383" y="4572"/>
                  </a:lnTo>
                  <a:lnTo>
                    <a:pt x="18383" y="13716"/>
                  </a:lnTo>
                  <a:lnTo>
                    <a:pt x="16859" y="15240"/>
                  </a:lnTo>
                  <a:lnTo>
                    <a:pt x="16859" y="16764"/>
                  </a:lnTo>
                  <a:lnTo>
                    <a:pt x="15335" y="18288"/>
                  </a:lnTo>
                  <a:close/>
                </a:path>
                <a:path w="18415" h="79375">
                  <a:moveTo>
                    <a:pt x="12287" y="19812"/>
                  </a:moveTo>
                  <a:lnTo>
                    <a:pt x="6096" y="19812"/>
                  </a:lnTo>
                  <a:lnTo>
                    <a:pt x="4572" y="18288"/>
                  </a:lnTo>
                  <a:lnTo>
                    <a:pt x="13811" y="18288"/>
                  </a:lnTo>
                  <a:lnTo>
                    <a:pt x="12287" y="19812"/>
                  </a:lnTo>
                  <a:close/>
                </a:path>
                <a:path w="18415" h="79375">
                  <a:moveTo>
                    <a:pt x="13811" y="60960"/>
                  </a:moveTo>
                  <a:lnTo>
                    <a:pt x="3048" y="60960"/>
                  </a:lnTo>
                  <a:lnTo>
                    <a:pt x="4572" y="59436"/>
                  </a:lnTo>
                  <a:lnTo>
                    <a:pt x="13811" y="59436"/>
                  </a:lnTo>
                  <a:lnTo>
                    <a:pt x="13811" y="60960"/>
                  </a:lnTo>
                  <a:close/>
                </a:path>
                <a:path w="18415" h="79375">
                  <a:moveTo>
                    <a:pt x="16859" y="77819"/>
                  </a:moveTo>
                  <a:lnTo>
                    <a:pt x="1524" y="77819"/>
                  </a:lnTo>
                  <a:lnTo>
                    <a:pt x="1524" y="76295"/>
                  </a:lnTo>
                  <a:lnTo>
                    <a:pt x="0" y="76295"/>
                  </a:lnTo>
                  <a:lnTo>
                    <a:pt x="0" y="64008"/>
                  </a:lnTo>
                  <a:lnTo>
                    <a:pt x="1524" y="62484"/>
                  </a:lnTo>
                  <a:lnTo>
                    <a:pt x="1524" y="60960"/>
                  </a:lnTo>
                  <a:lnTo>
                    <a:pt x="16859" y="60960"/>
                  </a:lnTo>
                  <a:lnTo>
                    <a:pt x="16859" y="64008"/>
                  </a:lnTo>
                  <a:lnTo>
                    <a:pt x="18383" y="64008"/>
                  </a:lnTo>
                  <a:lnTo>
                    <a:pt x="18383" y="74771"/>
                  </a:lnTo>
                  <a:lnTo>
                    <a:pt x="16859" y="74771"/>
                  </a:lnTo>
                  <a:lnTo>
                    <a:pt x="16859" y="77819"/>
                  </a:lnTo>
                  <a:close/>
                </a:path>
                <a:path w="18415" h="79375">
                  <a:moveTo>
                    <a:pt x="13811" y="79343"/>
                  </a:moveTo>
                  <a:lnTo>
                    <a:pt x="3048" y="79343"/>
                  </a:lnTo>
                  <a:lnTo>
                    <a:pt x="3048" y="77819"/>
                  </a:lnTo>
                  <a:lnTo>
                    <a:pt x="15335" y="77819"/>
                  </a:lnTo>
                  <a:lnTo>
                    <a:pt x="13811" y="79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6" name="object 256"/>
          <p:cNvGrpSpPr/>
          <p:nvPr/>
        </p:nvGrpSpPr>
        <p:grpSpPr>
          <a:xfrm>
            <a:off x="472440" y="4930997"/>
            <a:ext cx="243204" cy="85725"/>
            <a:chOff x="472440" y="4930997"/>
            <a:chExt cx="243204" cy="85725"/>
          </a:xfrm>
        </p:grpSpPr>
        <p:pic>
          <p:nvPicPr>
            <p:cNvPr id="257" name="object 257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472440" y="4932520"/>
              <a:ext cx="68675" cy="82391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567023" y="4930997"/>
              <a:ext cx="148113" cy="85439"/>
            </a:xfrm>
            <a:prstGeom prst="rect">
              <a:avLst/>
            </a:prstGeom>
          </p:spPr>
        </p:pic>
      </p:grpSp>
      <p:pic>
        <p:nvPicPr>
          <p:cNvPr id="259" name="object 259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774668" y="4932521"/>
            <a:ext cx="68770" cy="82391"/>
          </a:xfrm>
          <a:prstGeom prst="rect">
            <a:avLst/>
          </a:prstGeom>
        </p:spPr>
      </p:pic>
      <p:pic>
        <p:nvPicPr>
          <p:cNvPr id="260" name="object 260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912113" y="4930997"/>
            <a:ext cx="1088612" cy="114490"/>
          </a:xfrm>
          <a:prstGeom prst="rect">
            <a:avLst/>
          </a:prstGeom>
        </p:spPr>
      </p:pic>
      <p:grpSp>
        <p:nvGrpSpPr>
          <p:cNvPr id="261" name="object 261"/>
          <p:cNvGrpSpPr/>
          <p:nvPr/>
        </p:nvGrpSpPr>
        <p:grpSpPr>
          <a:xfrm>
            <a:off x="2069496" y="4930997"/>
            <a:ext cx="246379" cy="85725"/>
            <a:chOff x="2069496" y="4930997"/>
            <a:chExt cx="246379" cy="85725"/>
          </a:xfrm>
        </p:grpSpPr>
        <p:pic>
          <p:nvPicPr>
            <p:cNvPr id="262" name="object 262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2069496" y="4932520"/>
              <a:ext cx="68675" cy="82391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2167128" y="4932520"/>
              <a:ext cx="68770" cy="82391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2255710" y="4930997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89" h="85725">
                  <a:moveTo>
                    <a:pt x="39719" y="1524"/>
                  </a:moveTo>
                  <a:lnTo>
                    <a:pt x="16859" y="1524"/>
                  </a:lnTo>
                  <a:lnTo>
                    <a:pt x="19907" y="0"/>
                  </a:lnTo>
                  <a:lnTo>
                    <a:pt x="36671" y="0"/>
                  </a:lnTo>
                  <a:lnTo>
                    <a:pt x="39719" y="1524"/>
                  </a:lnTo>
                  <a:close/>
                </a:path>
                <a:path w="59689" h="85725">
                  <a:moveTo>
                    <a:pt x="4572" y="18288"/>
                  </a:moveTo>
                  <a:lnTo>
                    <a:pt x="1524" y="18288"/>
                  </a:lnTo>
                  <a:lnTo>
                    <a:pt x="1524" y="7620"/>
                  </a:lnTo>
                  <a:lnTo>
                    <a:pt x="3048" y="7620"/>
                  </a:lnTo>
                  <a:lnTo>
                    <a:pt x="3048" y="6096"/>
                  </a:lnTo>
                  <a:lnTo>
                    <a:pt x="4572" y="6096"/>
                  </a:lnTo>
                  <a:lnTo>
                    <a:pt x="6096" y="4572"/>
                  </a:lnTo>
                  <a:lnTo>
                    <a:pt x="7715" y="3048"/>
                  </a:lnTo>
                  <a:lnTo>
                    <a:pt x="10763" y="3048"/>
                  </a:lnTo>
                  <a:lnTo>
                    <a:pt x="12287" y="1524"/>
                  </a:lnTo>
                  <a:lnTo>
                    <a:pt x="44291" y="1524"/>
                  </a:lnTo>
                  <a:lnTo>
                    <a:pt x="45815" y="3048"/>
                  </a:lnTo>
                  <a:lnTo>
                    <a:pt x="51911" y="6096"/>
                  </a:lnTo>
                  <a:lnTo>
                    <a:pt x="54197" y="10668"/>
                  </a:lnTo>
                  <a:lnTo>
                    <a:pt x="19907" y="10668"/>
                  </a:lnTo>
                  <a:lnTo>
                    <a:pt x="18383" y="12192"/>
                  </a:lnTo>
                  <a:lnTo>
                    <a:pt x="15335" y="12192"/>
                  </a:lnTo>
                  <a:lnTo>
                    <a:pt x="12287" y="13716"/>
                  </a:lnTo>
                  <a:lnTo>
                    <a:pt x="10763" y="15240"/>
                  </a:lnTo>
                  <a:lnTo>
                    <a:pt x="9239" y="15240"/>
                  </a:lnTo>
                  <a:lnTo>
                    <a:pt x="7715" y="16764"/>
                  </a:lnTo>
                  <a:lnTo>
                    <a:pt x="6096" y="16764"/>
                  </a:lnTo>
                  <a:lnTo>
                    <a:pt x="4572" y="18288"/>
                  </a:lnTo>
                  <a:close/>
                </a:path>
                <a:path w="59689" h="85725">
                  <a:moveTo>
                    <a:pt x="56483" y="73247"/>
                  </a:moveTo>
                  <a:lnTo>
                    <a:pt x="33623" y="73247"/>
                  </a:lnTo>
                  <a:lnTo>
                    <a:pt x="36671" y="71723"/>
                  </a:lnTo>
                  <a:lnTo>
                    <a:pt x="38195" y="71723"/>
                  </a:lnTo>
                  <a:lnTo>
                    <a:pt x="44291" y="65627"/>
                  </a:lnTo>
                  <a:lnTo>
                    <a:pt x="44291" y="53435"/>
                  </a:lnTo>
                  <a:lnTo>
                    <a:pt x="41243" y="50387"/>
                  </a:lnTo>
                  <a:lnTo>
                    <a:pt x="39719" y="50387"/>
                  </a:lnTo>
                  <a:lnTo>
                    <a:pt x="38195" y="48863"/>
                  </a:lnTo>
                  <a:lnTo>
                    <a:pt x="35147" y="47339"/>
                  </a:lnTo>
                  <a:lnTo>
                    <a:pt x="29051" y="47339"/>
                  </a:lnTo>
                  <a:lnTo>
                    <a:pt x="26003" y="45815"/>
                  </a:lnTo>
                  <a:lnTo>
                    <a:pt x="10763" y="45815"/>
                  </a:lnTo>
                  <a:lnTo>
                    <a:pt x="10763" y="36671"/>
                  </a:lnTo>
                  <a:lnTo>
                    <a:pt x="12287" y="36671"/>
                  </a:lnTo>
                  <a:lnTo>
                    <a:pt x="12287" y="35147"/>
                  </a:lnTo>
                  <a:lnTo>
                    <a:pt x="30575" y="35147"/>
                  </a:lnTo>
                  <a:lnTo>
                    <a:pt x="33623" y="33623"/>
                  </a:lnTo>
                  <a:lnTo>
                    <a:pt x="35147" y="33623"/>
                  </a:lnTo>
                  <a:lnTo>
                    <a:pt x="38195" y="32004"/>
                  </a:lnTo>
                  <a:lnTo>
                    <a:pt x="41243" y="28956"/>
                  </a:lnTo>
                  <a:lnTo>
                    <a:pt x="41243" y="27432"/>
                  </a:lnTo>
                  <a:lnTo>
                    <a:pt x="42767" y="25908"/>
                  </a:lnTo>
                  <a:lnTo>
                    <a:pt x="42767" y="18288"/>
                  </a:lnTo>
                  <a:lnTo>
                    <a:pt x="41243" y="16764"/>
                  </a:lnTo>
                  <a:lnTo>
                    <a:pt x="41243" y="15240"/>
                  </a:lnTo>
                  <a:lnTo>
                    <a:pt x="39719" y="15240"/>
                  </a:lnTo>
                  <a:lnTo>
                    <a:pt x="36671" y="12192"/>
                  </a:lnTo>
                  <a:lnTo>
                    <a:pt x="33623" y="12192"/>
                  </a:lnTo>
                  <a:lnTo>
                    <a:pt x="32099" y="10668"/>
                  </a:lnTo>
                  <a:lnTo>
                    <a:pt x="54197" y="10668"/>
                  </a:lnTo>
                  <a:lnTo>
                    <a:pt x="54959" y="12192"/>
                  </a:lnTo>
                  <a:lnTo>
                    <a:pt x="56483" y="13716"/>
                  </a:lnTo>
                  <a:lnTo>
                    <a:pt x="56483" y="27432"/>
                  </a:lnTo>
                  <a:lnTo>
                    <a:pt x="54959" y="28956"/>
                  </a:lnTo>
                  <a:lnTo>
                    <a:pt x="54959" y="30480"/>
                  </a:lnTo>
                  <a:lnTo>
                    <a:pt x="53435" y="32004"/>
                  </a:lnTo>
                  <a:lnTo>
                    <a:pt x="51911" y="33623"/>
                  </a:lnTo>
                  <a:lnTo>
                    <a:pt x="48863" y="36671"/>
                  </a:lnTo>
                  <a:lnTo>
                    <a:pt x="45815" y="38195"/>
                  </a:lnTo>
                  <a:lnTo>
                    <a:pt x="44291" y="39719"/>
                  </a:lnTo>
                  <a:lnTo>
                    <a:pt x="45815" y="41243"/>
                  </a:lnTo>
                  <a:lnTo>
                    <a:pt x="48863" y="41243"/>
                  </a:lnTo>
                  <a:lnTo>
                    <a:pt x="53435" y="45815"/>
                  </a:lnTo>
                  <a:lnTo>
                    <a:pt x="56483" y="47339"/>
                  </a:lnTo>
                  <a:lnTo>
                    <a:pt x="58102" y="50387"/>
                  </a:lnTo>
                  <a:lnTo>
                    <a:pt x="58102" y="51911"/>
                  </a:lnTo>
                  <a:lnTo>
                    <a:pt x="59626" y="54959"/>
                  </a:lnTo>
                  <a:lnTo>
                    <a:pt x="59626" y="67151"/>
                  </a:lnTo>
                  <a:lnTo>
                    <a:pt x="58102" y="70199"/>
                  </a:lnTo>
                  <a:lnTo>
                    <a:pt x="56483" y="73247"/>
                  </a:lnTo>
                  <a:close/>
                </a:path>
                <a:path w="59689" h="85725">
                  <a:moveTo>
                    <a:pt x="39719" y="83915"/>
                  </a:moveTo>
                  <a:lnTo>
                    <a:pt x="12287" y="83915"/>
                  </a:lnTo>
                  <a:lnTo>
                    <a:pt x="10763" y="82391"/>
                  </a:lnTo>
                  <a:lnTo>
                    <a:pt x="7715" y="82391"/>
                  </a:lnTo>
                  <a:lnTo>
                    <a:pt x="6096" y="80867"/>
                  </a:lnTo>
                  <a:lnTo>
                    <a:pt x="4572" y="80867"/>
                  </a:lnTo>
                  <a:lnTo>
                    <a:pt x="3048" y="79343"/>
                  </a:lnTo>
                  <a:lnTo>
                    <a:pt x="1524" y="79343"/>
                  </a:lnTo>
                  <a:lnTo>
                    <a:pt x="1524" y="77819"/>
                  </a:lnTo>
                  <a:lnTo>
                    <a:pt x="0" y="77819"/>
                  </a:lnTo>
                  <a:lnTo>
                    <a:pt x="0" y="67151"/>
                  </a:lnTo>
                  <a:lnTo>
                    <a:pt x="1524" y="65627"/>
                  </a:lnTo>
                  <a:lnTo>
                    <a:pt x="3048" y="67151"/>
                  </a:lnTo>
                  <a:lnTo>
                    <a:pt x="4572" y="67151"/>
                  </a:lnTo>
                  <a:lnTo>
                    <a:pt x="4572" y="68675"/>
                  </a:lnTo>
                  <a:lnTo>
                    <a:pt x="6096" y="68675"/>
                  </a:lnTo>
                  <a:lnTo>
                    <a:pt x="9239" y="70199"/>
                  </a:lnTo>
                  <a:lnTo>
                    <a:pt x="10763" y="70199"/>
                  </a:lnTo>
                  <a:lnTo>
                    <a:pt x="12287" y="71723"/>
                  </a:lnTo>
                  <a:lnTo>
                    <a:pt x="15335" y="73247"/>
                  </a:lnTo>
                  <a:lnTo>
                    <a:pt x="56483" y="73247"/>
                  </a:lnTo>
                  <a:lnTo>
                    <a:pt x="53435" y="76295"/>
                  </a:lnTo>
                  <a:lnTo>
                    <a:pt x="50387" y="77819"/>
                  </a:lnTo>
                  <a:lnTo>
                    <a:pt x="47339" y="80867"/>
                  </a:lnTo>
                  <a:lnTo>
                    <a:pt x="44291" y="82391"/>
                  </a:lnTo>
                  <a:lnTo>
                    <a:pt x="39719" y="83915"/>
                  </a:lnTo>
                  <a:close/>
                </a:path>
                <a:path w="59689" h="85725">
                  <a:moveTo>
                    <a:pt x="30575" y="85439"/>
                  </a:moveTo>
                  <a:lnTo>
                    <a:pt x="19907" y="85439"/>
                  </a:lnTo>
                  <a:lnTo>
                    <a:pt x="16859" y="83915"/>
                  </a:lnTo>
                  <a:lnTo>
                    <a:pt x="36671" y="83915"/>
                  </a:lnTo>
                  <a:lnTo>
                    <a:pt x="30575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5" name="object 265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692276" y="5602414"/>
            <a:ext cx="108394" cy="112966"/>
          </a:xfrm>
          <a:prstGeom prst="rect">
            <a:avLst/>
          </a:prstGeom>
        </p:spPr>
      </p:pic>
      <p:sp>
        <p:nvSpPr>
          <p:cNvPr id="266" name="object 266"/>
          <p:cNvSpPr/>
          <p:nvPr/>
        </p:nvSpPr>
        <p:spPr>
          <a:xfrm>
            <a:off x="919721" y="5603938"/>
            <a:ext cx="545465" cy="145415"/>
          </a:xfrm>
          <a:custGeom>
            <a:avLst/>
            <a:gdLst/>
            <a:ahLst/>
            <a:cxnLst/>
            <a:rect l="l" t="t" r="r" b="b"/>
            <a:pathLst>
              <a:path w="545465" h="145414">
                <a:moveTo>
                  <a:pt x="100787" y="71729"/>
                </a:moveTo>
                <a:lnTo>
                  <a:pt x="97739" y="65633"/>
                </a:lnTo>
                <a:lnTo>
                  <a:pt x="88595" y="56489"/>
                </a:lnTo>
                <a:lnTo>
                  <a:pt x="84785" y="54965"/>
                </a:lnTo>
                <a:lnTo>
                  <a:pt x="80975" y="53441"/>
                </a:lnTo>
                <a:lnTo>
                  <a:pt x="73355" y="52374"/>
                </a:lnTo>
                <a:lnTo>
                  <a:pt x="73355" y="74777"/>
                </a:lnTo>
                <a:lnTo>
                  <a:pt x="73355" y="83921"/>
                </a:lnTo>
                <a:lnTo>
                  <a:pt x="71831" y="88582"/>
                </a:lnTo>
                <a:lnTo>
                  <a:pt x="70205" y="91630"/>
                </a:lnTo>
                <a:lnTo>
                  <a:pt x="68681" y="96202"/>
                </a:lnTo>
                <a:lnTo>
                  <a:pt x="65633" y="99250"/>
                </a:lnTo>
                <a:lnTo>
                  <a:pt x="61061" y="100774"/>
                </a:lnTo>
                <a:lnTo>
                  <a:pt x="58013" y="102298"/>
                </a:lnTo>
                <a:lnTo>
                  <a:pt x="53441" y="103822"/>
                </a:lnTo>
                <a:lnTo>
                  <a:pt x="47345" y="103822"/>
                </a:lnTo>
                <a:lnTo>
                  <a:pt x="44297" y="102298"/>
                </a:lnTo>
                <a:lnTo>
                  <a:pt x="41249" y="99250"/>
                </a:lnTo>
                <a:lnTo>
                  <a:pt x="41249" y="54965"/>
                </a:lnTo>
                <a:lnTo>
                  <a:pt x="48869" y="54965"/>
                </a:lnTo>
                <a:lnTo>
                  <a:pt x="54965" y="56489"/>
                </a:lnTo>
                <a:lnTo>
                  <a:pt x="73355" y="74777"/>
                </a:lnTo>
                <a:lnTo>
                  <a:pt x="73355" y="52374"/>
                </a:lnTo>
                <a:lnTo>
                  <a:pt x="70205" y="51917"/>
                </a:lnTo>
                <a:lnTo>
                  <a:pt x="79451" y="48869"/>
                </a:lnTo>
                <a:lnTo>
                  <a:pt x="87071" y="45821"/>
                </a:lnTo>
                <a:lnTo>
                  <a:pt x="90119" y="41249"/>
                </a:lnTo>
                <a:lnTo>
                  <a:pt x="94691" y="38201"/>
                </a:lnTo>
                <a:lnTo>
                  <a:pt x="96215" y="33629"/>
                </a:lnTo>
                <a:lnTo>
                  <a:pt x="96215" y="22961"/>
                </a:lnTo>
                <a:lnTo>
                  <a:pt x="94691" y="18389"/>
                </a:lnTo>
                <a:lnTo>
                  <a:pt x="91643" y="13817"/>
                </a:lnTo>
                <a:lnTo>
                  <a:pt x="88595" y="9144"/>
                </a:lnTo>
                <a:lnTo>
                  <a:pt x="68681" y="901"/>
                </a:lnTo>
                <a:lnTo>
                  <a:pt x="68681" y="18389"/>
                </a:lnTo>
                <a:lnTo>
                  <a:pt x="68681" y="36677"/>
                </a:lnTo>
                <a:lnTo>
                  <a:pt x="67157" y="39725"/>
                </a:lnTo>
                <a:lnTo>
                  <a:pt x="61061" y="45821"/>
                </a:lnTo>
                <a:lnTo>
                  <a:pt x="54965" y="48869"/>
                </a:lnTo>
                <a:lnTo>
                  <a:pt x="41249" y="48869"/>
                </a:lnTo>
                <a:lnTo>
                  <a:pt x="41249" y="6096"/>
                </a:lnTo>
                <a:lnTo>
                  <a:pt x="48869" y="6096"/>
                </a:lnTo>
                <a:lnTo>
                  <a:pt x="54965" y="7620"/>
                </a:lnTo>
                <a:lnTo>
                  <a:pt x="58013" y="9144"/>
                </a:lnTo>
                <a:lnTo>
                  <a:pt x="62585" y="10668"/>
                </a:lnTo>
                <a:lnTo>
                  <a:pt x="64109" y="12293"/>
                </a:lnTo>
                <a:lnTo>
                  <a:pt x="67157" y="15341"/>
                </a:lnTo>
                <a:lnTo>
                  <a:pt x="68681" y="18389"/>
                </a:lnTo>
                <a:lnTo>
                  <a:pt x="68681" y="901"/>
                </a:lnTo>
                <a:lnTo>
                  <a:pt x="62001" y="266"/>
                </a:lnTo>
                <a:lnTo>
                  <a:pt x="53441" y="0"/>
                </a:lnTo>
                <a:lnTo>
                  <a:pt x="0" y="0"/>
                </a:lnTo>
                <a:lnTo>
                  <a:pt x="0" y="3048"/>
                </a:lnTo>
                <a:lnTo>
                  <a:pt x="9144" y="3048"/>
                </a:lnTo>
                <a:lnTo>
                  <a:pt x="12192" y="6096"/>
                </a:lnTo>
                <a:lnTo>
                  <a:pt x="13716" y="6096"/>
                </a:lnTo>
                <a:lnTo>
                  <a:pt x="15240" y="7620"/>
                </a:lnTo>
                <a:lnTo>
                  <a:pt x="15240" y="100774"/>
                </a:lnTo>
                <a:lnTo>
                  <a:pt x="10668" y="105346"/>
                </a:lnTo>
                <a:lnTo>
                  <a:pt x="9144" y="105346"/>
                </a:lnTo>
                <a:lnTo>
                  <a:pt x="6096" y="106870"/>
                </a:lnTo>
                <a:lnTo>
                  <a:pt x="0" y="106870"/>
                </a:lnTo>
                <a:lnTo>
                  <a:pt x="0" y="109918"/>
                </a:lnTo>
                <a:lnTo>
                  <a:pt x="56489" y="109918"/>
                </a:lnTo>
                <a:lnTo>
                  <a:pt x="67373" y="109334"/>
                </a:lnTo>
                <a:lnTo>
                  <a:pt x="76962" y="107442"/>
                </a:lnTo>
                <a:lnTo>
                  <a:pt x="85090" y="104140"/>
                </a:lnTo>
                <a:lnTo>
                  <a:pt x="85496" y="103822"/>
                </a:lnTo>
                <a:lnTo>
                  <a:pt x="97739" y="94678"/>
                </a:lnTo>
                <a:lnTo>
                  <a:pt x="100787" y="87058"/>
                </a:lnTo>
                <a:lnTo>
                  <a:pt x="100787" y="71729"/>
                </a:lnTo>
                <a:close/>
              </a:path>
              <a:path w="545465" h="145414">
                <a:moveTo>
                  <a:pt x="192417" y="79349"/>
                </a:moveTo>
                <a:lnTo>
                  <a:pt x="192392" y="64033"/>
                </a:lnTo>
                <a:lnTo>
                  <a:pt x="190893" y="58013"/>
                </a:lnTo>
                <a:lnTo>
                  <a:pt x="187845" y="51917"/>
                </a:lnTo>
                <a:lnTo>
                  <a:pt x="186321" y="45821"/>
                </a:lnTo>
                <a:lnTo>
                  <a:pt x="181749" y="41249"/>
                </a:lnTo>
                <a:lnTo>
                  <a:pt x="177177" y="36677"/>
                </a:lnTo>
                <a:lnTo>
                  <a:pt x="172504" y="33629"/>
                </a:lnTo>
                <a:lnTo>
                  <a:pt x="167932" y="32105"/>
                </a:lnTo>
                <a:lnTo>
                  <a:pt x="167932" y="73253"/>
                </a:lnTo>
                <a:lnTo>
                  <a:pt x="167652" y="81851"/>
                </a:lnTo>
                <a:lnTo>
                  <a:pt x="160312" y="103822"/>
                </a:lnTo>
                <a:lnTo>
                  <a:pt x="151168" y="103822"/>
                </a:lnTo>
                <a:lnTo>
                  <a:pt x="148882" y="102298"/>
                </a:lnTo>
                <a:lnTo>
                  <a:pt x="146596" y="100774"/>
                </a:lnTo>
                <a:lnTo>
                  <a:pt x="142024" y="93154"/>
                </a:lnTo>
                <a:lnTo>
                  <a:pt x="142024" y="53441"/>
                </a:lnTo>
                <a:lnTo>
                  <a:pt x="145072" y="45821"/>
                </a:lnTo>
                <a:lnTo>
                  <a:pt x="146596" y="44297"/>
                </a:lnTo>
                <a:lnTo>
                  <a:pt x="149644" y="41249"/>
                </a:lnTo>
                <a:lnTo>
                  <a:pt x="158788" y="41249"/>
                </a:lnTo>
                <a:lnTo>
                  <a:pt x="161836" y="42773"/>
                </a:lnTo>
                <a:lnTo>
                  <a:pt x="167932" y="73253"/>
                </a:lnTo>
                <a:lnTo>
                  <a:pt x="167932" y="32105"/>
                </a:lnTo>
                <a:lnTo>
                  <a:pt x="158788" y="32105"/>
                </a:lnTo>
                <a:lnTo>
                  <a:pt x="149644" y="35153"/>
                </a:lnTo>
                <a:lnTo>
                  <a:pt x="146596" y="36677"/>
                </a:lnTo>
                <a:lnTo>
                  <a:pt x="145072" y="39725"/>
                </a:lnTo>
                <a:lnTo>
                  <a:pt x="142024" y="44297"/>
                </a:lnTo>
                <a:lnTo>
                  <a:pt x="142024" y="33629"/>
                </a:lnTo>
                <a:lnTo>
                  <a:pt x="109931" y="33629"/>
                </a:lnTo>
                <a:lnTo>
                  <a:pt x="109931" y="36677"/>
                </a:lnTo>
                <a:lnTo>
                  <a:pt x="114503" y="36677"/>
                </a:lnTo>
                <a:lnTo>
                  <a:pt x="119075" y="41249"/>
                </a:lnTo>
                <a:lnTo>
                  <a:pt x="119075" y="137350"/>
                </a:lnTo>
                <a:lnTo>
                  <a:pt x="116027" y="140398"/>
                </a:lnTo>
                <a:lnTo>
                  <a:pt x="112979" y="141922"/>
                </a:lnTo>
                <a:lnTo>
                  <a:pt x="109931" y="141922"/>
                </a:lnTo>
                <a:lnTo>
                  <a:pt x="109931" y="144970"/>
                </a:lnTo>
                <a:lnTo>
                  <a:pt x="152692" y="144970"/>
                </a:lnTo>
                <a:lnTo>
                  <a:pt x="152692" y="141922"/>
                </a:lnTo>
                <a:lnTo>
                  <a:pt x="146596" y="141922"/>
                </a:lnTo>
                <a:lnTo>
                  <a:pt x="143548" y="138874"/>
                </a:lnTo>
                <a:lnTo>
                  <a:pt x="143548" y="137350"/>
                </a:lnTo>
                <a:lnTo>
                  <a:pt x="142024" y="135826"/>
                </a:lnTo>
                <a:lnTo>
                  <a:pt x="142024" y="102298"/>
                </a:lnTo>
                <a:lnTo>
                  <a:pt x="145072" y="105346"/>
                </a:lnTo>
                <a:lnTo>
                  <a:pt x="148120" y="106870"/>
                </a:lnTo>
                <a:lnTo>
                  <a:pt x="149644" y="108394"/>
                </a:lnTo>
                <a:lnTo>
                  <a:pt x="154216" y="111442"/>
                </a:lnTo>
                <a:lnTo>
                  <a:pt x="167932" y="111442"/>
                </a:lnTo>
                <a:lnTo>
                  <a:pt x="187845" y="91630"/>
                </a:lnTo>
                <a:lnTo>
                  <a:pt x="190893" y="85534"/>
                </a:lnTo>
                <a:lnTo>
                  <a:pt x="192417" y="79349"/>
                </a:lnTo>
                <a:close/>
              </a:path>
              <a:path w="545465" h="145414">
                <a:moveTo>
                  <a:pt x="290131" y="82397"/>
                </a:moveTo>
                <a:lnTo>
                  <a:pt x="287083" y="76301"/>
                </a:lnTo>
                <a:lnTo>
                  <a:pt x="279463" y="73253"/>
                </a:lnTo>
                <a:lnTo>
                  <a:pt x="274027" y="71018"/>
                </a:lnTo>
                <a:lnTo>
                  <a:pt x="267195" y="69062"/>
                </a:lnTo>
                <a:lnTo>
                  <a:pt x="265658" y="68795"/>
                </a:lnTo>
                <a:lnTo>
                  <a:pt x="265658" y="88582"/>
                </a:lnTo>
                <a:lnTo>
                  <a:pt x="265658" y="93154"/>
                </a:lnTo>
                <a:lnTo>
                  <a:pt x="264134" y="97726"/>
                </a:lnTo>
                <a:lnTo>
                  <a:pt x="261086" y="100774"/>
                </a:lnTo>
                <a:lnTo>
                  <a:pt x="254990" y="103822"/>
                </a:lnTo>
                <a:lnTo>
                  <a:pt x="245846" y="103822"/>
                </a:lnTo>
                <a:lnTo>
                  <a:pt x="245846" y="102298"/>
                </a:lnTo>
                <a:lnTo>
                  <a:pt x="244322" y="100774"/>
                </a:lnTo>
                <a:lnTo>
                  <a:pt x="244322" y="73253"/>
                </a:lnTo>
                <a:lnTo>
                  <a:pt x="254088" y="74129"/>
                </a:lnTo>
                <a:lnTo>
                  <a:pt x="260705" y="76885"/>
                </a:lnTo>
                <a:lnTo>
                  <a:pt x="264464" y="81648"/>
                </a:lnTo>
                <a:lnTo>
                  <a:pt x="265658" y="88582"/>
                </a:lnTo>
                <a:lnTo>
                  <a:pt x="265658" y="68795"/>
                </a:lnTo>
                <a:lnTo>
                  <a:pt x="259232" y="67678"/>
                </a:lnTo>
                <a:lnTo>
                  <a:pt x="250418" y="67157"/>
                </a:lnTo>
                <a:lnTo>
                  <a:pt x="244322" y="67157"/>
                </a:lnTo>
                <a:lnTo>
                  <a:pt x="244322" y="45821"/>
                </a:lnTo>
                <a:lnTo>
                  <a:pt x="245846" y="42773"/>
                </a:lnTo>
                <a:lnTo>
                  <a:pt x="245846" y="39725"/>
                </a:lnTo>
                <a:lnTo>
                  <a:pt x="247370" y="38201"/>
                </a:lnTo>
                <a:lnTo>
                  <a:pt x="248894" y="38201"/>
                </a:lnTo>
                <a:lnTo>
                  <a:pt x="251942" y="36677"/>
                </a:lnTo>
                <a:lnTo>
                  <a:pt x="251942" y="33629"/>
                </a:lnTo>
                <a:lnTo>
                  <a:pt x="201549" y="33629"/>
                </a:lnTo>
                <a:lnTo>
                  <a:pt x="201549" y="53441"/>
                </a:lnTo>
                <a:lnTo>
                  <a:pt x="204597" y="53441"/>
                </a:lnTo>
                <a:lnTo>
                  <a:pt x="207645" y="44297"/>
                </a:lnTo>
                <a:lnTo>
                  <a:pt x="212217" y="39725"/>
                </a:lnTo>
                <a:lnTo>
                  <a:pt x="221361" y="39725"/>
                </a:lnTo>
                <a:lnTo>
                  <a:pt x="221361" y="102298"/>
                </a:lnTo>
                <a:lnTo>
                  <a:pt x="219837" y="103822"/>
                </a:lnTo>
                <a:lnTo>
                  <a:pt x="219837" y="105346"/>
                </a:lnTo>
                <a:lnTo>
                  <a:pt x="216789" y="105346"/>
                </a:lnTo>
                <a:lnTo>
                  <a:pt x="213741" y="106870"/>
                </a:lnTo>
                <a:lnTo>
                  <a:pt x="213741" y="109918"/>
                </a:lnTo>
                <a:lnTo>
                  <a:pt x="262610" y="109918"/>
                </a:lnTo>
                <a:lnTo>
                  <a:pt x="268706" y="108394"/>
                </a:lnTo>
                <a:lnTo>
                  <a:pt x="273278" y="106870"/>
                </a:lnTo>
                <a:lnTo>
                  <a:pt x="279463" y="105346"/>
                </a:lnTo>
                <a:lnTo>
                  <a:pt x="282511" y="103822"/>
                </a:lnTo>
                <a:lnTo>
                  <a:pt x="288607" y="97726"/>
                </a:lnTo>
                <a:lnTo>
                  <a:pt x="290131" y="93154"/>
                </a:lnTo>
                <a:lnTo>
                  <a:pt x="290131" y="82397"/>
                </a:lnTo>
                <a:close/>
              </a:path>
              <a:path w="545465" h="145414">
                <a:moveTo>
                  <a:pt x="355765" y="85534"/>
                </a:moveTo>
                <a:lnTo>
                  <a:pt x="354241" y="80873"/>
                </a:lnTo>
                <a:lnTo>
                  <a:pt x="348145" y="74777"/>
                </a:lnTo>
                <a:lnTo>
                  <a:pt x="343573" y="71729"/>
                </a:lnTo>
                <a:lnTo>
                  <a:pt x="332905" y="68681"/>
                </a:lnTo>
                <a:lnTo>
                  <a:pt x="340906" y="65824"/>
                </a:lnTo>
                <a:lnTo>
                  <a:pt x="346621" y="61823"/>
                </a:lnTo>
                <a:lnTo>
                  <a:pt x="350050" y="56680"/>
                </a:lnTo>
                <a:lnTo>
                  <a:pt x="351193" y="50393"/>
                </a:lnTo>
                <a:lnTo>
                  <a:pt x="351193" y="44297"/>
                </a:lnTo>
                <a:lnTo>
                  <a:pt x="348145" y="39725"/>
                </a:lnTo>
                <a:lnTo>
                  <a:pt x="339001" y="33629"/>
                </a:lnTo>
                <a:lnTo>
                  <a:pt x="332905" y="32105"/>
                </a:lnTo>
                <a:lnTo>
                  <a:pt x="316039" y="32105"/>
                </a:lnTo>
                <a:lnTo>
                  <a:pt x="311467" y="33629"/>
                </a:lnTo>
                <a:lnTo>
                  <a:pt x="308419" y="35153"/>
                </a:lnTo>
                <a:lnTo>
                  <a:pt x="305371" y="35153"/>
                </a:lnTo>
                <a:lnTo>
                  <a:pt x="303847" y="33629"/>
                </a:lnTo>
                <a:lnTo>
                  <a:pt x="303847" y="32105"/>
                </a:lnTo>
                <a:lnTo>
                  <a:pt x="300799" y="32105"/>
                </a:lnTo>
                <a:lnTo>
                  <a:pt x="299275" y="54965"/>
                </a:lnTo>
                <a:lnTo>
                  <a:pt x="302323" y="54965"/>
                </a:lnTo>
                <a:lnTo>
                  <a:pt x="305371" y="42773"/>
                </a:lnTo>
                <a:lnTo>
                  <a:pt x="309943" y="38201"/>
                </a:lnTo>
                <a:lnTo>
                  <a:pt x="322135" y="38201"/>
                </a:lnTo>
                <a:lnTo>
                  <a:pt x="325183" y="39725"/>
                </a:lnTo>
                <a:lnTo>
                  <a:pt x="329857" y="44297"/>
                </a:lnTo>
                <a:lnTo>
                  <a:pt x="329857" y="62585"/>
                </a:lnTo>
                <a:lnTo>
                  <a:pt x="325183" y="67157"/>
                </a:lnTo>
                <a:lnTo>
                  <a:pt x="316039" y="67157"/>
                </a:lnTo>
                <a:lnTo>
                  <a:pt x="316039" y="71729"/>
                </a:lnTo>
                <a:lnTo>
                  <a:pt x="326809" y="73253"/>
                </a:lnTo>
                <a:lnTo>
                  <a:pt x="332905" y="77825"/>
                </a:lnTo>
                <a:lnTo>
                  <a:pt x="332905" y="93154"/>
                </a:lnTo>
                <a:lnTo>
                  <a:pt x="331381" y="96202"/>
                </a:lnTo>
                <a:lnTo>
                  <a:pt x="325183" y="102298"/>
                </a:lnTo>
                <a:lnTo>
                  <a:pt x="322135" y="103822"/>
                </a:lnTo>
                <a:lnTo>
                  <a:pt x="309943" y="103822"/>
                </a:lnTo>
                <a:lnTo>
                  <a:pt x="303847" y="100774"/>
                </a:lnTo>
                <a:lnTo>
                  <a:pt x="297751" y="94678"/>
                </a:lnTo>
                <a:lnTo>
                  <a:pt x="296227" y="96202"/>
                </a:lnTo>
                <a:lnTo>
                  <a:pt x="300761" y="103085"/>
                </a:lnTo>
                <a:lnTo>
                  <a:pt x="307276" y="107823"/>
                </a:lnTo>
                <a:lnTo>
                  <a:pt x="315518" y="110566"/>
                </a:lnTo>
                <a:lnTo>
                  <a:pt x="325183" y="111442"/>
                </a:lnTo>
                <a:lnTo>
                  <a:pt x="334429" y="111442"/>
                </a:lnTo>
                <a:lnTo>
                  <a:pt x="342049" y="109918"/>
                </a:lnTo>
                <a:lnTo>
                  <a:pt x="346621" y="105346"/>
                </a:lnTo>
                <a:lnTo>
                  <a:pt x="352717" y="100774"/>
                </a:lnTo>
                <a:lnTo>
                  <a:pt x="355765" y="96202"/>
                </a:lnTo>
                <a:lnTo>
                  <a:pt x="355765" y="85534"/>
                </a:lnTo>
                <a:close/>
              </a:path>
              <a:path w="545465" h="145414">
                <a:moveTo>
                  <a:pt x="453491" y="106870"/>
                </a:moveTo>
                <a:lnTo>
                  <a:pt x="430631" y="79349"/>
                </a:lnTo>
                <a:lnTo>
                  <a:pt x="427583" y="74777"/>
                </a:lnTo>
                <a:lnTo>
                  <a:pt x="424434" y="73253"/>
                </a:lnTo>
                <a:lnTo>
                  <a:pt x="421386" y="70205"/>
                </a:lnTo>
                <a:lnTo>
                  <a:pt x="418338" y="68681"/>
                </a:lnTo>
                <a:lnTo>
                  <a:pt x="412242" y="68681"/>
                </a:lnTo>
                <a:lnTo>
                  <a:pt x="415290" y="67157"/>
                </a:lnTo>
                <a:lnTo>
                  <a:pt x="416814" y="64109"/>
                </a:lnTo>
                <a:lnTo>
                  <a:pt x="416814" y="62585"/>
                </a:lnTo>
                <a:lnTo>
                  <a:pt x="418338" y="61061"/>
                </a:lnTo>
                <a:lnTo>
                  <a:pt x="419862" y="58013"/>
                </a:lnTo>
                <a:lnTo>
                  <a:pt x="421386" y="51917"/>
                </a:lnTo>
                <a:lnTo>
                  <a:pt x="424434" y="44297"/>
                </a:lnTo>
                <a:lnTo>
                  <a:pt x="427583" y="41249"/>
                </a:lnTo>
                <a:lnTo>
                  <a:pt x="432155" y="41249"/>
                </a:lnTo>
                <a:lnTo>
                  <a:pt x="433679" y="42773"/>
                </a:lnTo>
                <a:lnTo>
                  <a:pt x="433679" y="53441"/>
                </a:lnTo>
                <a:lnTo>
                  <a:pt x="436727" y="56489"/>
                </a:lnTo>
                <a:lnTo>
                  <a:pt x="445871" y="56489"/>
                </a:lnTo>
                <a:lnTo>
                  <a:pt x="448919" y="53441"/>
                </a:lnTo>
                <a:lnTo>
                  <a:pt x="451967" y="51917"/>
                </a:lnTo>
                <a:lnTo>
                  <a:pt x="451967" y="41249"/>
                </a:lnTo>
                <a:lnTo>
                  <a:pt x="450443" y="38201"/>
                </a:lnTo>
                <a:lnTo>
                  <a:pt x="447395" y="36677"/>
                </a:lnTo>
                <a:lnTo>
                  <a:pt x="444347" y="33629"/>
                </a:lnTo>
                <a:lnTo>
                  <a:pt x="441299" y="32105"/>
                </a:lnTo>
                <a:lnTo>
                  <a:pt x="430631" y="32105"/>
                </a:lnTo>
                <a:lnTo>
                  <a:pt x="413766" y="59537"/>
                </a:lnTo>
                <a:lnTo>
                  <a:pt x="412242" y="62585"/>
                </a:lnTo>
                <a:lnTo>
                  <a:pt x="409194" y="64109"/>
                </a:lnTo>
                <a:lnTo>
                  <a:pt x="407670" y="67157"/>
                </a:lnTo>
                <a:lnTo>
                  <a:pt x="397002" y="67157"/>
                </a:lnTo>
                <a:lnTo>
                  <a:pt x="397002" y="41249"/>
                </a:lnTo>
                <a:lnTo>
                  <a:pt x="401574" y="36677"/>
                </a:lnTo>
                <a:lnTo>
                  <a:pt x="404622" y="36677"/>
                </a:lnTo>
                <a:lnTo>
                  <a:pt x="404622" y="33629"/>
                </a:lnTo>
                <a:lnTo>
                  <a:pt x="366433" y="33629"/>
                </a:lnTo>
                <a:lnTo>
                  <a:pt x="366433" y="36677"/>
                </a:lnTo>
                <a:lnTo>
                  <a:pt x="369481" y="36677"/>
                </a:lnTo>
                <a:lnTo>
                  <a:pt x="374053" y="41249"/>
                </a:lnTo>
                <a:lnTo>
                  <a:pt x="374053" y="103822"/>
                </a:lnTo>
                <a:lnTo>
                  <a:pt x="372529" y="103822"/>
                </a:lnTo>
                <a:lnTo>
                  <a:pt x="371005" y="105346"/>
                </a:lnTo>
                <a:lnTo>
                  <a:pt x="367957" y="106870"/>
                </a:lnTo>
                <a:lnTo>
                  <a:pt x="366433" y="106870"/>
                </a:lnTo>
                <a:lnTo>
                  <a:pt x="366433" y="109918"/>
                </a:lnTo>
                <a:lnTo>
                  <a:pt x="404622" y="109918"/>
                </a:lnTo>
                <a:lnTo>
                  <a:pt x="404622" y="106870"/>
                </a:lnTo>
                <a:lnTo>
                  <a:pt x="401574" y="106870"/>
                </a:lnTo>
                <a:lnTo>
                  <a:pt x="397002" y="102298"/>
                </a:lnTo>
                <a:lnTo>
                  <a:pt x="397002" y="73253"/>
                </a:lnTo>
                <a:lnTo>
                  <a:pt x="401574" y="73253"/>
                </a:lnTo>
                <a:lnTo>
                  <a:pt x="424434" y="109918"/>
                </a:lnTo>
                <a:lnTo>
                  <a:pt x="453491" y="109918"/>
                </a:lnTo>
                <a:lnTo>
                  <a:pt x="453491" y="106870"/>
                </a:lnTo>
                <a:close/>
              </a:path>
              <a:path w="545465" h="145414">
                <a:moveTo>
                  <a:pt x="545122" y="33629"/>
                </a:moveTo>
                <a:lnTo>
                  <a:pt x="506920" y="33629"/>
                </a:lnTo>
                <a:lnTo>
                  <a:pt x="506920" y="36677"/>
                </a:lnTo>
                <a:lnTo>
                  <a:pt x="508444" y="36677"/>
                </a:lnTo>
                <a:lnTo>
                  <a:pt x="513016" y="41249"/>
                </a:lnTo>
                <a:lnTo>
                  <a:pt x="513016" y="47345"/>
                </a:lnTo>
                <a:lnTo>
                  <a:pt x="491680" y="85534"/>
                </a:lnTo>
                <a:lnTo>
                  <a:pt x="491680" y="41249"/>
                </a:lnTo>
                <a:lnTo>
                  <a:pt x="496252" y="36677"/>
                </a:lnTo>
                <a:lnTo>
                  <a:pt x="499300" y="36677"/>
                </a:lnTo>
                <a:lnTo>
                  <a:pt x="499300" y="33629"/>
                </a:lnTo>
                <a:lnTo>
                  <a:pt x="461111" y="33629"/>
                </a:lnTo>
                <a:lnTo>
                  <a:pt x="461111" y="36677"/>
                </a:lnTo>
                <a:lnTo>
                  <a:pt x="467207" y="36677"/>
                </a:lnTo>
                <a:lnTo>
                  <a:pt x="468731" y="41249"/>
                </a:lnTo>
                <a:lnTo>
                  <a:pt x="468731" y="102298"/>
                </a:lnTo>
                <a:lnTo>
                  <a:pt x="464159" y="106870"/>
                </a:lnTo>
                <a:lnTo>
                  <a:pt x="461111" y="106870"/>
                </a:lnTo>
                <a:lnTo>
                  <a:pt x="461111" y="109918"/>
                </a:lnTo>
                <a:lnTo>
                  <a:pt x="499300" y="109918"/>
                </a:lnTo>
                <a:lnTo>
                  <a:pt x="499300" y="106870"/>
                </a:lnTo>
                <a:lnTo>
                  <a:pt x="494728" y="106870"/>
                </a:lnTo>
                <a:lnTo>
                  <a:pt x="491680" y="102298"/>
                </a:lnTo>
                <a:lnTo>
                  <a:pt x="491680" y="96202"/>
                </a:lnTo>
                <a:lnTo>
                  <a:pt x="513016" y="58013"/>
                </a:lnTo>
                <a:lnTo>
                  <a:pt x="513016" y="102298"/>
                </a:lnTo>
                <a:lnTo>
                  <a:pt x="511492" y="106870"/>
                </a:lnTo>
                <a:lnTo>
                  <a:pt x="506920" y="106870"/>
                </a:lnTo>
                <a:lnTo>
                  <a:pt x="506920" y="109918"/>
                </a:lnTo>
                <a:lnTo>
                  <a:pt x="545122" y="109918"/>
                </a:lnTo>
                <a:lnTo>
                  <a:pt x="545122" y="106870"/>
                </a:lnTo>
                <a:lnTo>
                  <a:pt x="542074" y="106870"/>
                </a:lnTo>
                <a:lnTo>
                  <a:pt x="539026" y="105346"/>
                </a:lnTo>
                <a:lnTo>
                  <a:pt x="535978" y="102298"/>
                </a:lnTo>
                <a:lnTo>
                  <a:pt x="535978" y="42773"/>
                </a:lnTo>
                <a:lnTo>
                  <a:pt x="537502" y="41249"/>
                </a:lnTo>
                <a:lnTo>
                  <a:pt x="537502" y="39725"/>
                </a:lnTo>
                <a:lnTo>
                  <a:pt x="539026" y="38201"/>
                </a:lnTo>
                <a:lnTo>
                  <a:pt x="542074" y="36677"/>
                </a:lnTo>
                <a:lnTo>
                  <a:pt x="545122" y="36677"/>
                </a:lnTo>
                <a:lnTo>
                  <a:pt x="545122" y="3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7" name="object 267"/>
          <p:cNvGrpSpPr/>
          <p:nvPr/>
        </p:nvGrpSpPr>
        <p:grpSpPr>
          <a:xfrm>
            <a:off x="931925" y="5901499"/>
            <a:ext cx="346710" cy="139065"/>
            <a:chOff x="931925" y="5901499"/>
            <a:chExt cx="346710" cy="139065"/>
          </a:xfrm>
        </p:grpSpPr>
        <p:pic>
          <p:nvPicPr>
            <p:cNvPr id="268" name="object 268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931925" y="5901499"/>
              <a:ext cx="253460" cy="138874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1211389" y="5930550"/>
              <a:ext cx="67151" cy="82391"/>
            </a:xfrm>
            <a:prstGeom prst="rect">
              <a:avLst/>
            </a:prstGeom>
          </p:spPr>
        </p:pic>
      </p:grpSp>
      <p:pic>
        <p:nvPicPr>
          <p:cNvPr id="270" name="object 270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368647" y="5892355"/>
            <a:ext cx="870299" cy="122110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2321432" y="5929026"/>
            <a:ext cx="407669" cy="85439"/>
          </a:xfrm>
          <a:prstGeom prst="rect">
            <a:avLst/>
          </a:prstGeom>
        </p:spPr>
      </p:pic>
      <p:pic>
        <p:nvPicPr>
          <p:cNvPr id="272" name="object 272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2813018" y="5929026"/>
            <a:ext cx="168021" cy="111347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3072574" y="5929026"/>
            <a:ext cx="71818" cy="85439"/>
          </a:xfrm>
          <a:prstGeom prst="rect">
            <a:avLst/>
          </a:prstGeom>
        </p:spPr>
      </p:pic>
      <p:pic>
        <p:nvPicPr>
          <p:cNvPr id="274" name="object 274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3232975" y="5929026"/>
            <a:ext cx="499205" cy="111347"/>
          </a:xfrm>
          <a:prstGeom prst="rect">
            <a:avLst/>
          </a:prstGeom>
        </p:spPr>
      </p:pic>
      <p:grpSp>
        <p:nvGrpSpPr>
          <p:cNvPr id="275" name="object 275"/>
          <p:cNvGrpSpPr/>
          <p:nvPr/>
        </p:nvGrpSpPr>
        <p:grpSpPr>
          <a:xfrm>
            <a:off x="3825335" y="5929026"/>
            <a:ext cx="454025" cy="85725"/>
            <a:chOff x="3825335" y="5929026"/>
            <a:chExt cx="454025" cy="85725"/>
          </a:xfrm>
        </p:grpSpPr>
        <p:pic>
          <p:nvPicPr>
            <p:cNvPr id="276" name="object 276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3825335" y="5930550"/>
              <a:ext cx="103822" cy="82391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3952017" y="5930455"/>
              <a:ext cx="68770" cy="82486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4045267" y="5929026"/>
              <a:ext cx="77819" cy="85439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144423" y="5929026"/>
              <a:ext cx="134397" cy="85439"/>
            </a:xfrm>
            <a:prstGeom prst="rect">
              <a:avLst/>
            </a:prstGeom>
          </p:spPr>
        </p:pic>
      </p:grpSp>
      <p:pic>
        <p:nvPicPr>
          <p:cNvPr id="280" name="object 280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4364354" y="5929026"/>
            <a:ext cx="603123" cy="114395"/>
          </a:xfrm>
          <a:prstGeom prst="rect">
            <a:avLst/>
          </a:prstGeom>
        </p:spPr>
      </p:pic>
      <p:pic>
        <p:nvPicPr>
          <p:cNvPr id="281" name="object 281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5065204" y="5930550"/>
            <a:ext cx="70199" cy="82391"/>
          </a:xfrm>
          <a:prstGeom prst="rect">
            <a:avLst/>
          </a:prstGeom>
        </p:spPr>
      </p:pic>
      <p:grpSp>
        <p:nvGrpSpPr>
          <p:cNvPr id="282" name="object 282"/>
          <p:cNvGrpSpPr/>
          <p:nvPr/>
        </p:nvGrpSpPr>
        <p:grpSpPr>
          <a:xfrm>
            <a:off x="5228558" y="5929026"/>
            <a:ext cx="357505" cy="111760"/>
            <a:chOff x="5228558" y="5929026"/>
            <a:chExt cx="357505" cy="111760"/>
          </a:xfrm>
        </p:grpSpPr>
        <p:pic>
          <p:nvPicPr>
            <p:cNvPr id="283" name="object 28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5228558" y="5929026"/>
              <a:ext cx="262604" cy="111347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5517070" y="5930455"/>
              <a:ext cx="68770" cy="82486"/>
            </a:xfrm>
            <a:prstGeom prst="rect">
              <a:avLst/>
            </a:prstGeom>
          </p:spPr>
        </p:pic>
      </p:grpSp>
      <p:grpSp>
        <p:nvGrpSpPr>
          <p:cNvPr id="285" name="object 285"/>
          <p:cNvGrpSpPr/>
          <p:nvPr/>
        </p:nvGrpSpPr>
        <p:grpSpPr>
          <a:xfrm>
            <a:off x="5678995" y="5928931"/>
            <a:ext cx="505459" cy="114935"/>
            <a:chOff x="5678995" y="5928931"/>
            <a:chExt cx="505459" cy="114935"/>
          </a:xfrm>
        </p:grpSpPr>
        <p:pic>
          <p:nvPicPr>
            <p:cNvPr id="286" name="object 28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5678995" y="5928931"/>
              <a:ext cx="148113" cy="85534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5848445" y="5929026"/>
              <a:ext cx="71723" cy="114395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5941599" y="5930455"/>
              <a:ext cx="68675" cy="82486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030182" y="5929026"/>
              <a:ext cx="154209" cy="85439"/>
            </a:xfrm>
            <a:prstGeom prst="rect">
              <a:avLst/>
            </a:prstGeom>
          </p:spPr>
        </p:pic>
      </p:grpSp>
      <p:pic>
        <p:nvPicPr>
          <p:cNvPr id="290" name="object 290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6280499" y="5928931"/>
            <a:ext cx="406145" cy="85534"/>
          </a:xfrm>
          <a:prstGeom prst="rect">
            <a:avLst/>
          </a:prstGeom>
        </p:spPr>
      </p:pic>
      <p:pic>
        <p:nvPicPr>
          <p:cNvPr id="291" name="object 291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6770655" y="5929026"/>
            <a:ext cx="167926" cy="111347"/>
          </a:xfrm>
          <a:prstGeom prst="rect">
            <a:avLst/>
          </a:prstGeom>
        </p:spPr>
      </p:pic>
      <p:pic>
        <p:nvPicPr>
          <p:cNvPr id="292" name="object 292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7033259" y="5928931"/>
            <a:ext cx="71818" cy="85534"/>
          </a:xfrm>
          <a:prstGeom prst="rect">
            <a:avLst/>
          </a:prstGeom>
        </p:spPr>
      </p:pic>
      <p:pic>
        <p:nvPicPr>
          <p:cNvPr id="293" name="object 293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924305" y="6255543"/>
            <a:ext cx="690181" cy="111442"/>
          </a:xfrm>
          <a:prstGeom prst="rect">
            <a:avLst/>
          </a:prstGeom>
        </p:spPr>
      </p:pic>
      <p:grpSp>
        <p:nvGrpSpPr>
          <p:cNvPr id="294" name="object 294"/>
          <p:cNvGrpSpPr/>
          <p:nvPr/>
        </p:nvGrpSpPr>
        <p:grpSpPr>
          <a:xfrm>
            <a:off x="1681638" y="6255543"/>
            <a:ext cx="1520825" cy="111760"/>
            <a:chOff x="1681638" y="6255543"/>
            <a:chExt cx="1520825" cy="111760"/>
          </a:xfrm>
        </p:grpSpPr>
        <p:pic>
          <p:nvPicPr>
            <p:cNvPr id="295" name="object 295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1681638" y="6255543"/>
              <a:ext cx="1477994" cy="111442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3184112" y="6319646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5240" y="19812"/>
                  </a:moveTo>
                  <a:lnTo>
                    <a:pt x="3048" y="19812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3716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15240" y="1524"/>
                  </a:lnTo>
                  <a:lnTo>
                    <a:pt x="16764" y="1524"/>
                  </a:lnTo>
                  <a:lnTo>
                    <a:pt x="18288" y="3048"/>
                  </a:lnTo>
                  <a:lnTo>
                    <a:pt x="18288" y="16764"/>
                  </a:lnTo>
                  <a:lnTo>
                    <a:pt x="1524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" name="object 297"/>
          <p:cNvGrpSpPr/>
          <p:nvPr/>
        </p:nvGrpSpPr>
        <p:grpSpPr>
          <a:xfrm>
            <a:off x="3277171" y="6226587"/>
            <a:ext cx="348615" cy="140970"/>
            <a:chOff x="3277171" y="6226587"/>
            <a:chExt cx="348615" cy="140970"/>
          </a:xfrm>
        </p:grpSpPr>
        <p:pic>
          <p:nvPicPr>
            <p:cNvPr id="298" name="object 298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3277171" y="6226587"/>
              <a:ext cx="253460" cy="140398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3556634" y="6257067"/>
              <a:ext cx="68675" cy="82391"/>
            </a:xfrm>
            <a:prstGeom prst="rect">
              <a:avLst/>
            </a:prstGeom>
          </p:spPr>
        </p:pic>
      </p:grpSp>
      <p:grpSp>
        <p:nvGrpSpPr>
          <p:cNvPr id="300" name="object 300"/>
          <p:cNvGrpSpPr/>
          <p:nvPr/>
        </p:nvGrpSpPr>
        <p:grpSpPr>
          <a:xfrm>
            <a:off x="3694080" y="6255543"/>
            <a:ext cx="409575" cy="85725"/>
            <a:chOff x="3694080" y="6255543"/>
            <a:chExt cx="409575" cy="85725"/>
          </a:xfrm>
        </p:grpSpPr>
        <p:pic>
          <p:nvPicPr>
            <p:cNvPr id="301" name="object 301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694080" y="6255543"/>
              <a:ext cx="319087" cy="85534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4034504" y="6257067"/>
              <a:ext cx="68770" cy="82391"/>
            </a:xfrm>
            <a:prstGeom prst="rect">
              <a:avLst/>
            </a:prstGeom>
          </p:spPr>
        </p:pic>
      </p:grpSp>
      <p:pic>
        <p:nvPicPr>
          <p:cNvPr id="303" name="object 303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4170426" y="6255543"/>
            <a:ext cx="633602" cy="111442"/>
          </a:xfrm>
          <a:prstGeom prst="rect">
            <a:avLst/>
          </a:prstGeom>
        </p:spPr>
      </p:pic>
      <p:grpSp>
        <p:nvGrpSpPr>
          <p:cNvPr id="304" name="object 304"/>
          <p:cNvGrpSpPr/>
          <p:nvPr/>
        </p:nvGrpSpPr>
        <p:grpSpPr>
          <a:xfrm>
            <a:off x="4880419" y="6255543"/>
            <a:ext cx="271780" cy="85725"/>
            <a:chOff x="4880419" y="6255543"/>
            <a:chExt cx="271780" cy="85725"/>
          </a:xfrm>
        </p:grpSpPr>
        <p:pic>
          <p:nvPicPr>
            <p:cNvPr id="305" name="object 305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4880419" y="6257067"/>
              <a:ext cx="68675" cy="82391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4969002" y="6255543"/>
              <a:ext cx="183165" cy="85534"/>
            </a:xfrm>
            <a:prstGeom prst="rect">
              <a:avLst/>
            </a:prstGeom>
          </p:spPr>
        </p:pic>
      </p:grpSp>
      <p:grpSp>
        <p:nvGrpSpPr>
          <p:cNvPr id="307" name="object 307"/>
          <p:cNvGrpSpPr/>
          <p:nvPr/>
        </p:nvGrpSpPr>
        <p:grpSpPr>
          <a:xfrm>
            <a:off x="5222462" y="6255543"/>
            <a:ext cx="447675" cy="85725"/>
            <a:chOff x="5222462" y="6255543"/>
            <a:chExt cx="447675" cy="85725"/>
          </a:xfrm>
        </p:grpSpPr>
        <p:pic>
          <p:nvPicPr>
            <p:cNvPr id="308" name="object 308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5346096" y="6257067"/>
              <a:ext cx="68675" cy="8239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5222462" y="6257067"/>
              <a:ext cx="103822" cy="82391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5436203" y="6255543"/>
              <a:ext cx="77819" cy="85534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5535453" y="6255543"/>
              <a:ext cx="134302" cy="85534"/>
            </a:xfrm>
            <a:prstGeom prst="rect">
              <a:avLst/>
            </a:prstGeom>
          </p:spPr>
        </p:pic>
      </p:grpSp>
      <p:grpSp>
        <p:nvGrpSpPr>
          <p:cNvPr id="312" name="object 312"/>
          <p:cNvGrpSpPr/>
          <p:nvPr/>
        </p:nvGrpSpPr>
        <p:grpSpPr>
          <a:xfrm>
            <a:off x="5737002" y="6255543"/>
            <a:ext cx="805180" cy="114935"/>
            <a:chOff x="5737002" y="6255543"/>
            <a:chExt cx="805180" cy="114935"/>
          </a:xfrm>
        </p:grpSpPr>
        <p:pic>
          <p:nvPicPr>
            <p:cNvPr id="313" name="object 31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5737002" y="6257067"/>
              <a:ext cx="65627" cy="82391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5831675" y="6255550"/>
              <a:ext cx="615315" cy="114935"/>
            </a:xfrm>
            <a:custGeom>
              <a:avLst/>
              <a:gdLst/>
              <a:ahLst/>
              <a:cxnLst/>
              <a:rect l="l" t="t" r="r" b="b"/>
              <a:pathLst>
                <a:path w="615314" h="114935">
                  <a:moveTo>
                    <a:pt x="71729" y="35140"/>
                  </a:moveTo>
                  <a:lnTo>
                    <a:pt x="70205" y="30568"/>
                  </a:lnTo>
                  <a:lnTo>
                    <a:pt x="70205" y="25996"/>
                  </a:lnTo>
                  <a:lnTo>
                    <a:pt x="68681" y="19900"/>
                  </a:lnTo>
                  <a:lnTo>
                    <a:pt x="67157" y="15328"/>
                  </a:lnTo>
                  <a:lnTo>
                    <a:pt x="64109" y="12192"/>
                  </a:lnTo>
                  <a:lnTo>
                    <a:pt x="61061" y="7620"/>
                  </a:lnTo>
                  <a:lnTo>
                    <a:pt x="58013" y="4572"/>
                  </a:lnTo>
                  <a:lnTo>
                    <a:pt x="56489" y="3810"/>
                  </a:lnTo>
                  <a:lnTo>
                    <a:pt x="56489" y="35140"/>
                  </a:lnTo>
                  <a:lnTo>
                    <a:pt x="56489" y="50380"/>
                  </a:lnTo>
                  <a:lnTo>
                    <a:pt x="54965" y="53428"/>
                  </a:lnTo>
                  <a:lnTo>
                    <a:pt x="54965" y="58000"/>
                  </a:lnTo>
                  <a:lnTo>
                    <a:pt x="51917" y="64096"/>
                  </a:lnTo>
                  <a:lnTo>
                    <a:pt x="50393" y="65620"/>
                  </a:lnTo>
                  <a:lnTo>
                    <a:pt x="48869" y="68668"/>
                  </a:lnTo>
                  <a:lnTo>
                    <a:pt x="42773" y="71716"/>
                  </a:lnTo>
                  <a:lnTo>
                    <a:pt x="39624" y="73240"/>
                  </a:lnTo>
                  <a:lnTo>
                    <a:pt x="32004" y="73240"/>
                  </a:lnTo>
                  <a:lnTo>
                    <a:pt x="28956" y="71716"/>
                  </a:lnTo>
                  <a:lnTo>
                    <a:pt x="25908" y="68668"/>
                  </a:lnTo>
                  <a:lnTo>
                    <a:pt x="21336" y="67144"/>
                  </a:lnTo>
                  <a:lnTo>
                    <a:pt x="18288" y="62572"/>
                  </a:lnTo>
                  <a:lnTo>
                    <a:pt x="13716" y="58000"/>
                  </a:lnTo>
                  <a:lnTo>
                    <a:pt x="13716" y="27520"/>
                  </a:lnTo>
                  <a:lnTo>
                    <a:pt x="16764" y="24472"/>
                  </a:lnTo>
                  <a:lnTo>
                    <a:pt x="18288" y="21424"/>
                  </a:lnTo>
                  <a:lnTo>
                    <a:pt x="19812" y="19900"/>
                  </a:lnTo>
                  <a:lnTo>
                    <a:pt x="22860" y="18376"/>
                  </a:lnTo>
                  <a:lnTo>
                    <a:pt x="27432" y="13804"/>
                  </a:lnTo>
                  <a:lnTo>
                    <a:pt x="30480" y="13804"/>
                  </a:lnTo>
                  <a:lnTo>
                    <a:pt x="32004" y="12192"/>
                  </a:lnTo>
                  <a:lnTo>
                    <a:pt x="44297" y="12192"/>
                  </a:lnTo>
                  <a:lnTo>
                    <a:pt x="45821" y="15328"/>
                  </a:lnTo>
                  <a:lnTo>
                    <a:pt x="48869" y="16852"/>
                  </a:lnTo>
                  <a:lnTo>
                    <a:pt x="50393" y="18376"/>
                  </a:lnTo>
                  <a:lnTo>
                    <a:pt x="54965" y="27520"/>
                  </a:lnTo>
                  <a:lnTo>
                    <a:pt x="54965" y="32092"/>
                  </a:lnTo>
                  <a:lnTo>
                    <a:pt x="56489" y="35140"/>
                  </a:lnTo>
                  <a:lnTo>
                    <a:pt x="56489" y="3810"/>
                  </a:lnTo>
                  <a:lnTo>
                    <a:pt x="54965" y="3048"/>
                  </a:lnTo>
                  <a:lnTo>
                    <a:pt x="45821" y="0"/>
                  </a:lnTo>
                  <a:lnTo>
                    <a:pt x="32004" y="0"/>
                  </a:lnTo>
                  <a:lnTo>
                    <a:pt x="30480" y="1524"/>
                  </a:lnTo>
                  <a:lnTo>
                    <a:pt x="27432" y="1524"/>
                  </a:lnTo>
                  <a:lnTo>
                    <a:pt x="25908" y="3048"/>
                  </a:lnTo>
                  <a:lnTo>
                    <a:pt x="22860" y="4572"/>
                  </a:lnTo>
                  <a:lnTo>
                    <a:pt x="19812" y="7620"/>
                  </a:lnTo>
                  <a:lnTo>
                    <a:pt x="16764" y="9144"/>
                  </a:lnTo>
                  <a:lnTo>
                    <a:pt x="15240" y="12192"/>
                  </a:lnTo>
                  <a:lnTo>
                    <a:pt x="12192" y="13804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114490"/>
                  </a:lnTo>
                  <a:lnTo>
                    <a:pt x="13716" y="114490"/>
                  </a:lnTo>
                  <a:lnTo>
                    <a:pt x="13716" y="73240"/>
                  </a:lnTo>
                  <a:lnTo>
                    <a:pt x="16764" y="74764"/>
                  </a:lnTo>
                  <a:lnTo>
                    <a:pt x="18288" y="77812"/>
                  </a:lnTo>
                  <a:lnTo>
                    <a:pt x="21336" y="80860"/>
                  </a:lnTo>
                  <a:lnTo>
                    <a:pt x="24384" y="80860"/>
                  </a:lnTo>
                  <a:lnTo>
                    <a:pt x="27432" y="83908"/>
                  </a:lnTo>
                  <a:lnTo>
                    <a:pt x="32004" y="83908"/>
                  </a:lnTo>
                  <a:lnTo>
                    <a:pt x="33528" y="85534"/>
                  </a:lnTo>
                  <a:lnTo>
                    <a:pt x="42773" y="85534"/>
                  </a:lnTo>
                  <a:lnTo>
                    <a:pt x="47345" y="83908"/>
                  </a:lnTo>
                  <a:lnTo>
                    <a:pt x="51917" y="82384"/>
                  </a:lnTo>
                  <a:lnTo>
                    <a:pt x="56489" y="79336"/>
                  </a:lnTo>
                  <a:lnTo>
                    <a:pt x="59537" y="77812"/>
                  </a:lnTo>
                  <a:lnTo>
                    <a:pt x="62585" y="73240"/>
                  </a:lnTo>
                  <a:lnTo>
                    <a:pt x="65633" y="70192"/>
                  </a:lnTo>
                  <a:lnTo>
                    <a:pt x="67157" y="65620"/>
                  </a:lnTo>
                  <a:lnTo>
                    <a:pt x="68681" y="59524"/>
                  </a:lnTo>
                  <a:lnTo>
                    <a:pt x="70205" y="54952"/>
                  </a:lnTo>
                  <a:lnTo>
                    <a:pt x="71729" y="48856"/>
                  </a:lnTo>
                  <a:lnTo>
                    <a:pt x="71729" y="35140"/>
                  </a:lnTo>
                  <a:close/>
                </a:path>
                <a:path w="615314" h="114935">
                  <a:moveTo>
                    <a:pt x="163360" y="29044"/>
                  </a:moveTo>
                  <a:lnTo>
                    <a:pt x="161836" y="24472"/>
                  </a:lnTo>
                  <a:lnTo>
                    <a:pt x="160312" y="18376"/>
                  </a:lnTo>
                  <a:lnTo>
                    <a:pt x="157264" y="15328"/>
                  </a:lnTo>
                  <a:lnTo>
                    <a:pt x="155206" y="12192"/>
                  </a:lnTo>
                  <a:lnTo>
                    <a:pt x="154216" y="10668"/>
                  </a:lnTo>
                  <a:lnTo>
                    <a:pt x="151168" y="7620"/>
                  </a:lnTo>
                  <a:lnTo>
                    <a:pt x="148120" y="5588"/>
                  </a:lnTo>
                  <a:lnTo>
                    <a:pt x="148120" y="30568"/>
                  </a:lnTo>
                  <a:lnTo>
                    <a:pt x="148120" y="54952"/>
                  </a:lnTo>
                  <a:lnTo>
                    <a:pt x="146596" y="58000"/>
                  </a:lnTo>
                  <a:lnTo>
                    <a:pt x="145072" y="62572"/>
                  </a:lnTo>
                  <a:lnTo>
                    <a:pt x="143446" y="64096"/>
                  </a:lnTo>
                  <a:lnTo>
                    <a:pt x="140398" y="67144"/>
                  </a:lnTo>
                  <a:lnTo>
                    <a:pt x="138874" y="70192"/>
                  </a:lnTo>
                  <a:lnTo>
                    <a:pt x="135826" y="71716"/>
                  </a:lnTo>
                  <a:lnTo>
                    <a:pt x="132778" y="71716"/>
                  </a:lnTo>
                  <a:lnTo>
                    <a:pt x="128206" y="73240"/>
                  </a:lnTo>
                  <a:lnTo>
                    <a:pt x="120586" y="73240"/>
                  </a:lnTo>
                  <a:lnTo>
                    <a:pt x="116014" y="71716"/>
                  </a:lnTo>
                  <a:lnTo>
                    <a:pt x="109918" y="68668"/>
                  </a:lnTo>
                  <a:lnTo>
                    <a:pt x="105346" y="64096"/>
                  </a:lnTo>
                  <a:lnTo>
                    <a:pt x="102298" y="58000"/>
                  </a:lnTo>
                  <a:lnTo>
                    <a:pt x="102298" y="54952"/>
                  </a:lnTo>
                  <a:lnTo>
                    <a:pt x="100774" y="50380"/>
                  </a:lnTo>
                  <a:lnTo>
                    <a:pt x="100774" y="33616"/>
                  </a:lnTo>
                  <a:lnTo>
                    <a:pt x="102298" y="30568"/>
                  </a:lnTo>
                  <a:lnTo>
                    <a:pt x="103822" y="25996"/>
                  </a:lnTo>
                  <a:lnTo>
                    <a:pt x="108394" y="16852"/>
                  </a:lnTo>
                  <a:lnTo>
                    <a:pt x="114490" y="13804"/>
                  </a:lnTo>
                  <a:lnTo>
                    <a:pt x="117538" y="12192"/>
                  </a:lnTo>
                  <a:lnTo>
                    <a:pt x="132778" y="12192"/>
                  </a:lnTo>
                  <a:lnTo>
                    <a:pt x="135826" y="13804"/>
                  </a:lnTo>
                  <a:lnTo>
                    <a:pt x="138874" y="15328"/>
                  </a:lnTo>
                  <a:lnTo>
                    <a:pt x="141922" y="18376"/>
                  </a:lnTo>
                  <a:lnTo>
                    <a:pt x="143446" y="21424"/>
                  </a:lnTo>
                  <a:lnTo>
                    <a:pt x="145072" y="24472"/>
                  </a:lnTo>
                  <a:lnTo>
                    <a:pt x="148120" y="30568"/>
                  </a:lnTo>
                  <a:lnTo>
                    <a:pt x="148120" y="5588"/>
                  </a:lnTo>
                  <a:lnTo>
                    <a:pt x="146596" y="4572"/>
                  </a:lnTo>
                  <a:lnTo>
                    <a:pt x="141922" y="3048"/>
                  </a:lnTo>
                  <a:lnTo>
                    <a:pt x="137350" y="0"/>
                  </a:lnTo>
                  <a:lnTo>
                    <a:pt x="119062" y="0"/>
                  </a:lnTo>
                  <a:lnTo>
                    <a:pt x="112966" y="1524"/>
                  </a:lnTo>
                  <a:lnTo>
                    <a:pt x="103822" y="4572"/>
                  </a:lnTo>
                  <a:lnTo>
                    <a:pt x="99250" y="7620"/>
                  </a:lnTo>
                  <a:lnTo>
                    <a:pt x="96202" y="12192"/>
                  </a:lnTo>
                  <a:lnTo>
                    <a:pt x="93065" y="15328"/>
                  </a:lnTo>
                  <a:lnTo>
                    <a:pt x="90017" y="19900"/>
                  </a:lnTo>
                  <a:lnTo>
                    <a:pt x="88493" y="25996"/>
                  </a:lnTo>
                  <a:lnTo>
                    <a:pt x="86969" y="30568"/>
                  </a:lnTo>
                  <a:lnTo>
                    <a:pt x="85445" y="36664"/>
                  </a:lnTo>
                  <a:lnTo>
                    <a:pt x="85445" y="50380"/>
                  </a:lnTo>
                  <a:lnTo>
                    <a:pt x="86969" y="54952"/>
                  </a:lnTo>
                  <a:lnTo>
                    <a:pt x="88493" y="61048"/>
                  </a:lnTo>
                  <a:lnTo>
                    <a:pt x="91541" y="70192"/>
                  </a:lnTo>
                  <a:lnTo>
                    <a:pt x="94678" y="74764"/>
                  </a:lnTo>
                  <a:lnTo>
                    <a:pt x="99250" y="77812"/>
                  </a:lnTo>
                  <a:lnTo>
                    <a:pt x="102298" y="80860"/>
                  </a:lnTo>
                  <a:lnTo>
                    <a:pt x="111442" y="83908"/>
                  </a:lnTo>
                  <a:lnTo>
                    <a:pt x="117538" y="85534"/>
                  </a:lnTo>
                  <a:lnTo>
                    <a:pt x="131254" y="85534"/>
                  </a:lnTo>
                  <a:lnTo>
                    <a:pt x="135826" y="83908"/>
                  </a:lnTo>
                  <a:lnTo>
                    <a:pt x="141922" y="82384"/>
                  </a:lnTo>
                  <a:lnTo>
                    <a:pt x="163360" y="53428"/>
                  </a:lnTo>
                  <a:lnTo>
                    <a:pt x="163360" y="29044"/>
                  </a:lnTo>
                  <a:close/>
                </a:path>
                <a:path w="615314" h="114935">
                  <a:moveTo>
                    <a:pt x="268693" y="71716"/>
                  </a:moveTo>
                  <a:lnTo>
                    <a:pt x="254977" y="71716"/>
                  </a:lnTo>
                  <a:lnTo>
                    <a:pt x="254977" y="13804"/>
                  </a:lnTo>
                  <a:lnTo>
                    <a:pt x="254977" y="3048"/>
                  </a:lnTo>
                  <a:lnTo>
                    <a:pt x="253453" y="3048"/>
                  </a:lnTo>
                  <a:lnTo>
                    <a:pt x="253453" y="1524"/>
                  </a:lnTo>
                  <a:lnTo>
                    <a:pt x="239649" y="1524"/>
                  </a:lnTo>
                  <a:lnTo>
                    <a:pt x="239649" y="13804"/>
                  </a:lnTo>
                  <a:lnTo>
                    <a:pt x="239649" y="71716"/>
                  </a:lnTo>
                  <a:lnTo>
                    <a:pt x="198501" y="71716"/>
                  </a:lnTo>
                  <a:lnTo>
                    <a:pt x="200025" y="68668"/>
                  </a:lnTo>
                  <a:lnTo>
                    <a:pt x="201549" y="67144"/>
                  </a:lnTo>
                  <a:lnTo>
                    <a:pt x="206121" y="58000"/>
                  </a:lnTo>
                  <a:lnTo>
                    <a:pt x="209169" y="48856"/>
                  </a:lnTo>
                  <a:lnTo>
                    <a:pt x="213741" y="30568"/>
                  </a:lnTo>
                  <a:lnTo>
                    <a:pt x="215265" y="22948"/>
                  </a:lnTo>
                  <a:lnTo>
                    <a:pt x="215265" y="13804"/>
                  </a:lnTo>
                  <a:lnTo>
                    <a:pt x="239649" y="13804"/>
                  </a:lnTo>
                  <a:lnTo>
                    <a:pt x="239649" y="1524"/>
                  </a:lnTo>
                  <a:lnTo>
                    <a:pt x="204597" y="1524"/>
                  </a:lnTo>
                  <a:lnTo>
                    <a:pt x="204597" y="3048"/>
                  </a:lnTo>
                  <a:lnTo>
                    <a:pt x="203073" y="3048"/>
                  </a:lnTo>
                  <a:lnTo>
                    <a:pt x="203073" y="6096"/>
                  </a:lnTo>
                  <a:lnTo>
                    <a:pt x="201930" y="13627"/>
                  </a:lnTo>
                  <a:lnTo>
                    <a:pt x="190779" y="59524"/>
                  </a:lnTo>
                  <a:lnTo>
                    <a:pt x="183159" y="71716"/>
                  </a:lnTo>
                  <a:lnTo>
                    <a:pt x="175539" y="71716"/>
                  </a:lnTo>
                  <a:lnTo>
                    <a:pt x="174015" y="73240"/>
                  </a:lnTo>
                  <a:lnTo>
                    <a:pt x="174015" y="109918"/>
                  </a:lnTo>
                  <a:lnTo>
                    <a:pt x="175539" y="111442"/>
                  </a:lnTo>
                  <a:lnTo>
                    <a:pt x="186207" y="111442"/>
                  </a:lnTo>
                  <a:lnTo>
                    <a:pt x="186207" y="83908"/>
                  </a:lnTo>
                  <a:lnTo>
                    <a:pt x="256501" y="83908"/>
                  </a:lnTo>
                  <a:lnTo>
                    <a:pt x="256501" y="111442"/>
                  </a:lnTo>
                  <a:lnTo>
                    <a:pt x="268693" y="111442"/>
                  </a:lnTo>
                  <a:lnTo>
                    <a:pt x="268693" y="83908"/>
                  </a:lnTo>
                  <a:lnTo>
                    <a:pt x="268693" y="71716"/>
                  </a:lnTo>
                  <a:close/>
                </a:path>
                <a:path w="615314" h="114935">
                  <a:moveTo>
                    <a:pt x="349669" y="1524"/>
                  </a:moveTo>
                  <a:lnTo>
                    <a:pt x="335851" y="1524"/>
                  </a:lnTo>
                  <a:lnTo>
                    <a:pt x="335851" y="4572"/>
                  </a:lnTo>
                  <a:lnTo>
                    <a:pt x="314515" y="67144"/>
                  </a:lnTo>
                  <a:lnTo>
                    <a:pt x="291566" y="4572"/>
                  </a:lnTo>
                  <a:lnTo>
                    <a:pt x="291566" y="3048"/>
                  </a:lnTo>
                  <a:lnTo>
                    <a:pt x="290042" y="1524"/>
                  </a:lnTo>
                  <a:lnTo>
                    <a:pt x="276326" y="1524"/>
                  </a:lnTo>
                  <a:lnTo>
                    <a:pt x="276326" y="6096"/>
                  </a:lnTo>
                  <a:lnTo>
                    <a:pt x="303847" y="80860"/>
                  </a:lnTo>
                  <a:lnTo>
                    <a:pt x="305371" y="80860"/>
                  </a:lnTo>
                  <a:lnTo>
                    <a:pt x="305371" y="82384"/>
                  </a:lnTo>
                  <a:lnTo>
                    <a:pt x="306895" y="83908"/>
                  </a:lnTo>
                  <a:lnTo>
                    <a:pt x="296138" y="109918"/>
                  </a:lnTo>
                  <a:lnTo>
                    <a:pt x="296138" y="114490"/>
                  </a:lnTo>
                  <a:lnTo>
                    <a:pt x="309943" y="114490"/>
                  </a:lnTo>
                  <a:lnTo>
                    <a:pt x="311467" y="112966"/>
                  </a:lnTo>
                  <a:lnTo>
                    <a:pt x="322135" y="83908"/>
                  </a:lnTo>
                  <a:lnTo>
                    <a:pt x="328066" y="67144"/>
                  </a:lnTo>
                  <a:lnTo>
                    <a:pt x="349669" y="6096"/>
                  </a:lnTo>
                  <a:lnTo>
                    <a:pt x="349669" y="1524"/>
                  </a:lnTo>
                  <a:close/>
                </a:path>
                <a:path w="615314" h="114935">
                  <a:moveTo>
                    <a:pt x="429006" y="79336"/>
                  </a:moveTo>
                  <a:lnTo>
                    <a:pt x="427482" y="77812"/>
                  </a:lnTo>
                  <a:lnTo>
                    <a:pt x="419862" y="59524"/>
                  </a:lnTo>
                  <a:lnTo>
                    <a:pt x="416814" y="53428"/>
                  </a:lnTo>
                  <a:lnTo>
                    <a:pt x="416814" y="51904"/>
                  </a:lnTo>
                  <a:lnTo>
                    <a:pt x="412242" y="47332"/>
                  </a:lnTo>
                  <a:lnTo>
                    <a:pt x="407670" y="42760"/>
                  </a:lnTo>
                  <a:lnTo>
                    <a:pt x="406146" y="42760"/>
                  </a:lnTo>
                  <a:lnTo>
                    <a:pt x="403098" y="41236"/>
                  </a:lnTo>
                  <a:lnTo>
                    <a:pt x="401574" y="41236"/>
                  </a:lnTo>
                  <a:lnTo>
                    <a:pt x="403098" y="39712"/>
                  </a:lnTo>
                  <a:lnTo>
                    <a:pt x="404622" y="39712"/>
                  </a:lnTo>
                  <a:lnTo>
                    <a:pt x="406146" y="38188"/>
                  </a:lnTo>
                  <a:lnTo>
                    <a:pt x="407670" y="38188"/>
                  </a:lnTo>
                  <a:lnTo>
                    <a:pt x="410718" y="35140"/>
                  </a:lnTo>
                  <a:lnTo>
                    <a:pt x="412242" y="35140"/>
                  </a:lnTo>
                  <a:lnTo>
                    <a:pt x="412242" y="33616"/>
                  </a:lnTo>
                  <a:lnTo>
                    <a:pt x="413766" y="30568"/>
                  </a:lnTo>
                  <a:lnTo>
                    <a:pt x="415290" y="29044"/>
                  </a:lnTo>
                  <a:lnTo>
                    <a:pt x="416814" y="25996"/>
                  </a:lnTo>
                  <a:lnTo>
                    <a:pt x="418338" y="24472"/>
                  </a:lnTo>
                  <a:lnTo>
                    <a:pt x="425958" y="6096"/>
                  </a:lnTo>
                  <a:lnTo>
                    <a:pt x="425958" y="1524"/>
                  </a:lnTo>
                  <a:lnTo>
                    <a:pt x="412242" y="1524"/>
                  </a:lnTo>
                  <a:lnTo>
                    <a:pt x="412242" y="3048"/>
                  </a:lnTo>
                  <a:lnTo>
                    <a:pt x="404622" y="21424"/>
                  </a:lnTo>
                  <a:lnTo>
                    <a:pt x="403098" y="24472"/>
                  </a:lnTo>
                  <a:lnTo>
                    <a:pt x="401574" y="25996"/>
                  </a:lnTo>
                  <a:lnTo>
                    <a:pt x="401574" y="27520"/>
                  </a:lnTo>
                  <a:lnTo>
                    <a:pt x="400050" y="30568"/>
                  </a:lnTo>
                  <a:lnTo>
                    <a:pt x="398424" y="30568"/>
                  </a:lnTo>
                  <a:lnTo>
                    <a:pt x="395376" y="33616"/>
                  </a:lnTo>
                  <a:lnTo>
                    <a:pt x="393852" y="33616"/>
                  </a:lnTo>
                  <a:lnTo>
                    <a:pt x="392328" y="35140"/>
                  </a:lnTo>
                  <a:lnTo>
                    <a:pt x="380136" y="35140"/>
                  </a:lnTo>
                  <a:lnTo>
                    <a:pt x="380136" y="1524"/>
                  </a:lnTo>
                  <a:lnTo>
                    <a:pt x="366420" y="1524"/>
                  </a:lnTo>
                  <a:lnTo>
                    <a:pt x="366420" y="83908"/>
                  </a:lnTo>
                  <a:lnTo>
                    <a:pt x="378612" y="83908"/>
                  </a:lnTo>
                  <a:lnTo>
                    <a:pt x="378612" y="82384"/>
                  </a:lnTo>
                  <a:lnTo>
                    <a:pt x="380136" y="82384"/>
                  </a:lnTo>
                  <a:lnTo>
                    <a:pt x="380136" y="47332"/>
                  </a:lnTo>
                  <a:lnTo>
                    <a:pt x="392328" y="47332"/>
                  </a:lnTo>
                  <a:lnTo>
                    <a:pt x="395376" y="48856"/>
                  </a:lnTo>
                  <a:lnTo>
                    <a:pt x="396900" y="48856"/>
                  </a:lnTo>
                  <a:lnTo>
                    <a:pt x="398424" y="50380"/>
                  </a:lnTo>
                  <a:lnTo>
                    <a:pt x="400050" y="51904"/>
                  </a:lnTo>
                  <a:lnTo>
                    <a:pt x="401574" y="53428"/>
                  </a:lnTo>
                  <a:lnTo>
                    <a:pt x="401574" y="54952"/>
                  </a:lnTo>
                  <a:lnTo>
                    <a:pt x="403098" y="56476"/>
                  </a:lnTo>
                  <a:lnTo>
                    <a:pt x="404622" y="59524"/>
                  </a:lnTo>
                  <a:lnTo>
                    <a:pt x="406146" y="61048"/>
                  </a:lnTo>
                  <a:lnTo>
                    <a:pt x="413766" y="80860"/>
                  </a:lnTo>
                  <a:lnTo>
                    <a:pt x="413766" y="82384"/>
                  </a:lnTo>
                  <a:lnTo>
                    <a:pt x="415290" y="82384"/>
                  </a:lnTo>
                  <a:lnTo>
                    <a:pt x="415290" y="83908"/>
                  </a:lnTo>
                  <a:lnTo>
                    <a:pt x="429006" y="83908"/>
                  </a:lnTo>
                  <a:lnTo>
                    <a:pt x="429006" y="79336"/>
                  </a:lnTo>
                  <a:close/>
                </a:path>
                <a:path w="615314" h="114935">
                  <a:moveTo>
                    <a:pt x="528256" y="73240"/>
                  </a:moveTo>
                  <a:lnTo>
                    <a:pt x="526732" y="71716"/>
                  </a:lnTo>
                  <a:lnTo>
                    <a:pt x="514540" y="71716"/>
                  </a:lnTo>
                  <a:lnTo>
                    <a:pt x="514540" y="3048"/>
                  </a:lnTo>
                  <a:lnTo>
                    <a:pt x="513016" y="3048"/>
                  </a:lnTo>
                  <a:lnTo>
                    <a:pt x="513016" y="1524"/>
                  </a:lnTo>
                  <a:lnTo>
                    <a:pt x="499211" y="1524"/>
                  </a:lnTo>
                  <a:lnTo>
                    <a:pt x="499211" y="71716"/>
                  </a:lnTo>
                  <a:lnTo>
                    <a:pt x="462635" y="71716"/>
                  </a:lnTo>
                  <a:lnTo>
                    <a:pt x="462635" y="3048"/>
                  </a:lnTo>
                  <a:lnTo>
                    <a:pt x="461111" y="3048"/>
                  </a:lnTo>
                  <a:lnTo>
                    <a:pt x="461111" y="1524"/>
                  </a:lnTo>
                  <a:lnTo>
                    <a:pt x="448818" y="1524"/>
                  </a:lnTo>
                  <a:lnTo>
                    <a:pt x="448818" y="3048"/>
                  </a:lnTo>
                  <a:lnTo>
                    <a:pt x="447294" y="3048"/>
                  </a:lnTo>
                  <a:lnTo>
                    <a:pt x="447294" y="80860"/>
                  </a:lnTo>
                  <a:lnTo>
                    <a:pt x="448818" y="80860"/>
                  </a:lnTo>
                  <a:lnTo>
                    <a:pt x="448818" y="82384"/>
                  </a:lnTo>
                  <a:lnTo>
                    <a:pt x="450443" y="83908"/>
                  </a:lnTo>
                  <a:lnTo>
                    <a:pt x="516064" y="83908"/>
                  </a:lnTo>
                  <a:lnTo>
                    <a:pt x="516064" y="111442"/>
                  </a:lnTo>
                  <a:lnTo>
                    <a:pt x="528256" y="111442"/>
                  </a:lnTo>
                  <a:lnTo>
                    <a:pt x="528256" y="73240"/>
                  </a:lnTo>
                  <a:close/>
                </a:path>
                <a:path w="615314" h="114935">
                  <a:moveTo>
                    <a:pt x="615315" y="2946"/>
                  </a:moveTo>
                  <a:lnTo>
                    <a:pt x="613791" y="1422"/>
                  </a:lnTo>
                  <a:lnTo>
                    <a:pt x="603123" y="1422"/>
                  </a:lnTo>
                  <a:lnTo>
                    <a:pt x="601599" y="2946"/>
                  </a:lnTo>
                  <a:lnTo>
                    <a:pt x="567969" y="48768"/>
                  </a:lnTo>
                  <a:lnTo>
                    <a:pt x="566445" y="51816"/>
                  </a:lnTo>
                  <a:lnTo>
                    <a:pt x="563397" y="54864"/>
                  </a:lnTo>
                  <a:lnTo>
                    <a:pt x="561873" y="57912"/>
                  </a:lnTo>
                  <a:lnTo>
                    <a:pt x="560349" y="59436"/>
                  </a:lnTo>
                  <a:lnTo>
                    <a:pt x="558825" y="62484"/>
                  </a:lnTo>
                  <a:lnTo>
                    <a:pt x="558825" y="59436"/>
                  </a:lnTo>
                  <a:lnTo>
                    <a:pt x="560349" y="57912"/>
                  </a:lnTo>
                  <a:lnTo>
                    <a:pt x="560349" y="2946"/>
                  </a:lnTo>
                  <a:lnTo>
                    <a:pt x="558825" y="1422"/>
                  </a:lnTo>
                  <a:lnTo>
                    <a:pt x="546633" y="1422"/>
                  </a:lnTo>
                  <a:lnTo>
                    <a:pt x="546633" y="2946"/>
                  </a:lnTo>
                  <a:lnTo>
                    <a:pt x="545109" y="2946"/>
                  </a:lnTo>
                  <a:lnTo>
                    <a:pt x="545109" y="82384"/>
                  </a:lnTo>
                  <a:lnTo>
                    <a:pt x="546633" y="82384"/>
                  </a:lnTo>
                  <a:lnTo>
                    <a:pt x="546633" y="83908"/>
                  </a:lnTo>
                  <a:lnTo>
                    <a:pt x="557301" y="83908"/>
                  </a:lnTo>
                  <a:lnTo>
                    <a:pt x="557301" y="82384"/>
                  </a:lnTo>
                  <a:lnTo>
                    <a:pt x="558825" y="82384"/>
                  </a:lnTo>
                  <a:lnTo>
                    <a:pt x="558825" y="80860"/>
                  </a:lnTo>
                  <a:lnTo>
                    <a:pt x="572782" y="62484"/>
                  </a:lnTo>
                  <a:lnTo>
                    <a:pt x="592455" y="36576"/>
                  </a:lnTo>
                  <a:lnTo>
                    <a:pt x="593979" y="33528"/>
                  </a:lnTo>
                  <a:lnTo>
                    <a:pt x="597027" y="30480"/>
                  </a:lnTo>
                  <a:lnTo>
                    <a:pt x="598551" y="27432"/>
                  </a:lnTo>
                  <a:lnTo>
                    <a:pt x="600075" y="25908"/>
                  </a:lnTo>
                  <a:lnTo>
                    <a:pt x="601599" y="22860"/>
                  </a:lnTo>
                  <a:lnTo>
                    <a:pt x="601599" y="27432"/>
                  </a:lnTo>
                  <a:lnTo>
                    <a:pt x="600075" y="30480"/>
                  </a:lnTo>
                  <a:lnTo>
                    <a:pt x="600075" y="82384"/>
                  </a:lnTo>
                  <a:lnTo>
                    <a:pt x="601599" y="82384"/>
                  </a:lnTo>
                  <a:lnTo>
                    <a:pt x="601599" y="83908"/>
                  </a:lnTo>
                  <a:lnTo>
                    <a:pt x="613791" y="83908"/>
                  </a:lnTo>
                  <a:lnTo>
                    <a:pt x="613791" y="82384"/>
                  </a:lnTo>
                  <a:lnTo>
                    <a:pt x="615315" y="82384"/>
                  </a:lnTo>
                  <a:lnTo>
                    <a:pt x="615315" y="22860"/>
                  </a:lnTo>
                  <a:lnTo>
                    <a:pt x="615315" y="2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6471380" y="6257067"/>
              <a:ext cx="70294" cy="82391"/>
            </a:xfrm>
            <a:prstGeom prst="rect">
              <a:avLst/>
            </a:prstGeom>
          </p:spPr>
        </p:pic>
      </p:grpSp>
      <p:pic>
        <p:nvPicPr>
          <p:cNvPr id="316" name="object 316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6614921" y="6257067"/>
            <a:ext cx="70199" cy="82391"/>
          </a:xfrm>
          <a:prstGeom prst="rect">
            <a:avLst/>
          </a:prstGeom>
        </p:spPr>
      </p:pic>
      <p:grpSp>
        <p:nvGrpSpPr>
          <p:cNvPr id="317" name="object 317"/>
          <p:cNvGrpSpPr/>
          <p:nvPr/>
        </p:nvGrpSpPr>
        <p:grpSpPr>
          <a:xfrm>
            <a:off x="6753891" y="6255448"/>
            <a:ext cx="344170" cy="111760"/>
            <a:chOff x="6753891" y="6255448"/>
            <a:chExt cx="344170" cy="111760"/>
          </a:xfrm>
        </p:grpSpPr>
        <p:pic>
          <p:nvPicPr>
            <p:cNvPr id="318" name="object 318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6753891" y="6255543"/>
              <a:ext cx="259556" cy="111442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7034879" y="6255448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5" h="85725">
                  <a:moveTo>
                    <a:pt x="9144" y="18383"/>
                  </a:moveTo>
                  <a:lnTo>
                    <a:pt x="3048" y="18383"/>
                  </a:lnTo>
                  <a:lnTo>
                    <a:pt x="3048" y="9239"/>
                  </a:lnTo>
                  <a:lnTo>
                    <a:pt x="4572" y="9239"/>
                  </a:lnTo>
                  <a:lnTo>
                    <a:pt x="4572" y="7715"/>
                  </a:lnTo>
                  <a:lnTo>
                    <a:pt x="6096" y="7715"/>
                  </a:lnTo>
                  <a:lnTo>
                    <a:pt x="7620" y="6191"/>
                  </a:lnTo>
                  <a:lnTo>
                    <a:pt x="9144" y="6191"/>
                  </a:lnTo>
                  <a:lnTo>
                    <a:pt x="10668" y="4572"/>
                  </a:lnTo>
                  <a:lnTo>
                    <a:pt x="13716" y="3048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1336" y="1524"/>
                  </a:lnTo>
                  <a:lnTo>
                    <a:pt x="24479" y="0"/>
                  </a:lnTo>
                  <a:lnTo>
                    <a:pt x="42767" y="0"/>
                  </a:lnTo>
                  <a:lnTo>
                    <a:pt x="47339" y="1524"/>
                  </a:lnTo>
                  <a:lnTo>
                    <a:pt x="53435" y="4572"/>
                  </a:lnTo>
                  <a:lnTo>
                    <a:pt x="56483" y="7715"/>
                  </a:lnTo>
                  <a:lnTo>
                    <a:pt x="59531" y="9239"/>
                  </a:lnTo>
                  <a:lnTo>
                    <a:pt x="60293" y="10763"/>
                  </a:lnTo>
                  <a:lnTo>
                    <a:pt x="27527" y="10763"/>
                  </a:lnTo>
                  <a:lnTo>
                    <a:pt x="24479" y="12287"/>
                  </a:lnTo>
                  <a:lnTo>
                    <a:pt x="21336" y="12287"/>
                  </a:lnTo>
                  <a:lnTo>
                    <a:pt x="19812" y="13811"/>
                  </a:lnTo>
                  <a:lnTo>
                    <a:pt x="16764" y="13811"/>
                  </a:lnTo>
                  <a:lnTo>
                    <a:pt x="15240" y="15335"/>
                  </a:lnTo>
                  <a:lnTo>
                    <a:pt x="12192" y="16859"/>
                  </a:lnTo>
                  <a:lnTo>
                    <a:pt x="10668" y="16859"/>
                  </a:lnTo>
                  <a:lnTo>
                    <a:pt x="9144" y="18383"/>
                  </a:lnTo>
                  <a:close/>
                </a:path>
                <a:path w="62865" h="85725">
                  <a:moveTo>
                    <a:pt x="30575" y="85534"/>
                  </a:moveTo>
                  <a:lnTo>
                    <a:pt x="18288" y="85534"/>
                  </a:lnTo>
                  <a:lnTo>
                    <a:pt x="9144" y="80962"/>
                  </a:lnTo>
                  <a:lnTo>
                    <a:pt x="6096" y="79343"/>
                  </a:lnTo>
                  <a:lnTo>
                    <a:pt x="4572" y="76295"/>
                  </a:lnTo>
                  <a:lnTo>
                    <a:pt x="3048" y="74771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1524" y="50387"/>
                  </a:lnTo>
                  <a:lnTo>
                    <a:pt x="4572" y="47339"/>
                  </a:lnTo>
                  <a:lnTo>
                    <a:pt x="6096" y="44291"/>
                  </a:lnTo>
                  <a:lnTo>
                    <a:pt x="9144" y="42767"/>
                  </a:lnTo>
                  <a:lnTo>
                    <a:pt x="13716" y="39719"/>
                  </a:lnTo>
                  <a:lnTo>
                    <a:pt x="16764" y="38195"/>
                  </a:lnTo>
                  <a:lnTo>
                    <a:pt x="21336" y="36671"/>
                  </a:lnTo>
                  <a:lnTo>
                    <a:pt x="27527" y="36671"/>
                  </a:lnTo>
                  <a:lnTo>
                    <a:pt x="32099" y="35147"/>
                  </a:lnTo>
                  <a:lnTo>
                    <a:pt x="48863" y="35147"/>
                  </a:lnTo>
                  <a:lnTo>
                    <a:pt x="48863" y="21431"/>
                  </a:lnTo>
                  <a:lnTo>
                    <a:pt x="47339" y="19907"/>
                  </a:lnTo>
                  <a:lnTo>
                    <a:pt x="47339" y="18383"/>
                  </a:lnTo>
                  <a:lnTo>
                    <a:pt x="45815" y="15335"/>
                  </a:lnTo>
                  <a:lnTo>
                    <a:pt x="44291" y="13811"/>
                  </a:lnTo>
                  <a:lnTo>
                    <a:pt x="41243" y="13811"/>
                  </a:lnTo>
                  <a:lnTo>
                    <a:pt x="39719" y="12287"/>
                  </a:lnTo>
                  <a:lnTo>
                    <a:pt x="38195" y="12287"/>
                  </a:lnTo>
                  <a:lnTo>
                    <a:pt x="35147" y="10763"/>
                  </a:lnTo>
                  <a:lnTo>
                    <a:pt x="60293" y="10763"/>
                  </a:lnTo>
                  <a:lnTo>
                    <a:pt x="61055" y="12287"/>
                  </a:lnTo>
                  <a:lnTo>
                    <a:pt x="61055" y="16859"/>
                  </a:lnTo>
                  <a:lnTo>
                    <a:pt x="62579" y="19907"/>
                  </a:lnTo>
                  <a:lnTo>
                    <a:pt x="62579" y="45815"/>
                  </a:lnTo>
                  <a:lnTo>
                    <a:pt x="29051" y="45815"/>
                  </a:lnTo>
                  <a:lnTo>
                    <a:pt x="27527" y="47339"/>
                  </a:lnTo>
                  <a:lnTo>
                    <a:pt x="24479" y="47339"/>
                  </a:lnTo>
                  <a:lnTo>
                    <a:pt x="21336" y="48863"/>
                  </a:lnTo>
                  <a:lnTo>
                    <a:pt x="15240" y="54959"/>
                  </a:lnTo>
                  <a:lnTo>
                    <a:pt x="15240" y="56483"/>
                  </a:lnTo>
                  <a:lnTo>
                    <a:pt x="13716" y="58007"/>
                  </a:lnTo>
                  <a:lnTo>
                    <a:pt x="13716" y="65627"/>
                  </a:lnTo>
                  <a:lnTo>
                    <a:pt x="15240" y="68675"/>
                  </a:lnTo>
                  <a:lnTo>
                    <a:pt x="18288" y="70199"/>
                  </a:lnTo>
                  <a:lnTo>
                    <a:pt x="19812" y="73247"/>
                  </a:lnTo>
                  <a:lnTo>
                    <a:pt x="24479" y="74771"/>
                  </a:lnTo>
                  <a:lnTo>
                    <a:pt x="49371" y="74771"/>
                  </a:lnTo>
                  <a:lnTo>
                    <a:pt x="47339" y="77819"/>
                  </a:lnTo>
                  <a:lnTo>
                    <a:pt x="44291" y="80962"/>
                  </a:lnTo>
                  <a:lnTo>
                    <a:pt x="30575" y="85534"/>
                  </a:lnTo>
                  <a:close/>
                </a:path>
                <a:path w="62865" h="85725">
                  <a:moveTo>
                    <a:pt x="6096" y="19907"/>
                  </a:moveTo>
                  <a:lnTo>
                    <a:pt x="4572" y="19907"/>
                  </a:lnTo>
                  <a:lnTo>
                    <a:pt x="4572" y="18383"/>
                  </a:lnTo>
                  <a:lnTo>
                    <a:pt x="7620" y="18383"/>
                  </a:lnTo>
                  <a:lnTo>
                    <a:pt x="6096" y="19907"/>
                  </a:lnTo>
                  <a:close/>
                </a:path>
                <a:path w="62865" h="85725">
                  <a:moveTo>
                    <a:pt x="49371" y="74771"/>
                  </a:moveTo>
                  <a:lnTo>
                    <a:pt x="32099" y="74771"/>
                  </a:lnTo>
                  <a:lnTo>
                    <a:pt x="36671" y="73247"/>
                  </a:lnTo>
                  <a:lnTo>
                    <a:pt x="39719" y="71723"/>
                  </a:lnTo>
                  <a:lnTo>
                    <a:pt x="42767" y="68675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5815"/>
                  </a:lnTo>
                  <a:lnTo>
                    <a:pt x="62579" y="45815"/>
                  </a:lnTo>
                  <a:lnTo>
                    <a:pt x="62579" y="73247"/>
                  </a:lnTo>
                  <a:lnTo>
                    <a:pt x="50387" y="73247"/>
                  </a:lnTo>
                  <a:lnTo>
                    <a:pt x="49371" y="74771"/>
                  </a:lnTo>
                  <a:close/>
                </a:path>
                <a:path w="62865" h="85725">
                  <a:moveTo>
                    <a:pt x="62579" y="84010"/>
                  </a:moveTo>
                  <a:lnTo>
                    <a:pt x="51911" y="84010"/>
                  </a:lnTo>
                  <a:lnTo>
                    <a:pt x="51911" y="82486"/>
                  </a:lnTo>
                  <a:lnTo>
                    <a:pt x="50387" y="82486"/>
                  </a:lnTo>
                  <a:lnTo>
                    <a:pt x="50387" y="73247"/>
                  </a:lnTo>
                  <a:lnTo>
                    <a:pt x="62579" y="73247"/>
                  </a:lnTo>
                  <a:lnTo>
                    <a:pt x="62579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0" name="object 320"/>
          <p:cNvGrpSpPr/>
          <p:nvPr/>
        </p:nvGrpSpPr>
        <p:grpSpPr>
          <a:xfrm>
            <a:off x="930402" y="6582155"/>
            <a:ext cx="789940" cy="114935"/>
            <a:chOff x="930402" y="6582155"/>
            <a:chExt cx="789940" cy="114935"/>
          </a:xfrm>
        </p:grpSpPr>
        <p:pic>
          <p:nvPicPr>
            <p:cNvPr id="321" name="object 321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930402" y="6583680"/>
              <a:ext cx="65722" cy="82391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1022019" y="6582156"/>
              <a:ext cx="697865" cy="114935"/>
            </a:xfrm>
            <a:custGeom>
              <a:avLst/>
              <a:gdLst/>
              <a:ahLst/>
              <a:cxnLst/>
              <a:rect l="l" t="t" r="r" b="b"/>
              <a:pathLst>
                <a:path w="697864" h="114934">
                  <a:moveTo>
                    <a:pt x="71818" y="35052"/>
                  </a:moveTo>
                  <a:lnTo>
                    <a:pt x="70205" y="30480"/>
                  </a:lnTo>
                  <a:lnTo>
                    <a:pt x="70205" y="25908"/>
                  </a:lnTo>
                  <a:lnTo>
                    <a:pt x="68681" y="19812"/>
                  </a:lnTo>
                  <a:lnTo>
                    <a:pt x="67157" y="15240"/>
                  </a:lnTo>
                  <a:lnTo>
                    <a:pt x="64109" y="12192"/>
                  </a:lnTo>
                  <a:lnTo>
                    <a:pt x="61061" y="7620"/>
                  </a:lnTo>
                  <a:lnTo>
                    <a:pt x="58013" y="4572"/>
                  </a:lnTo>
                  <a:lnTo>
                    <a:pt x="56489" y="3810"/>
                  </a:lnTo>
                  <a:lnTo>
                    <a:pt x="56489" y="35052"/>
                  </a:lnTo>
                  <a:lnTo>
                    <a:pt x="56489" y="50393"/>
                  </a:lnTo>
                  <a:lnTo>
                    <a:pt x="54965" y="53441"/>
                  </a:lnTo>
                  <a:lnTo>
                    <a:pt x="54965" y="58013"/>
                  </a:lnTo>
                  <a:lnTo>
                    <a:pt x="51917" y="64109"/>
                  </a:lnTo>
                  <a:lnTo>
                    <a:pt x="45821" y="70205"/>
                  </a:lnTo>
                  <a:lnTo>
                    <a:pt x="39725" y="73253"/>
                  </a:lnTo>
                  <a:lnTo>
                    <a:pt x="32105" y="73253"/>
                  </a:lnTo>
                  <a:lnTo>
                    <a:pt x="29057" y="71729"/>
                  </a:lnTo>
                  <a:lnTo>
                    <a:pt x="24485" y="68681"/>
                  </a:lnTo>
                  <a:lnTo>
                    <a:pt x="21437" y="67157"/>
                  </a:lnTo>
                  <a:lnTo>
                    <a:pt x="18288" y="62585"/>
                  </a:lnTo>
                  <a:lnTo>
                    <a:pt x="13716" y="58013"/>
                  </a:lnTo>
                  <a:lnTo>
                    <a:pt x="13716" y="27432"/>
                  </a:lnTo>
                  <a:lnTo>
                    <a:pt x="16764" y="24384"/>
                  </a:lnTo>
                  <a:lnTo>
                    <a:pt x="18288" y="21336"/>
                  </a:lnTo>
                  <a:lnTo>
                    <a:pt x="19913" y="19812"/>
                  </a:lnTo>
                  <a:lnTo>
                    <a:pt x="22961" y="18288"/>
                  </a:lnTo>
                  <a:lnTo>
                    <a:pt x="27533" y="13716"/>
                  </a:lnTo>
                  <a:lnTo>
                    <a:pt x="30581" y="13716"/>
                  </a:lnTo>
                  <a:lnTo>
                    <a:pt x="32105" y="12192"/>
                  </a:lnTo>
                  <a:lnTo>
                    <a:pt x="44297" y="12192"/>
                  </a:lnTo>
                  <a:lnTo>
                    <a:pt x="45821" y="15240"/>
                  </a:lnTo>
                  <a:lnTo>
                    <a:pt x="48869" y="16764"/>
                  </a:lnTo>
                  <a:lnTo>
                    <a:pt x="50393" y="18288"/>
                  </a:lnTo>
                  <a:lnTo>
                    <a:pt x="54965" y="27432"/>
                  </a:lnTo>
                  <a:lnTo>
                    <a:pt x="54965" y="32004"/>
                  </a:lnTo>
                  <a:lnTo>
                    <a:pt x="56489" y="35052"/>
                  </a:lnTo>
                  <a:lnTo>
                    <a:pt x="56489" y="3810"/>
                  </a:lnTo>
                  <a:lnTo>
                    <a:pt x="54965" y="3048"/>
                  </a:lnTo>
                  <a:lnTo>
                    <a:pt x="45821" y="0"/>
                  </a:lnTo>
                  <a:lnTo>
                    <a:pt x="32105" y="0"/>
                  </a:lnTo>
                  <a:lnTo>
                    <a:pt x="30581" y="1524"/>
                  </a:lnTo>
                  <a:lnTo>
                    <a:pt x="27533" y="1524"/>
                  </a:lnTo>
                  <a:lnTo>
                    <a:pt x="26009" y="3048"/>
                  </a:lnTo>
                  <a:lnTo>
                    <a:pt x="22961" y="4572"/>
                  </a:lnTo>
                  <a:lnTo>
                    <a:pt x="21437" y="6096"/>
                  </a:lnTo>
                  <a:lnTo>
                    <a:pt x="18288" y="7620"/>
                  </a:lnTo>
                  <a:lnTo>
                    <a:pt x="16764" y="9144"/>
                  </a:lnTo>
                  <a:lnTo>
                    <a:pt x="15240" y="12192"/>
                  </a:lnTo>
                  <a:lnTo>
                    <a:pt x="12192" y="13716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114401"/>
                  </a:lnTo>
                  <a:lnTo>
                    <a:pt x="13716" y="114401"/>
                  </a:lnTo>
                  <a:lnTo>
                    <a:pt x="13716" y="73253"/>
                  </a:lnTo>
                  <a:lnTo>
                    <a:pt x="18288" y="77825"/>
                  </a:lnTo>
                  <a:lnTo>
                    <a:pt x="19913" y="79349"/>
                  </a:lnTo>
                  <a:lnTo>
                    <a:pt x="21437" y="80873"/>
                  </a:lnTo>
                  <a:lnTo>
                    <a:pt x="22961" y="80873"/>
                  </a:lnTo>
                  <a:lnTo>
                    <a:pt x="26009" y="82397"/>
                  </a:lnTo>
                  <a:lnTo>
                    <a:pt x="27533" y="83921"/>
                  </a:lnTo>
                  <a:lnTo>
                    <a:pt x="30581" y="83921"/>
                  </a:lnTo>
                  <a:lnTo>
                    <a:pt x="33629" y="85445"/>
                  </a:lnTo>
                  <a:lnTo>
                    <a:pt x="42773" y="85445"/>
                  </a:lnTo>
                  <a:lnTo>
                    <a:pt x="51917" y="82397"/>
                  </a:lnTo>
                  <a:lnTo>
                    <a:pt x="56489" y="79349"/>
                  </a:lnTo>
                  <a:lnTo>
                    <a:pt x="59537" y="77825"/>
                  </a:lnTo>
                  <a:lnTo>
                    <a:pt x="62585" y="73253"/>
                  </a:lnTo>
                  <a:lnTo>
                    <a:pt x="65633" y="70205"/>
                  </a:lnTo>
                  <a:lnTo>
                    <a:pt x="67157" y="65633"/>
                  </a:lnTo>
                  <a:lnTo>
                    <a:pt x="70205" y="53441"/>
                  </a:lnTo>
                  <a:lnTo>
                    <a:pt x="71818" y="48869"/>
                  </a:lnTo>
                  <a:lnTo>
                    <a:pt x="71818" y="35052"/>
                  </a:lnTo>
                  <a:close/>
                </a:path>
                <a:path w="697864" h="114934">
                  <a:moveTo>
                    <a:pt x="163360" y="28956"/>
                  </a:moveTo>
                  <a:lnTo>
                    <a:pt x="161836" y="24384"/>
                  </a:lnTo>
                  <a:lnTo>
                    <a:pt x="160312" y="18288"/>
                  </a:lnTo>
                  <a:lnTo>
                    <a:pt x="157264" y="15240"/>
                  </a:lnTo>
                  <a:lnTo>
                    <a:pt x="155232" y="12192"/>
                  </a:lnTo>
                  <a:lnTo>
                    <a:pt x="154216" y="10668"/>
                  </a:lnTo>
                  <a:lnTo>
                    <a:pt x="151168" y="7620"/>
                  </a:lnTo>
                  <a:lnTo>
                    <a:pt x="148120" y="5588"/>
                  </a:lnTo>
                  <a:lnTo>
                    <a:pt x="148120" y="30480"/>
                  </a:lnTo>
                  <a:lnTo>
                    <a:pt x="148120" y="51917"/>
                  </a:lnTo>
                  <a:lnTo>
                    <a:pt x="146596" y="54965"/>
                  </a:lnTo>
                  <a:lnTo>
                    <a:pt x="146596" y="58013"/>
                  </a:lnTo>
                  <a:lnTo>
                    <a:pt x="145072" y="62585"/>
                  </a:lnTo>
                  <a:lnTo>
                    <a:pt x="140500" y="67157"/>
                  </a:lnTo>
                  <a:lnTo>
                    <a:pt x="138976" y="70205"/>
                  </a:lnTo>
                  <a:lnTo>
                    <a:pt x="135928" y="70205"/>
                  </a:lnTo>
                  <a:lnTo>
                    <a:pt x="132880" y="71729"/>
                  </a:lnTo>
                  <a:lnTo>
                    <a:pt x="128308" y="73253"/>
                  </a:lnTo>
                  <a:lnTo>
                    <a:pt x="120586" y="73253"/>
                  </a:lnTo>
                  <a:lnTo>
                    <a:pt x="116014" y="71729"/>
                  </a:lnTo>
                  <a:lnTo>
                    <a:pt x="106870" y="67157"/>
                  </a:lnTo>
                  <a:lnTo>
                    <a:pt x="102298" y="58013"/>
                  </a:lnTo>
                  <a:lnTo>
                    <a:pt x="102298" y="54965"/>
                  </a:lnTo>
                  <a:lnTo>
                    <a:pt x="100774" y="50393"/>
                  </a:lnTo>
                  <a:lnTo>
                    <a:pt x="100774" y="33528"/>
                  </a:lnTo>
                  <a:lnTo>
                    <a:pt x="102298" y="30480"/>
                  </a:lnTo>
                  <a:lnTo>
                    <a:pt x="103822" y="25908"/>
                  </a:lnTo>
                  <a:lnTo>
                    <a:pt x="108394" y="16764"/>
                  </a:lnTo>
                  <a:lnTo>
                    <a:pt x="117538" y="12192"/>
                  </a:lnTo>
                  <a:lnTo>
                    <a:pt x="132880" y="12192"/>
                  </a:lnTo>
                  <a:lnTo>
                    <a:pt x="138976" y="15240"/>
                  </a:lnTo>
                  <a:lnTo>
                    <a:pt x="142024" y="18288"/>
                  </a:lnTo>
                  <a:lnTo>
                    <a:pt x="148120" y="30480"/>
                  </a:lnTo>
                  <a:lnTo>
                    <a:pt x="148120" y="5588"/>
                  </a:lnTo>
                  <a:lnTo>
                    <a:pt x="146596" y="4572"/>
                  </a:lnTo>
                  <a:lnTo>
                    <a:pt x="142024" y="3048"/>
                  </a:lnTo>
                  <a:lnTo>
                    <a:pt x="137452" y="0"/>
                  </a:lnTo>
                  <a:lnTo>
                    <a:pt x="119062" y="0"/>
                  </a:lnTo>
                  <a:lnTo>
                    <a:pt x="112966" y="1524"/>
                  </a:lnTo>
                  <a:lnTo>
                    <a:pt x="103822" y="4572"/>
                  </a:lnTo>
                  <a:lnTo>
                    <a:pt x="99250" y="7620"/>
                  </a:lnTo>
                  <a:lnTo>
                    <a:pt x="96202" y="12192"/>
                  </a:lnTo>
                  <a:lnTo>
                    <a:pt x="91630" y="15240"/>
                  </a:lnTo>
                  <a:lnTo>
                    <a:pt x="90106" y="19812"/>
                  </a:lnTo>
                  <a:lnTo>
                    <a:pt x="88582" y="25908"/>
                  </a:lnTo>
                  <a:lnTo>
                    <a:pt x="87058" y="30480"/>
                  </a:lnTo>
                  <a:lnTo>
                    <a:pt x="85534" y="36576"/>
                  </a:lnTo>
                  <a:lnTo>
                    <a:pt x="85534" y="50393"/>
                  </a:lnTo>
                  <a:lnTo>
                    <a:pt x="87058" y="54965"/>
                  </a:lnTo>
                  <a:lnTo>
                    <a:pt x="88582" y="61061"/>
                  </a:lnTo>
                  <a:lnTo>
                    <a:pt x="117538" y="85445"/>
                  </a:lnTo>
                  <a:lnTo>
                    <a:pt x="129832" y="85445"/>
                  </a:lnTo>
                  <a:lnTo>
                    <a:pt x="135928" y="83921"/>
                  </a:lnTo>
                  <a:lnTo>
                    <a:pt x="140500" y="82397"/>
                  </a:lnTo>
                  <a:lnTo>
                    <a:pt x="146596" y="79349"/>
                  </a:lnTo>
                  <a:lnTo>
                    <a:pt x="149644" y="76301"/>
                  </a:lnTo>
                  <a:lnTo>
                    <a:pt x="154216" y="73253"/>
                  </a:lnTo>
                  <a:lnTo>
                    <a:pt x="157264" y="68681"/>
                  </a:lnTo>
                  <a:lnTo>
                    <a:pt x="158788" y="64109"/>
                  </a:lnTo>
                  <a:lnTo>
                    <a:pt x="161836" y="59537"/>
                  </a:lnTo>
                  <a:lnTo>
                    <a:pt x="163360" y="53441"/>
                  </a:lnTo>
                  <a:lnTo>
                    <a:pt x="163360" y="28956"/>
                  </a:lnTo>
                  <a:close/>
                </a:path>
                <a:path w="697864" h="114934">
                  <a:moveTo>
                    <a:pt x="268706" y="71729"/>
                  </a:moveTo>
                  <a:lnTo>
                    <a:pt x="254990" y="71729"/>
                  </a:lnTo>
                  <a:lnTo>
                    <a:pt x="254990" y="13716"/>
                  </a:lnTo>
                  <a:lnTo>
                    <a:pt x="254990" y="4572"/>
                  </a:lnTo>
                  <a:lnTo>
                    <a:pt x="251942" y="1524"/>
                  </a:lnTo>
                  <a:lnTo>
                    <a:pt x="239750" y="1524"/>
                  </a:lnTo>
                  <a:lnTo>
                    <a:pt x="239750" y="13716"/>
                  </a:lnTo>
                  <a:lnTo>
                    <a:pt x="239750" y="71729"/>
                  </a:lnTo>
                  <a:lnTo>
                    <a:pt x="198513" y="71729"/>
                  </a:lnTo>
                  <a:lnTo>
                    <a:pt x="200037" y="68681"/>
                  </a:lnTo>
                  <a:lnTo>
                    <a:pt x="201561" y="67157"/>
                  </a:lnTo>
                  <a:lnTo>
                    <a:pt x="206133" y="58013"/>
                  </a:lnTo>
                  <a:lnTo>
                    <a:pt x="209181" y="48869"/>
                  </a:lnTo>
                  <a:lnTo>
                    <a:pt x="210705" y="42672"/>
                  </a:lnTo>
                  <a:lnTo>
                    <a:pt x="213753" y="30480"/>
                  </a:lnTo>
                  <a:lnTo>
                    <a:pt x="213753" y="22860"/>
                  </a:lnTo>
                  <a:lnTo>
                    <a:pt x="215277" y="13716"/>
                  </a:lnTo>
                  <a:lnTo>
                    <a:pt x="239750" y="13716"/>
                  </a:lnTo>
                  <a:lnTo>
                    <a:pt x="239750" y="1524"/>
                  </a:lnTo>
                  <a:lnTo>
                    <a:pt x="204609" y="1524"/>
                  </a:lnTo>
                  <a:lnTo>
                    <a:pt x="203085" y="3048"/>
                  </a:lnTo>
                  <a:lnTo>
                    <a:pt x="203085" y="6096"/>
                  </a:lnTo>
                  <a:lnTo>
                    <a:pt x="201942" y="13576"/>
                  </a:lnTo>
                  <a:lnTo>
                    <a:pt x="190893" y="59537"/>
                  </a:lnTo>
                  <a:lnTo>
                    <a:pt x="184797" y="68681"/>
                  </a:lnTo>
                  <a:lnTo>
                    <a:pt x="183273" y="71729"/>
                  </a:lnTo>
                  <a:lnTo>
                    <a:pt x="175653" y="71729"/>
                  </a:lnTo>
                  <a:lnTo>
                    <a:pt x="174129" y="73253"/>
                  </a:lnTo>
                  <a:lnTo>
                    <a:pt x="174129" y="111353"/>
                  </a:lnTo>
                  <a:lnTo>
                    <a:pt x="186321" y="111353"/>
                  </a:lnTo>
                  <a:lnTo>
                    <a:pt x="186321" y="83921"/>
                  </a:lnTo>
                  <a:lnTo>
                    <a:pt x="256514" y="83921"/>
                  </a:lnTo>
                  <a:lnTo>
                    <a:pt x="256514" y="111353"/>
                  </a:lnTo>
                  <a:lnTo>
                    <a:pt x="268706" y="111353"/>
                  </a:lnTo>
                  <a:lnTo>
                    <a:pt x="268706" y="83921"/>
                  </a:lnTo>
                  <a:lnTo>
                    <a:pt x="268706" y="71729"/>
                  </a:lnTo>
                  <a:close/>
                </a:path>
                <a:path w="697864" h="114934">
                  <a:moveTo>
                    <a:pt x="349669" y="1524"/>
                  </a:moveTo>
                  <a:lnTo>
                    <a:pt x="335953" y="1524"/>
                  </a:lnTo>
                  <a:lnTo>
                    <a:pt x="335953" y="4572"/>
                  </a:lnTo>
                  <a:lnTo>
                    <a:pt x="314515" y="67157"/>
                  </a:lnTo>
                  <a:lnTo>
                    <a:pt x="312991" y="67157"/>
                  </a:lnTo>
                  <a:lnTo>
                    <a:pt x="291655" y="4572"/>
                  </a:lnTo>
                  <a:lnTo>
                    <a:pt x="291655" y="3048"/>
                  </a:lnTo>
                  <a:lnTo>
                    <a:pt x="290131" y="3048"/>
                  </a:lnTo>
                  <a:lnTo>
                    <a:pt x="290131" y="1524"/>
                  </a:lnTo>
                  <a:lnTo>
                    <a:pt x="276415" y="1524"/>
                  </a:lnTo>
                  <a:lnTo>
                    <a:pt x="276415" y="6096"/>
                  </a:lnTo>
                  <a:lnTo>
                    <a:pt x="303847" y="80873"/>
                  </a:lnTo>
                  <a:lnTo>
                    <a:pt x="306895" y="83921"/>
                  </a:lnTo>
                  <a:lnTo>
                    <a:pt x="296227" y="109829"/>
                  </a:lnTo>
                  <a:lnTo>
                    <a:pt x="296227" y="114401"/>
                  </a:lnTo>
                  <a:lnTo>
                    <a:pt x="309943" y="114401"/>
                  </a:lnTo>
                  <a:lnTo>
                    <a:pt x="311467" y="112877"/>
                  </a:lnTo>
                  <a:lnTo>
                    <a:pt x="311467" y="111353"/>
                  </a:lnTo>
                  <a:lnTo>
                    <a:pt x="322135" y="83921"/>
                  </a:lnTo>
                  <a:lnTo>
                    <a:pt x="328066" y="67157"/>
                  </a:lnTo>
                  <a:lnTo>
                    <a:pt x="349669" y="6096"/>
                  </a:lnTo>
                  <a:lnTo>
                    <a:pt x="349669" y="1524"/>
                  </a:lnTo>
                  <a:close/>
                </a:path>
                <a:path w="697864" h="114934">
                  <a:moveTo>
                    <a:pt x="429107" y="79349"/>
                  </a:moveTo>
                  <a:lnTo>
                    <a:pt x="427583" y="77825"/>
                  </a:lnTo>
                  <a:lnTo>
                    <a:pt x="419874" y="59537"/>
                  </a:lnTo>
                  <a:lnTo>
                    <a:pt x="416826" y="53441"/>
                  </a:lnTo>
                  <a:lnTo>
                    <a:pt x="415302" y="51917"/>
                  </a:lnTo>
                  <a:lnTo>
                    <a:pt x="415302" y="50393"/>
                  </a:lnTo>
                  <a:lnTo>
                    <a:pt x="413778" y="48869"/>
                  </a:lnTo>
                  <a:lnTo>
                    <a:pt x="412254" y="47244"/>
                  </a:lnTo>
                  <a:lnTo>
                    <a:pt x="407682" y="42672"/>
                  </a:lnTo>
                  <a:lnTo>
                    <a:pt x="406158" y="42672"/>
                  </a:lnTo>
                  <a:lnTo>
                    <a:pt x="403110" y="41148"/>
                  </a:lnTo>
                  <a:lnTo>
                    <a:pt x="401586" y="41148"/>
                  </a:lnTo>
                  <a:lnTo>
                    <a:pt x="403110" y="39624"/>
                  </a:lnTo>
                  <a:lnTo>
                    <a:pt x="404634" y="39624"/>
                  </a:lnTo>
                  <a:lnTo>
                    <a:pt x="406158" y="38100"/>
                  </a:lnTo>
                  <a:lnTo>
                    <a:pt x="407682" y="38100"/>
                  </a:lnTo>
                  <a:lnTo>
                    <a:pt x="409206" y="36576"/>
                  </a:lnTo>
                  <a:lnTo>
                    <a:pt x="409206" y="35052"/>
                  </a:lnTo>
                  <a:lnTo>
                    <a:pt x="410730" y="35052"/>
                  </a:lnTo>
                  <a:lnTo>
                    <a:pt x="412254" y="33528"/>
                  </a:lnTo>
                  <a:lnTo>
                    <a:pt x="413778" y="30480"/>
                  </a:lnTo>
                  <a:lnTo>
                    <a:pt x="415302" y="28956"/>
                  </a:lnTo>
                  <a:lnTo>
                    <a:pt x="416826" y="25908"/>
                  </a:lnTo>
                  <a:lnTo>
                    <a:pt x="418350" y="24384"/>
                  </a:lnTo>
                  <a:lnTo>
                    <a:pt x="425970" y="6096"/>
                  </a:lnTo>
                  <a:lnTo>
                    <a:pt x="425970" y="1524"/>
                  </a:lnTo>
                  <a:lnTo>
                    <a:pt x="412254" y="1524"/>
                  </a:lnTo>
                  <a:lnTo>
                    <a:pt x="412254" y="3048"/>
                  </a:lnTo>
                  <a:lnTo>
                    <a:pt x="410730" y="3048"/>
                  </a:lnTo>
                  <a:lnTo>
                    <a:pt x="404634" y="21336"/>
                  </a:lnTo>
                  <a:lnTo>
                    <a:pt x="403110" y="24384"/>
                  </a:lnTo>
                  <a:lnTo>
                    <a:pt x="401586" y="25908"/>
                  </a:lnTo>
                  <a:lnTo>
                    <a:pt x="401586" y="27432"/>
                  </a:lnTo>
                  <a:lnTo>
                    <a:pt x="400062" y="30480"/>
                  </a:lnTo>
                  <a:lnTo>
                    <a:pt x="398538" y="30480"/>
                  </a:lnTo>
                  <a:lnTo>
                    <a:pt x="395490" y="33528"/>
                  </a:lnTo>
                  <a:lnTo>
                    <a:pt x="393966" y="33528"/>
                  </a:lnTo>
                  <a:lnTo>
                    <a:pt x="392442" y="35052"/>
                  </a:lnTo>
                  <a:lnTo>
                    <a:pt x="380250" y="35052"/>
                  </a:lnTo>
                  <a:lnTo>
                    <a:pt x="380250" y="3048"/>
                  </a:lnTo>
                  <a:lnTo>
                    <a:pt x="378726" y="1524"/>
                  </a:lnTo>
                  <a:lnTo>
                    <a:pt x="366433" y="1524"/>
                  </a:lnTo>
                  <a:lnTo>
                    <a:pt x="366433" y="3048"/>
                  </a:lnTo>
                  <a:lnTo>
                    <a:pt x="364909" y="3048"/>
                  </a:lnTo>
                  <a:lnTo>
                    <a:pt x="364909" y="82397"/>
                  </a:lnTo>
                  <a:lnTo>
                    <a:pt x="366433" y="82397"/>
                  </a:lnTo>
                  <a:lnTo>
                    <a:pt x="366433" y="83921"/>
                  </a:lnTo>
                  <a:lnTo>
                    <a:pt x="378726" y="83921"/>
                  </a:lnTo>
                  <a:lnTo>
                    <a:pt x="378726" y="82397"/>
                  </a:lnTo>
                  <a:lnTo>
                    <a:pt x="380250" y="82397"/>
                  </a:lnTo>
                  <a:lnTo>
                    <a:pt x="380250" y="47244"/>
                  </a:lnTo>
                  <a:lnTo>
                    <a:pt x="392442" y="47244"/>
                  </a:lnTo>
                  <a:lnTo>
                    <a:pt x="393966" y="48869"/>
                  </a:lnTo>
                  <a:lnTo>
                    <a:pt x="397014" y="48869"/>
                  </a:lnTo>
                  <a:lnTo>
                    <a:pt x="401586" y="53441"/>
                  </a:lnTo>
                  <a:lnTo>
                    <a:pt x="401586" y="54965"/>
                  </a:lnTo>
                  <a:lnTo>
                    <a:pt x="403110" y="56489"/>
                  </a:lnTo>
                  <a:lnTo>
                    <a:pt x="404634" y="59537"/>
                  </a:lnTo>
                  <a:lnTo>
                    <a:pt x="404634" y="61061"/>
                  </a:lnTo>
                  <a:lnTo>
                    <a:pt x="413778" y="80873"/>
                  </a:lnTo>
                  <a:lnTo>
                    <a:pt x="413778" y="82397"/>
                  </a:lnTo>
                  <a:lnTo>
                    <a:pt x="415302" y="82397"/>
                  </a:lnTo>
                  <a:lnTo>
                    <a:pt x="415302" y="83921"/>
                  </a:lnTo>
                  <a:lnTo>
                    <a:pt x="427583" y="83921"/>
                  </a:lnTo>
                  <a:lnTo>
                    <a:pt x="429107" y="82397"/>
                  </a:lnTo>
                  <a:lnTo>
                    <a:pt x="429107" y="79349"/>
                  </a:lnTo>
                  <a:close/>
                </a:path>
                <a:path w="697864" h="114934">
                  <a:moveTo>
                    <a:pt x="528256" y="73253"/>
                  </a:moveTo>
                  <a:lnTo>
                    <a:pt x="526732" y="71729"/>
                  </a:lnTo>
                  <a:lnTo>
                    <a:pt x="513016" y="71729"/>
                  </a:lnTo>
                  <a:lnTo>
                    <a:pt x="513016" y="1524"/>
                  </a:lnTo>
                  <a:lnTo>
                    <a:pt x="499300" y="1524"/>
                  </a:lnTo>
                  <a:lnTo>
                    <a:pt x="499300" y="71729"/>
                  </a:lnTo>
                  <a:lnTo>
                    <a:pt x="462635" y="71729"/>
                  </a:lnTo>
                  <a:lnTo>
                    <a:pt x="462635" y="3048"/>
                  </a:lnTo>
                  <a:lnTo>
                    <a:pt x="461111" y="3048"/>
                  </a:lnTo>
                  <a:lnTo>
                    <a:pt x="461111" y="1524"/>
                  </a:lnTo>
                  <a:lnTo>
                    <a:pt x="448919" y="1524"/>
                  </a:lnTo>
                  <a:lnTo>
                    <a:pt x="447395" y="3048"/>
                  </a:lnTo>
                  <a:lnTo>
                    <a:pt x="447395" y="80873"/>
                  </a:lnTo>
                  <a:lnTo>
                    <a:pt x="448919" y="80873"/>
                  </a:lnTo>
                  <a:lnTo>
                    <a:pt x="448919" y="82397"/>
                  </a:lnTo>
                  <a:lnTo>
                    <a:pt x="450443" y="82397"/>
                  </a:lnTo>
                  <a:lnTo>
                    <a:pt x="450443" y="83921"/>
                  </a:lnTo>
                  <a:lnTo>
                    <a:pt x="516064" y="83921"/>
                  </a:lnTo>
                  <a:lnTo>
                    <a:pt x="516064" y="111353"/>
                  </a:lnTo>
                  <a:lnTo>
                    <a:pt x="526732" y="111353"/>
                  </a:lnTo>
                  <a:lnTo>
                    <a:pt x="528256" y="109829"/>
                  </a:lnTo>
                  <a:lnTo>
                    <a:pt x="528256" y="73253"/>
                  </a:lnTo>
                  <a:close/>
                </a:path>
                <a:path w="697864" h="114934">
                  <a:moveTo>
                    <a:pt x="615315" y="3048"/>
                  </a:moveTo>
                  <a:lnTo>
                    <a:pt x="613791" y="3048"/>
                  </a:lnTo>
                  <a:lnTo>
                    <a:pt x="613791" y="1524"/>
                  </a:lnTo>
                  <a:lnTo>
                    <a:pt x="603123" y="1524"/>
                  </a:lnTo>
                  <a:lnTo>
                    <a:pt x="601599" y="3048"/>
                  </a:lnTo>
                  <a:lnTo>
                    <a:pt x="567982" y="48869"/>
                  </a:lnTo>
                  <a:lnTo>
                    <a:pt x="566458" y="51917"/>
                  </a:lnTo>
                  <a:lnTo>
                    <a:pt x="563410" y="54965"/>
                  </a:lnTo>
                  <a:lnTo>
                    <a:pt x="561886" y="58013"/>
                  </a:lnTo>
                  <a:lnTo>
                    <a:pt x="560362" y="59537"/>
                  </a:lnTo>
                  <a:lnTo>
                    <a:pt x="558838" y="62585"/>
                  </a:lnTo>
                  <a:lnTo>
                    <a:pt x="558838" y="58013"/>
                  </a:lnTo>
                  <a:lnTo>
                    <a:pt x="560362" y="54965"/>
                  </a:lnTo>
                  <a:lnTo>
                    <a:pt x="560362" y="3048"/>
                  </a:lnTo>
                  <a:lnTo>
                    <a:pt x="558838" y="1524"/>
                  </a:lnTo>
                  <a:lnTo>
                    <a:pt x="546646" y="1524"/>
                  </a:lnTo>
                  <a:lnTo>
                    <a:pt x="545122" y="3048"/>
                  </a:lnTo>
                  <a:lnTo>
                    <a:pt x="545122" y="82397"/>
                  </a:lnTo>
                  <a:lnTo>
                    <a:pt x="546646" y="82397"/>
                  </a:lnTo>
                  <a:lnTo>
                    <a:pt x="546646" y="83921"/>
                  </a:lnTo>
                  <a:lnTo>
                    <a:pt x="557314" y="83921"/>
                  </a:lnTo>
                  <a:lnTo>
                    <a:pt x="557314" y="82397"/>
                  </a:lnTo>
                  <a:lnTo>
                    <a:pt x="558838" y="82397"/>
                  </a:lnTo>
                  <a:lnTo>
                    <a:pt x="558838" y="80873"/>
                  </a:lnTo>
                  <a:lnTo>
                    <a:pt x="572719" y="62585"/>
                  </a:lnTo>
                  <a:lnTo>
                    <a:pt x="592455" y="36576"/>
                  </a:lnTo>
                  <a:lnTo>
                    <a:pt x="593979" y="33528"/>
                  </a:lnTo>
                  <a:lnTo>
                    <a:pt x="595503" y="32004"/>
                  </a:lnTo>
                  <a:lnTo>
                    <a:pt x="597027" y="28956"/>
                  </a:lnTo>
                  <a:lnTo>
                    <a:pt x="600075" y="25908"/>
                  </a:lnTo>
                  <a:lnTo>
                    <a:pt x="601599" y="22860"/>
                  </a:lnTo>
                  <a:lnTo>
                    <a:pt x="601599" y="25908"/>
                  </a:lnTo>
                  <a:lnTo>
                    <a:pt x="600075" y="27432"/>
                  </a:lnTo>
                  <a:lnTo>
                    <a:pt x="600075" y="82397"/>
                  </a:lnTo>
                  <a:lnTo>
                    <a:pt x="601599" y="82397"/>
                  </a:lnTo>
                  <a:lnTo>
                    <a:pt x="601599" y="83921"/>
                  </a:lnTo>
                  <a:lnTo>
                    <a:pt x="613791" y="83921"/>
                  </a:lnTo>
                  <a:lnTo>
                    <a:pt x="613791" y="82397"/>
                  </a:lnTo>
                  <a:lnTo>
                    <a:pt x="615315" y="82397"/>
                  </a:lnTo>
                  <a:lnTo>
                    <a:pt x="615315" y="22860"/>
                  </a:lnTo>
                  <a:lnTo>
                    <a:pt x="615315" y="3048"/>
                  </a:lnTo>
                  <a:close/>
                </a:path>
                <a:path w="697864" h="114934">
                  <a:moveTo>
                    <a:pt x="697801" y="4572"/>
                  </a:moveTo>
                  <a:lnTo>
                    <a:pt x="696277" y="3048"/>
                  </a:lnTo>
                  <a:lnTo>
                    <a:pt x="694753" y="3048"/>
                  </a:lnTo>
                  <a:lnTo>
                    <a:pt x="694753" y="1524"/>
                  </a:lnTo>
                  <a:lnTo>
                    <a:pt x="684085" y="1524"/>
                  </a:lnTo>
                  <a:lnTo>
                    <a:pt x="684085" y="12192"/>
                  </a:lnTo>
                  <a:lnTo>
                    <a:pt x="684085" y="38100"/>
                  </a:lnTo>
                  <a:lnTo>
                    <a:pt x="664184" y="38100"/>
                  </a:lnTo>
                  <a:lnTo>
                    <a:pt x="661136" y="36576"/>
                  </a:lnTo>
                  <a:lnTo>
                    <a:pt x="658088" y="36576"/>
                  </a:lnTo>
                  <a:lnTo>
                    <a:pt x="656564" y="35052"/>
                  </a:lnTo>
                  <a:lnTo>
                    <a:pt x="655040" y="35052"/>
                  </a:lnTo>
                  <a:lnTo>
                    <a:pt x="651992" y="32004"/>
                  </a:lnTo>
                  <a:lnTo>
                    <a:pt x="651992" y="30480"/>
                  </a:lnTo>
                  <a:lnTo>
                    <a:pt x="650468" y="28956"/>
                  </a:lnTo>
                  <a:lnTo>
                    <a:pt x="650468" y="21336"/>
                  </a:lnTo>
                  <a:lnTo>
                    <a:pt x="651992" y="19812"/>
                  </a:lnTo>
                  <a:lnTo>
                    <a:pt x="651992" y="18288"/>
                  </a:lnTo>
                  <a:lnTo>
                    <a:pt x="658088" y="12192"/>
                  </a:lnTo>
                  <a:lnTo>
                    <a:pt x="664184" y="12192"/>
                  </a:lnTo>
                  <a:lnTo>
                    <a:pt x="667232" y="10668"/>
                  </a:lnTo>
                  <a:lnTo>
                    <a:pt x="679424" y="10668"/>
                  </a:lnTo>
                  <a:lnTo>
                    <a:pt x="680948" y="12192"/>
                  </a:lnTo>
                  <a:lnTo>
                    <a:pt x="684085" y="12192"/>
                  </a:lnTo>
                  <a:lnTo>
                    <a:pt x="684085" y="1524"/>
                  </a:lnTo>
                  <a:lnTo>
                    <a:pt x="682561" y="0"/>
                  </a:lnTo>
                  <a:lnTo>
                    <a:pt x="665708" y="0"/>
                  </a:lnTo>
                  <a:lnTo>
                    <a:pt x="661136" y="1524"/>
                  </a:lnTo>
                  <a:lnTo>
                    <a:pt x="656564" y="1524"/>
                  </a:lnTo>
                  <a:lnTo>
                    <a:pt x="651992" y="3048"/>
                  </a:lnTo>
                  <a:lnTo>
                    <a:pt x="648944" y="4572"/>
                  </a:lnTo>
                  <a:lnTo>
                    <a:pt x="645896" y="7620"/>
                  </a:lnTo>
                  <a:lnTo>
                    <a:pt x="642848" y="9144"/>
                  </a:lnTo>
                  <a:lnTo>
                    <a:pt x="639800" y="12192"/>
                  </a:lnTo>
                  <a:lnTo>
                    <a:pt x="636752" y="18288"/>
                  </a:lnTo>
                  <a:lnTo>
                    <a:pt x="636752" y="30480"/>
                  </a:lnTo>
                  <a:lnTo>
                    <a:pt x="638276" y="35052"/>
                  </a:lnTo>
                  <a:lnTo>
                    <a:pt x="644372" y="41148"/>
                  </a:lnTo>
                  <a:lnTo>
                    <a:pt x="648944" y="44196"/>
                  </a:lnTo>
                  <a:lnTo>
                    <a:pt x="655040" y="45720"/>
                  </a:lnTo>
                  <a:lnTo>
                    <a:pt x="651992" y="45720"/>
                  </a:lnTo>
                  <a:lnTo>
                    <a:pt x="648944" y="48869"/>
                  </a:lnTo>
                  <a:lnTo>
                    <a:pt x="645896" y="50393"/>
                  </a:lnTo>
                  <a:lnTo>
                    <a:pt x="644372" y="53441"/>
                  </a:lnTo>
                  <a:lnTo>
                    <a:pt x="641324" y="56489"/>
                  </a:lnTo>
                  <a:lnTo>
                    <a:pt x="639800" y="61061"/>
                  </a:lnTo>
                  <a:lnTo>
                    <a:pt x="633704" y="74777"/>
                  </a:lnTo>
                  <a:lnTo>
                    <a:pt x="633704" y="77825"/>
                  </a:lnTo>
                  <a:lnTo>
                    <a:pt x="632180" y="79349"/>
                  </a:lnTo>
                  <a:lnTo>
                    <a:pt x="632180" y="83921"/>
                  </a:lnTo>
                  <a:lnTo>
                    <a:pt x="644372" y="83921"/>
                  </a:lnTo>
                  <a:lnTo>
                    <a:pt x="647420" y="80873"/>
                  </a:lnTo>
                  <a:lnTo>
                    <a:pt x="653516" y="65633"/>
                  </a:lnTo>
                  <a:lnTo>
                    <a:pt x="656564" y="59537"/>
                  </a:lnTo>
                  <a:lnTo>
                    <a:pt x="656564" y="58013"/>
                  </a:lnTo>
                  <a:lnTo>
                    <a:pt x="658088" y="54965"/>
                  </a:lnTo>
                  <a:lnTo>
                    <a:pt x="662660" y="50393"/>
                  </a:lnTo>
                  <a:lnTo>
                    <a:pt x="664184" y="50393"/>
                  </a:lnTo>
                  <a:lnTo>
                    <a:pt x="667232" y="48869"/>
                  </a:lnTo>
                  <a:lnTo>
                    <a:pt x="684085" y="48869"/>
                  </a:lnTo>
                  <a:lnTo>
                    <a:pt x="684085" y="83921"/>
                  </a:lnTo>
                  <a:lnTo>
                    <a:pt x="696277" y="83921"/>
                  </a:lnTo>
                  <a:lnTo>
                    <a:pt x="697801" y="82397"/>
                  </a:lnTo>
                  <a:lnTo>
                    <a:pt x="697801" y="48869"/>
                  </a:lnTo>
                  <a:lnTo>
                    <a:pt x="697801" y="38100"/>
                  </a:lnTo>
                  <a:lnTo>
                    <a:pt x="697801" y="10668"/>
                  </a:lnTo>
                  <a:lnTo>
                    <a:pt x="697801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3" name="object 323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820608" y="6582155"/>
            <a:ext cx="406145" cy="85439"/>
          </a:xfrm>
          <a:prstGeom prst="rect">
            <a:avLst/>
          </a:prstGeom>
        </p:spPr>
      </p:pic>
      <p:pic>
        <p:nvPicPr>
          <p:cNvPr id="324" name="object 324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2315336" y="6582156"/>
            <a:ext cx="167925" cy="111347"/>
          </a:xfrm>
          <a:prstGeom prst="rect">
            <a:avLst/>
          </a:prstGeom>
        </p:spPr>
      </p:pic>
      <p:grpSp>
        <p:nvGrpSpPr>
          <p:cNvPr id="325" name="object 325"/>
          <p:cNvGrpSpPr/>
          <p:nvPr/>
        </p:nvGrpSpPr>
        <p:grpSpPr>
          <a:xfrm>
            <a:off x="2585561" y="6582156"/>
            <a:ext cx="271780" cy="85725"/>
            <a:chOff x="2585561" y="6582156"/>
            <a:chExt cx="271780" cy="85725"/>
          </a:xfrm>
        </p:grpSpPr>
        <p:pic>
          <p:nvPicPr>
            <p:cNvPr id="326" name="object 326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2585561" y="6583680"/>
              <a:ext cx="70199" cy="82391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2675667" y="6582156"/>
              <a:ext cx="181641" cy="85439"/>
            </a:xfrm>
            <a:prstGeom prst="rect">
              <a:avLst/>
            </a:prstGeom>
          </p:spPr>
        </p:pic>
      </p:grpSp>
      <p:grpSp>
        <p:nvGrpSpPr>
          <p:cNvPr id="328" name="object 328"/>
          <p:cNvGrpSpPr/>
          <p:nvPr/>
        </p:nvGrpSpPr>
        <p:grpSpPr>
          <a:xfrm>
            <a:off x="2959607" y="6582155"/>
            <a:ext cx="447675" cy="85725"/>
            <a:chOff x="2959607" y="6582155"/>
            <a:chExt cx="447675" cy="85725"/>
          </a:xfrm>
        </p:grpSpPr>
        <p:pic>
          <p:nvPicPr>
            <p:cNvPr id="329" name="object 329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2959607" y="6583680"/>
              <a:ext cx="103822" cy="82391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3083242" y="6583680"/>
              <a:ext cx="68770" cy="82391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3173348" y="6582155"/>
              <a:ext cx="77914" cy="85439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3272599" y="6582155"/>
              <a:ext cx="134397" cy="85439"/>
            </a:xfrm>
            <a:prstGeom prst="rect">
              <a:avLst/>
            </a:prstGeom>
          </p:spPr>
        </p:pic>
      </p:grpSp>
      <p:grpSp>
        <p:nvGrpSpPr>
          <p:cNvPr id="333" name="object 333"/>
          <p:cNvGrpSpPr/>
          <p:nvPr/>
        </p:nvGrpSpPr>
        <p:grpSpPr>
          <a:xfrm>
            <a:off x="3500151" y="6582155"/>
            <a:ext cx="548640" cy="85725"/>
            <a:chOff x="3500151" y="6582155"/>
            <a:chExt cx="548640" cy="85725"/>
          </a:xfrm>
        </p:grpSpPr>
        <p:pic>
          <p:nvPicPr>
            <p:cNvPr id="334" name="object 334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500151" y="6582155"/>
              <a:ext cx="505396" cy="85439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4029932" y="6646259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5335" y="19811"/>
                  </a:moveTo>
                  <a:lnTo>
                    <a:pt x="3047" y="19811"/>
                  </a:lnTo>
                  <a:lnTo>
                    <a:pt x="0" y="16763"/>
                  </a:lnTo>
                  <a:lnTo>
                    <a:pt x="0" y="3047"/>
                  </a:lnTo>
                  <a:lnTo>
                    <a:pt x="1523" y="1523"/>
                  </a:lnTo>
                  <a:lnTo>
                    <a:pt x="3047" y="1523"/>
                  </a:lnTo>
                  <a:lnTo>
                    <a:pt x="6095" y="0"/>
                  </a:lnTo>
                  <a:lnTo>
                    <a:pt x="15335" y="0"/>
                  </a:lnTo>
                  <a:lnTo>
                    <a:pt x="18383" y="3047"/>
                  </a:lnTo>
                  <a:lnTo>
                    <a:pt x="18383" y="10667"/>
                  </a:lnTo>
                  <a:lnTo>
                    <a:pt x="18383" y="16763"/>
                  </a:lnTo>
                  <a:lnTo>
                    <a:pt x="15335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6" name="object 336"/>
          <p:cNvGrpSpPr/>
          <p:nvPr/>
        </p:nvGrpSpPr>
        <p:grpSpPr>
          <a:xfrm>
            <a:off x="4155185" y="6553104"/>
            <a:ext cx="343535" cy="140970"/>
            <a:chOff x="4155185" y="6553104"/>
            <a:chExt cx="343535" cy="140970"/>
          </a:xfrm>
        </p:grpSpPr>
        <p:pic>
          <p:nvPicPr>
            <p:cNvPr id="337" name="object 337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4155185" y="6553104"/>
              <a:ext cx="250412" cy="140398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4429982" y="6583679"/>
              <a:ext cx="68675" cy="82391"/>
            </a:xfrm>
            <a:prstGeom prst="rect">
              <a:avLst/>
            </a:prstGeom>
          </p:spPr>
        </p:pic>
      </p:grpSp>
      <p:grpSp>
        <p:nvGrpSpPr>
          <p:cNvPr id="339" name="object 339"/>
          <p:cNvGrpSpPr/>
          <p:nvPr/>
        </p:nvGrpSpPr>
        <p:grpSpPr>
          <a:xfrm>
            <a:off x="4596384" y="6582155"/>
            <a:ext cx="537845" cy="111760"/>
            <a:chOff x="4596384" y="6582155"/>
            <a:chExt cx="537845" cy="111760"/>
          </a:xfrm>
        </p:grpSpPr>
        <p:pic>
          <p:nvPicPr>
            <p:cNvPr id="340" name="object 340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4596384" y="6582155"/>
              <a:ext cx="71818" cy="85439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4692586" y="6583680"/>
              <a:ext cx="67246" cy="82391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4784217" y="6582155"/>
              <a:ext cx="349662" cy="111347"/>
            </a:xfrm>
            <a:prstGeom prst="rect">
              <a:avLst/>
            </a:prstGeom>
          </p:spPr>
        </p:pic>
      </p:grpSp>
      <p:pic>
        <p:nvPicPr>
          <p:cNvPr id="343" name="object 343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5220938" y="6582155"/>
            <a:ext cx="406146" cy="85439"/>
          </a:xfrm>
          <a:prstGeom prst="rect">
            <a:avLst/>
          </a:prstGeom>
        </p:spPr>
      </p:pic>
      <p:pic>
        <p:nvPicPr>
          <p:cNvPr id="344" name="object 344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5718619" y="6582156"/>
            <a:ext cx="166497" cy="111347"/>
          </a:xfrm>
          <a:prstGeom prst="rect">
            <a:avLst/>
          </a:prstGeom>
        </p:spPr>
      </p:pic>
      <p:grpSp>
        <p:nvGrpSpPr>
          <p:cNvPr id="345" name="object 345"/>
          <p:cNvGrpSpPr/>
          <p:nvPr/>
        </p:nvGrpSpPr>
        <p:grpSpPr>
          <a:xfrm>
            <a:off x="5988938" y="6582156"/>
            <a:ext cx="271780" cy="85725"/>
            <a:chOff x="5988938" y="6582156"/>
            <a:chExt cx="271780" cy="85725"/>
          </a:xfrm>
        </p:grpSpPr>
        <p:pic>
          <p:nvPicPr>
            <p:cNvPr id="346" name="object 346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5988938" y="6583680"/>
              <a:ext cx="68675" cy="82391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6079045" y="6582156"/>
              <a:ext cx="181641" cy="85439"/>
            </a:xfrm>
            <a:prstGeom prst="rect">
              <a:avLst/>
            </a:prstGeom>
          </p:spPr>
        </p:pic>
      </p:grpSp>
      <p:grpSp>
        <p:nvGrpSpPr>
          <p:cNvPr id="348" name="object 348"/>
          <p:cNvGrpSpPr/>
          <p:nvPr/>
        </p:nvGrpSpPr>
        <p:grpSpPr>
          <a:xfrm>
            <a:off x="6364509" y="6582155"/>
            <a:ext cx="508634" cy="85725"/>
            <a:chOff x="6364509" y="6582155"/>
            <a:chExt cx="508634" cy="85725"/>
          </a:xfrm>
        </p:grpSpPr>
        <p:pic>
          <p:nvPicPr>
            <p:cNvPr id="349" name="object 349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6364509" y="6583680"/>
              <a:ext cx="65627" cy="82391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6449949" y="6582155"/>
              <a:ext cx="77914" cy="85439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6550818" y="6582155"/>
              <a:ext cx="228980" cy="85439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6801231" y="6582155"/>
              <a:ext cx="71723" cy="85439"/>
            </a:xfrm>
            <a:prstGeom prst="rect">
              <a:avLst/>
            </a:prstGeom>
          </p:spPr>
        </p:pic>
      </p:grpSp>
      <p:pic>
        <p:nvPicPr>
          <p:cNvPr id="353" name="object 353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6967728" y="6582060"/>
            <a:ext cx="154114" cy="85534"/>
          </a:xfrm>
          <a:prstGeom prst="rect">
            <a:avLst/>
          </a:prstGeom>
        </p:spPr>
      </p:pic>
      <p:grpSp>
        <p:nvGrpSpPr>
          <p:cNvPr id="354" name="object 354"/>
          <p:cNvGrpSpPr/>
          <p:nvPr/>
        </p:nvGrpSpPr>
        <p:grpSpPr>
          <a:xfrm>
            <a:off x="924305" y="6908672"/>
            <a:ext cx="354330" cy="113030"/>
            <a:chOff x="924305" y="6908672"/>
            <a:chExt cx="354330" cy="113030"/>
          </a:xfrm>
        </p:grpSpPr>
        <p:pic>
          <p:nvPicPr>
            <p:cNvPr id="355" name="object 35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924305" y="6908672"/>
              <a:ext cx="261080" cy="112966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1211389" y="6910196"/>
              <a:ext cx="67151" cy="82391"/>
            </a:xfrm>
            <a:prstGeom prst="rect">
              <a:avLst/>
            </a:prstGeom>
          </p:spPr>
        </p:pic>
      </p:grpSp>
      <p:pic>
        <p:nvPicPr>
          <p:cNvPr id="357" name="object 357"/>
          <p:cNvPicPr/>
          <p:nvPr/>
        </p:nvPicPr>
        <p:blipFill>
          <a:blip r:embed="rId250" cstate="print"/>
          <a:stretch>
            <a:fillRect/>
          </a:stretch>
        </p:blipFill>
        <p:spPr>
          <a:xfrm>
            <a:off x="1385411" y="6908672"/>
            <a:ext cx="725328" cy="116014"/>
          </a:xfrm>
          <a:prstGeom prst="rect">
            <a:avLst/>
          </a:prstGeom>
        </p:spPr>
      </p:pic>
      <p:pic>
        <p:nvPicPr>
          <p:cNvPr id="358" name="object 358"/>
          <p:cNvPicPr/>
          <p:nvPr/>
        </p:nvPicPr>
        <p:blipFill>
          <a:blip r:embed="rId251" cstate="print"/>
          <a:stretch>
            <a:fillRect/>
          </a:stretch>
        </p:blipFill>
        <p:spPr>
          <a:xfrm>
            <a:off x="2206847" y="6910196"/>
            <a:ext cx="70294" cy="82391"/>
          </a:xfrm>
          <a:prstGeom prst="rect">
            <a:avLst/>
          </a:prstGeom>
        </p:spPr>
      </p:pic>
      <p:grpSp>
        <p:nvGrpSpPr>
          <p:cNvPr id="359" name="object 359"/>
          <p:cNvGrpSpPr/>
          <p:nvPr/>
        </p:nvGrpSpPr>
        <p:grpSpPr>
          <a:xfrm>
            <a:off x="2373344" y="6908672"/>
            <a:ext cx="357505" cy="113030"/>
            <a:chOff x="2373344" y="6908672"/>
            <a:chExt cx="357505" cy="113030"/>
          </a:xfrm>
        </p:grpSpPr>
        <p:pic>
          <p:nvPicPr>
            <p:cNvPr id="360" name="object 360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373344" y="6908672"/>
              <a:ext cx="261080" cy="112966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2661856" y="6910196"/>
              <a:ext cx="68770" cy="82391"/>
            </a:xfrm>
            <a:prstGeom prst="rect">
              <a:avLst/>
            </a:prstGeom>
          </p:spPr>
        </p:pic>
      </p:grpSp>
      <p:pic>
        <p:nvPicPr>
          <p:cNvPr id="362" name="object 362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2832925" y="6908672"/>
            <a:ext cx="725233" cy="116014"/>
          </a:xfrm>
          <a:prstGeom prst="rect">
            <a:avLst/>
          </a:prstGeom>
        </p:spPr>
      </p:pic>
      <p:pic>
        <p:nvPicPr>
          <p:cNvPr id="363" name="object 363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3649789" y="6908672"/>
            <a:ext cx="410718" cy="85534"/>
          </a:xfrm>
          <a:prstGeom prst="rect">
            <a:avLst/>
          </a:prstGeom>
        </p:spPr>
      </p:pic>
      <p:pic>
        <p:nvPicPr>
          <p:cNvPr id="364" name="object 364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4144422" y="6908672"/>
            <a:ext cx="168021" cy="112966"/>
          </a:xfrm>
          <a:prstGeom prst="rect">
            <a:avLst/>
          </a:prstGeom>
        </p:spPr>
      </p:pic>
      <p:pic>
        <p:nvPicPr>
          <p:cNvPr id="365" name="object 365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4416266" y="6908672"/>
            <a:ext cx="723709" cy="116015"/>
          </a:xfrm>
          <a:prstGeom prst="rect">
            <a:avLst/>
          </a:prstGeom>
        </p:spPr>
      </p:pic>
      <p:grpSp>
        <p:nvGrpSpPr>
          <p:cNvPr id="366" name="object 366"/>
          <p:cNvGrpSpPr/>
          <p:nvPr/>
        </p:nvGrpSpPr>
        <p:grpSpPr>
          <a:xfrm>
            <a:off x="5243798" y="6908672"/>
            <a:ext cx="508634" cy="85725"/>
            <a:chOff x="5243798" y="6908672"/>
            <a:chExt cx="508634" cy="85725"/>
          </a:xfrm>
        </p:grpSpPr>
        <p:pic>
          <p:nvPicPr>
            <p:cNvPr id="367" name="object 367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5243798" y="6910196"/>
              <a:ext cx="65627" cy="82391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5329237" y="6908672"/>
              <a:ext cx="77914" cy="85534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5430107" y="6908672"/>
              <a:ext cx="228981" cy="85534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5680519" y="6908672"/>
              <a:ext cx="71723" cy="85534"/>
            </a:xfrm>
            <a:prstGeom prst="rect">
              <a:avLst/>
            </a:prstGeom>
          </p:spPr>
        </p:pic>
      </p:grpSp>
      <p:pic>
        <p:nvPicPr>
          <p:cNvPr id="371" name="object 371"/>
          <p:cNvPicPr/>
          <p:nvPr/>
        </p:nvPicPr>
        <p:blipFill>
          <a:blip r:embed="rId262" cstate="print"/>
          <a:stretch>
            <a:fillRect/>
          </a:stretch>
        </p:blipFill>
        <p:spPr>
          <a:xfrm>
            <a:off x="5845397" y="6908672"/>
            <a:ext cx="155733" cy="85534"/>
          </a:xfrm>
          <a:prstGeom prst="rect">
            <a:avLst/>
          </a:prstGeom>
        </p:spPr>
      </p:pic>
      <p:grpSp>
        <p:nvGrpSpPr>
          <p:cNvPr id="372" name="object 372"/>
          <p:cNvGrpSpPr/>
          <p:nvPr/>
        </p:nvGrpSpPr>
        <p:grpSpPr>
          <a:xfrm>
            <a:off x="6085141" y="6908672"/>
            <a:ext cx="354330" cy="113030"/>
            <a:chOff x="6085141" y="6908672"/>
            <a:chExt cx="354330" cy="113030"/>
          </a:xfrm>
        </p:grpSpPr>
        <p:pic>
          <p:nvPicPr>
            <p:cNvPr id="373" name="object 373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6085141" y="6908672"/>
              <a:ext cx="259556" cy="112966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6370700" y="6910196"/>
              <a:ext cx="68675" cy="82391"/>
            </a:xfrm>
            <a:prstGeom prst="rect">
              <a:avLst/>
            </a:prstGeom>
          </p:spPr>
        </p:pic>
      </p:grpSp>
      <p:grpSp>
        <p:nvGrpSpPr>
          <p:cNvPr id="375" name="object 375"/>
          <p:cNvGrpSpPr/>
          <p:nvPr/>
        </p:nvGrpSpPr>
        <p:grpSpPr>
          <a:xfrm>
            <a:off x="6537103" y="6908672"/>
            <a:ext cx="572770" cy="113030"/>
            <a:chOff x="6537103" y="6908672"/>
            <a:chExt cx="572770" cy="113030"/>
          </a:xfrm>
        </p:grpSpPr>
        <p:pic>
          <p:nvPicPr>
            <p:cNvPr id="376" name="object 376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6537103" y="6908672"/>
              <a:ext cx="71723" cy="85534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6633210" y="6910196"/>
              <a:ext cx="65722" cy="82391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6724840" y="6910196"/>
              <a:ext cx="68770" cy="82391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6813423" y="6908672"/>
              <a:ext cx="296227" cy="112966"/>
            </a:xfrm>
            <a:prstGeom prst="rect">
              <a:avLst/>
            </a:prstGeom>
          </p:spPr>
        </p:pic>
      </p:grpSp>
      <p:grpSp>
        <p:nvGrpSpPr>
          <p:cNvPr id="380" name="object 380"/>
          <p:cNvGrpSpPr/>
          <p:nvPr/>
        </p:nvGrpSpPr>
        <p:grpSpPr>
          <a:xfrm>
            <a:off x="931925" y="7207758"/>
            <a:ext cx="346710" cy="140970"/>
            <a:chOff x="931925" y="7207758"/>
            <a:chExt cx="346710" cy="140970"/>
          </a:xfrm>
        </p:grpSpPr>
        <p:pic>
          <p:nvPicPr>
            <p:cNvPr id="381" name="object 381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931925" y="7207758"/>
              <a:ext cx="253460" cy="140398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1211389" y="7236809"/>
              <a:ext cx="67151" cy="82391"/>
            </a:xfrm>
            <a:prstGeom prst="rect">
              <a:avLst/>
            </a:prstGeom>
          </p:spPr>
        </p:pic>
      </p:grpSp>
      <p:pic>
        <p:nvPicPr>
          <p:cNvPr id="383" name="object 383"/>
          <p:cNvPicPr/>
          <p:nvPr/>
        </p:nvPicPr>
        <p:blipFill>
          <a:blip r:embed="rId271" cstate="print"/>
          <a:stretch>
            <a:fillRect/>
          </a:stretch>
        </p:blipFill>
        <p:spPr>
          <a:xfrm>
            <a:off x="1348835" y="7235284"/>
            <a:ext cx="1235202" cy="112871"/>
          </a:xfrm>
          <a:prstGeom prst="rect">
            <a:avLst/>
          </a:prstGeom>
        </p:spPr>
      </p:pic>
      <p:grpSp>
        <p:nvGrpSpPr>
          <p:cNvPr id="384" name="object 384"/>
          <p:cNvGrpSpPr/>
          <p:nvPr/>
        </p:nvGrpSpPr>
        <p:grpSpPr>
          <a:xfrm>
            <a:off x="2661856" y="7235285"/>
            <a:ext cx="274955" cy="85725"/>
            <a:chOff x="2661856" y="7235285"/>
            <a:chExt cx="274955" cy="85725"/>
          </a:xfrm>
        </p:grpSpPr>
        <p:pic>
          <p:nvPicPr>
            <p:cNvPr id="385" name="object 385"/>
            <p:cNvPicPr/>
            <p:nvPr/>
          </p:nvPicPr>
          <p:blipFill>
            <a:blip r:embed="rId272" cstate="print"/>
            <a:stretch>
              <a:fillRect/>
            </a:stretch>
          </p:blipFill>
          <p:spPr>
            <a:xfrm>
              <a:off x="2661856" y="7236809"/>
              <a:ext cx="68770" cy="82391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2755011" y="7235285"/>
              <a:ext cx="181736" cy="85439"/>
            </a:xfrm>
            <a:prstGeom prst="rect">
              <a:avLst/>
            </a:prstGeom>
          </p:spPr>
        </p:pic>
      </p:grpSp>
      <p:grpSp>
        <p:nvGrpSpPr>
          <p:cNvPr id="387" name="object 387"/>
          <p:cNvGrpSpPr/>
          <p:nvPr/>
        </p:nvGrpSpPr>
        <p:grpSpPr>
          <a:xfrm>
            <a:off x="3016091" y="7235284"/>
            <a:ext cx="508634" cy="85725"/>
            <a:chOff x="3016091" y="7235284"/>
            <a:chExt cx="508634" cy="85725"/>
          </a:xfrm>
        </p:grpSpPr>
        <p:pic>
          <p:nvPicPr>
            <p:cNvPr id="388" name="object 388"/>
            <p:cNvPicPr/>
            <p:nvPr/>
          </p:nvPicPr>
          <p:blipFill>
            <a:blip r:embed="rId274" cstate="print"/>
            <a:stretch>
              <a:fillRect/>
            </a:stretch>
          </p:blipFill>
          <p:spPr>
            <a:xfrm>
              <a:off x="3016091" y="7236808"/>
              <a:ext cx="65722" cy="82391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275" cstate="print"/>
            <a:stretch>
              <a:fillRect/>
            </a:stretch>
          </p:blipFill>
          <p:spPr>
            <a:xfrm>
              <a:off x="3101720" y="7235284"/>
              <a:ext cx="77819" cy="85439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276" cstate="print"/>
            <a:stretch>
              <a:fillRect/>
            </a:stretch>
          </p:blipFill>
          <p:spPr>
            <a:xfrm>
              <a:off x="3202400" y="7235284"/>
              <a:ext cx="228981" cy="85439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3452812" y="7235285"/>
              <a:ext cx="71723" cy="85439"/>
            </a:xfrm>
            <a:prstGeom prst="rect">
              <a:avLst/>
            </a:prstGeom>
          </p:spPr>
        </p:pic>
      </p:grpSp>
      <p:pic>
        <p:nvPicPr>
          <p:cNvPr id="392" name="object 392"/>
          <p:cNvPicPr/>
          <p:nvPr/>
        </p:nvPicPr>
        <p:blipFill>
          <a:blip r:embed="rId278" cstate="print"/>
          <a:stretch>
            <a:fillRect/>
          </a:stretch>
        </p:blipFill>
        <p:spPr>
          <a:xfrm>
            <a:off x="3590258" y="7235285"/>
            <a:ext cx="157257" cy="85439"/>
          </a:xfrm>
          <a:prstGeom prst="rect">
            <a:avLst/>
          </a:prstGeom>
        </p:spPr>
      </p:pic>
      <p:grpSp>
        <p:nvGrpSpPr>
          <p:cNvPr id="393" name="object 393"/>
          <p:cNvGrpSpPr/>
          <p:nvPr/>
        </p:nvGrpSpPr>
        <p:grpSpPr>
          <a:xfrm>
            <a:off x="3803999" y="7235285"/>
            <a:ext cx="359410" cy="113030"/>
            <a:chOff x="3803999" y="7235285"/>
            <a:chExt cx="359410" cy="113030"/>
          </a:xfrm>
        </p:grpSpPr>
        <p:pic>
          <p:nvPicPr>
            <p:cNvPr id="394" name="object 394"/>
            <p:cNvPicPr/>
            <p:nvPr/>
          </p:nvPicPr>
          <p:blipFill>
            <a:blip r:embed="rId279" cstate="print"/>
            <a:stretch>
              <a:fillRect/>
            </a:stretch>
          </p:blipFill>
          <p:spPr>
            <a:xfrm>
              <a:off x="3803999" y="7235285"/>
              <a:ext cx="265652" cy="112871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280" cstate="print"/>
            <a:stretch>
              <a:fillRect/>
            </a:stretch>
          </p:blipFill>
          <p:spPr>
            <a:xfrm>
              <a:off x="4095654" y="7236809"/>
              <a:ext cx="67151" cy="82391"/>
            </a:xfrm>
            <a:prstGeom prst="rect">
              <a:avLst/>
            </a:prstGeom>
          </p:spPr>
        </p:pic>
      </p:grpSp>
      <p:pic>
        <p:nvPicPr>
          <p:cNvPr id="396" name="object 396"/>
          <p:cNvPicPr/>
          <p:nvPr/>
        </p:nvPicPr>
        <p:blipFill>
          <a:blip r:embed="rId281" cstate="print"/>
          <a:stretch>
            <a:fillRect/>
          </a:stretch>
        </p:blipFill>
        <p:spPr>
          <a:xfrm>
            <a:off x="4233005" y="7235284"/>
            <a:ext cx="768000" cy="115919"/>
          </a:xfrm>
          <a:prstGeom prst="rect">
            <a:avLst/>
          </a:prstGeom>
        </p:spPr>
      </p:pic>
      <p:pic>
        <p:nvPicPr>
          <p:cNvPr id="397" name="object 397"/>
          <p:cNvPicPr/>
          <p:nvPr/>
        </p:nvPicPr>
        <p:blipFill>
          <a:blip r:embed="rId282" cstate="print"/>
          <a:stretch>
            <a:fillRect/>
          </a:stretch>
        </p:blipFill>
        <p:spPr>
          <a:xfrm>
            <a:off x="5065204" y="7236809"/>
            <a:ext cx="68675" cy="82391"/>
          </a:xfrm>
          <a:prstGeom prst="rect">
            <a:avLst/>
          </a:prstGeom>
        </p:spPr>
      </p:pic>
      <p:grpSp>
        <p:nvGrpSpPr>
          <p:cNvPr id="398" name="object 398"/>
          <p:cNvGrpSpPr/>
          <p:nvPr/>
        </p:nvGrpSpPr>
        <p:grpSpPr>
          <a:xfrm>
            <a:off x="5205602" y="7235285"/>
            <a:ext cx="357505" cy="113030"/>
            <a:chOff x="5205602" y="7235285"/>
            <a:chExt cx="357505" cy="113030"/>
          </a:xfrm>
        </p:grpSpPr>
        <p:pic>
          <p:nvPicPr>
            <p:cNvPr id="399" name="object 399"/>
            <p:cNvPicPr/>
            <p:nvPr/>
          </p:nvPicPr>
          <p:blipFill>
            <a:blip r:embed="rId283" cstate="print"/>
            <a:stretch>
              <a:fillRect/>
            </a:stretch>
          </p:blipFill>
          <p:spPr>
            <a:xfrm>
              <a:off x="5205602" y="7235285"/>
              <a:ext cx="264223" cy="112871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284" cstate="print"/>
            <a:stretch>
              <a:fillRect/>
            </a:stretch>
          </p:blipFill>
          <p:spPr>
            <a:xfrm>
              <a:off x="5494210" y="7236809"/>
              <a:ext cx="68675" cy="82391"/>
            </a:xfrm>
            <a:prstGeom prst="rect">
              <a:avLst/>
            </a:prstGeom>
          </p:spPr>
        </p:pic>
      </p:grpSp>
      <p:pic>
        <p:nvPicPr>
          <p:cNvPr id="401" name="object 401"/>
          <p:cNvPicPr/>
          <p:nvPr/>
        </p:nvPicPr>
        <p:blipFill>
          <a:blip r:embed="rId285" cstate="print"/>
          <a:stretch>
            <a:fillRect/>
          </a:stretch>
        </p:blipFill>
        <p:spPr>
          <a:xfrm>
            <a:off x="5636228" y="7235284"/>
            <a:ext cx="1462753" cy="115919"/>
          </a:xfrm>
          <a:prstGeom prst="rect">
            <a:avLst/>
          </a:prstGeom>
        </p:spPr>
      </p:pic>
      <p:grpSp>
        <p:nvGrpSpPr>
          <p:cNvPr id="402" name="object 402"/>
          <p:cNvGrpSpPr/>
          <p:nvPr/>
        </p:nvGrpSpPr>
        <p:grpSpPr>
          <a:xfrm>
            <a:off x="930402" y="7558754"/>
            <a:ext cx="340995" cy="85725"/>
            <a:chOff x="930402" y="7558754"/>
            <a:chExt cx="340995" cy="85725"/>
          </a:xfrm>
        </p:grpSpPr>
        <p:pic>
          <p:nvPicPr>
            <p:cNvPr id="403" name="object 403"/>
            <p:cNvPicPr/>
            <p:nvPr/>
          </p:nvPicPr>
          <p:blipFill>
            <a:blip r:embed="rId286" cstate="print"/>
            <a:stretch>
              <a:fillRect/>
            </a:stretch>
          </p:blipFill>
          <p:spPr>
            <a:xfrm>
              <a:off x="930402" y="7560278"/>
              <a:ext cx="68770" cy="82391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287" cstate="print"/>
            <a:stretch>
              <a:fillRect/>
            </a:stretch>
          </p:blipFill>
          <p:spPr>
            <a:xfrm>
              <a:off x="1018984" y="7558754"/>
              <a:ext cx="64103" cy="85439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288" cstate="print"/>
            <a:stretch>
              <a:fillRect/>
            </a:stretch>
          </p:blipFill>
          <p:spPr>
            <a:xfrm>
              <a:off x="1110614" y="7560278"/>
              <a:ext cx="65627" cy="82391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89" cstate="print"/>
            <a:stretch>
              <a:fillRect/>
            </a:stretch>
          </p:blipFill>
          <p:spPr>
            <a:xfrm>
              <a:off x="1202245" y="7560278"/>
              <a:ext cx="68675" cy="82391"/>
            </a:xfrm>
            <a:prstGeom prst="rect">
              <a:avLst/>
            </a:prstGeom>
          </p:spPr>
        </p:pic>
      </p:grpSp>
      <p:grpSp>
        <p:nvGrpSpPr>
          <p:cNvPr id="407" name="object 407"/>
          <p:cNvGrpSpPr/>
          <p:nvPr/>
        </p:nvGrpSpPr>
        <p:grpSpPr>
          <a:xfrm>
            <a:off x="1296923" y="7558754"/>
            <a:ext cx="197485" cy="85725"/>
            <a:chOff x="1296923" y="7558754"/>
            <a:chExt cx="197485" cy="85725"/>
          </a:xfrm>
        </p:grpSpPr>
        <p:pic>
          <p:nvPicPr>
            <p:cNvPr id="408" name="object 408"/>
            <p:cNvPicPr/>
            <p:nvPr/>
          </p:nvPicPr>
          <p:blipFill>
            <a:blip r:embed="rId290" cstate="print"/>
            <a:stretch>
              <a:fillRect/>
            </a:stretch>
          </p:blipFill>
          <p:spPr>
            <a:xfrm>
              <a:off x="1422082" y="7558754"/>
              <a:ext cx="71723" cy="85439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291" cstate="print"/>
            <a:stretch>
              <a:fillRect/>
            </a:stretch>
          </p:blipFill>
          <p:spPr>
            <a:xfrm>
              <a:off x="1296923" y="7560278"/>
              <a:ext cx="102298" cy="82391"/>
            </a:xfrm>
            <a:prstGeom prst="rect">
              <a:avLst/>
            </a:prstGeom>
          </p:spPr>
        </p:pic>
      </p:grpSp>
      <p:pic>
        <p:nvPicPr>
          <p:cNvPr id="410" name="object 410"/>
          <p:cNvPicPr/>
          <p:nvPr/>
        </p:nvPicPr>
        <p:blipFill>
          <a:blip r:embed="rId292" cstate="print"/>
          <a:stretch>
            <a:fillRect/>
          </a:stretch>
        </p:blipFill>
        <p:spPr>
          <a:xfrm>
            <a:off x="1558004" y="7558754"/>
            <a:ext cx="1129855" cy="112966"/>
          </a:xfrm>
          <a:prstGeom prst="rect">
            <a:avLst/>
          </a:prstGeom>
        </p:spPr>
      </p:pic>
      <p:grpSp>
        <p:nvGrpSpPr>
          <p:cNvPr id="411" name="object 411"/>
          <p:cNvGrpSpPr/>
          <p:nvPr/>
        </p:nvGrpSpPr>
        <p:grpSpPr>
          <a:xfrm>
            <a:off x="2751962" y="7558754"/>
            <a:ext cx="569595" cy="113030"/>
            <a:chOff x="2751962" y="7558754"/>
            <a:chExt cx="569595" cy="113030"/>
          </a:xfrm>
        </p:grpSpPr>
        <p:pic>
          <p:nvPicPr>
            <p:cNvPr id="412" name="object 412"/>
            <p:cNvPicPr/>
            <p:nvPr/>
          </p:nvPicPr>
          <p:blipFill>
            <a:blip r:embed="rId293" cstate="print"/>
            <a:stretch>
              <a:fillRect/>
            </a:stretch>
          </p:blipFill>
          <p:spPr>
            <a:xfrm>
              <a:off x="2751962" y="7558754"/>
              <a:ext cx="71818" cy="85439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294" cstate="print"/>
            <a:stretch>
              <a:fillRect/>
            </a:stretch>
          </p:blipFill>
          <p:spPr>
            <a:xfrm>
              <a:off x="2845117" y="7560277"/>
              <a:ext cx="65627" cy="82391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295" cstate="print"/>
            <a:stretch>
              <a:fillRect/>
            </a:stretch>
          </p:blipFill>
          <p:spPr>
            <a:xfrm>
              <a:off x="2939795" y="7560277"/>
              <a:ext cx="68675" cy="82391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296" cstate="print"/>
            <a:stretch>
              <a:fillRect/>
            </a:stretch>
          </p:blipFill>
          <p:spPr>
            <a:xfrm>
              <a:off x="3028378" y="7558754"/>
              <a:ext cx="293084" cy="112966"/>
            </a:xfrm>
            <a:prstGeom prst="rect">
              <a:avLst/>
            </a:prstGeom>
          </p:spPr>
        </p:pic>
      </p:grpSp>
      <p:grpSp>
        <p:nvGrpSpPr>
          <p:cNvPr id="416" name="object 416"/>
          <p:cNvGrpSpPr/>
          <p:nvPr/>
        </p:nvGrpSpPr>
        <p:grpSpPr>
          <a:xfrm>
            <a:off x="3391757" y="7531322"/>
            <a:ext cx="348615" cy="140970"/>
            <a:chOff x="3391757" y="7531322"/>
            <a:chExt cx="348615" cy="140970"/>
          </a:xfrm>
        </p:grpSpPr>
        <p:pic>
          <p:nvPicPr>
            <p:cNvPr id="417" name="object 417"/>
            <p:cNvPicPr/>
            <p:nvPr/>
          </p:nvPicPr>
          <p:blipFill>
            <a:blip r:embed="rId297" cstate="print"/>
            <a:stretch>
              <a:fillRect/>
            </a:stretch>
          </p:blipFill>
          <p:spPr>
            <a:xfrm>
              <a:off x="3391757" y="7531322"/>
              <a:ext cx="254984" cy="140398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298" cstate="print"/>
            <a:stretch>
              <a:fillRect/>
            </a:stretch>
          </p:blipFill>
          <p:spPr>
            <a:xfrm>
              <a:off x="3671220" y="7560278"/>
              <a:ext cx="68675" cy="82391"/>
            </a:xfrm>
            <a:prstGeom prst="rect">
              <a:avLst/>
            </a:prstGeom>
          </p:spPr>
        </p:pic>
      </p:grpSp>
      <p:pic>
        <p:nvPicPr>
          <p:cNvPr id="419" name="object 419"/>
          <p:cNvPicPr/>
          <p:nvPr/>
        </p:nvPicPr>
        <p:blipFill>
          <a:blip r:embed="rId299" cstate="print"/>
          <a:stretch>
            <a:fillRect/>
          </a:stretch>
        </p:blipFill>
        <p:spPr>
          <a:xfrm>
            <a:off x="3808571" y="7522178"/>
            <a:ext cx="1705451" cy="152591"/>
          </a:xfrm>
          <a:prstGeom prst="rect">
            <a:avLst/>
          </a:prstGeom>
        </p:spPr>
      </p:pic>
      <p:pic>
        <p:nvPicPr>
          <p:cNvPr id="420" name="object 420"/>
          <p:cNvPicPr/>
          <p:nvPr/>
        </p:nvPicPr>
        <p:blipFill>
          <a:blip r:embed="rId300" cstate="print"/>
          <a:stretch>
            <a:fillRect/>
          </a:stretch>
        </p:blipFill>
        <p:spPr>
          <a:xfrm>
            <a:off x="5582792" y="7558754"/>
            <a:ext cx="1250442" cy="112966"/>
          </a:xfrm>
          <a:prstGeom prst="rect">
            <a:avLst/>
          </a:prstGeom>
        </p:spPr>
      </p:pic>
      <p:pic>
        <p:nvPicPr>
          <p:cNvPr id="421" name="object 421"/>
          <p:cNvPicPr/>
          <p:nvPr/>
        </p:nvPicPr>
        <p:blipFill>
          <a:blip r:embed="rId301" cstate="print"/>
          <a:stretch>
            <a:fillRect/>
          </a:stretch>
        </p:blipFill>
        <p:spPr>
          <a:xfrm>
            <a:off x="6900481" y="7560278"/>
            <a:ext cx="68675" cy="82391"/>
          </a:xfrm>
          <a:prstGeom prst="rect">
            <a:avLst/>
          </a:prstGeom>
        </p:spPr>
      </p:pic>
      <p:pic>
        <p:nvPicPr>
          <p:cNvPr id="422" name="object 422"/>
          <p:cNvPicPr/>
          <p:nvPr/>
        </p:nvPicPr>
        <p:blipFill>
          <a:blip r:embed="rId302" cstate="print"/>
          <a:stretch>
            <a:fillRect/>
          </a:stretch>
        </p:blipFill>
        <p:spPr>
          <a:xfrm>
            <a:off x="7040880" y="7558754"/>
            <a:ext cx="64198" cy="85439"/>
          </a:xfrm>
          <a:prstGeom prst="rect">
            <a:avLst/>
          </a:prstGeom>
        </p:spPr>
      </p:pic>
      <p:grpSp>
        <p:nvGrpSpPr>
          <p:cNvPr id="423" name="object 423"/>
          <p:cNvGrpSpPr/>
          <p:nvPr/>
        </p:nvGrpSpPr>
        <p:grpSpPr>
          <a:xfrm>
            <a:off x="924305" y="7885366"/>
            <a:ext cx="354330" cy="111760"/>
            <a:chOff x="924305" y="7885366"/>
            <a:chExt cx="354330" cy="111760"/>
          </a:xfrm>
        </p:grpSpPr>
        <p:pic>
          <p:nvPicPr>
            <p:cNvPr id="424" name="object 424"/>
            <p:cNvPicPr/>
            <p:nvPr/>
          </p:nvPicPr>
          <p:blipFill>
            <a:blip r:embed="rId303" cstate="print"/>
            <a:stretch>
              <a:fillRect/>
            </a:stretch>
          </p:blipFill>
          <p:spPr>
            <a:xfrm>
              <a:off x="924305" y="7885366"/>
              <a:ext cx="261080" cy="111347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304" cstate="print"/>
            <a:stretch>
              <a:fillRect/>
            </a:stretch>
          </p:blipFill>
          <p:spPr>
            <a:xfrm>
              <a:off x="1211389" y="7886890"/>
              <a:ext cx="67151" cy="82391"/>
            </a:xfrm>
            <a:prstGeom prst="rect">
              <a:avLst/>
            </a:prstGeom>
          </p:spPr>
        </p:pic>
      </p:grpSp>
      <p:pic>
        <p:nvPicPr>
          <p:cNvPr id="426" name="object 426"/>
          <p:cNvPicPr/>
          <p:nvPr/>
        </p:nvPicPr>
        <p:blipFill>
          <a:blip r:embed="rId305" cstate="print"/>
          <a:stretch>
            <a:fillRect/>
          </a:stretch>
        </p:blipFill>
        <p:spPr>
          <a:xfrm>
            <a:off x="1350359" y="7885365"/>
            <a:ext cx="1239773" cy="111347"/>
          </a:xfrm>
          <a:prstGeom prst="rect">
            <a:avLst/>
          </a:prstGeom>
        </p:spPr>
      </p:pic>
      <p:pic>
        <p:nvPicPr>
          <p:cNvPr id="427" name="object 427"/>
          <p:cNvPicPr/>
          <p:nvPr/>
        </p:nvPicPr>
        <p:blipFill>
          <a:blip r:embed="rId306" cstate="print"/>
          <a:stretch>
            <a:fillRect/>
          </a:stretch>
        </p:blipFill>
        <p:spPr>
          <a:xfrm>
            <a:off x="2655760" y="7885365"/>
            <a:ext cx="1132998" cy="115919"/>
          </a:xfrm>
          <a:prstGeom prst="rect">
            <a:avLst/>
          </a:prstGeom>
        </p:spPr>
      </p:pic>
      <p:grpSp>
        <p:nvGrpSpPr>
          <p:cNvPr id="428" name="object 428"/>
          <p:cNvGrpSpPr/>
          <p:nvPr/>
        </p:nvGrpSpPr>
        <p:grpSpPr>
          <a:xfrm>
            <a:off x="3858958" y="7885271"/>
            <a:ext cx="452120" cy="116205"/>
            <a:chOff x="3858958" y="7885271"/>
            <a:chExt cx="452120" cy="116205"/>
          </a:xfrm>
        </p:grpSpPr>
        <p:pic>
          <p:nvPicPr>
            <p:cNvPr id="429" name="object 429"/>
            <p:cNvPicPr/>
            <p:nvPr/>
          </p:nvPicPr>
          <p:blipFill>
            <a:blip r:embed="rId307" cstate="print"/>
            <a:stretch>
              <a:fillRect/>
            </a:stretch>
          </p:blipFill>
          <p:spPr>
            <a:xfrm>
              <a:off x="3858958" y="7885271"/>
              <a:ext cx="128206" cy="8553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308" cstate="print"/>
            <a:stretch>
              <a:fillRect/>
            </a:stretch>
          </p:blipFill>
          <p:spPr>
            <a:xfrm>
              <a:off x="4011644" y="7885366"/>
              <a:ext cx="164877" cy="11591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309" cstate="print"/>
            <a:stretch>
              <a:fillRect/>
            </a:stretch>
          </p:blipFill>
          <p:spPr>
            <a:xfrm>
              <a:off x="4197953" y="7886890"/>
              <a:ext cx="70199" cy="82391"/>
            </a:xfrm>
            <a:prstGeom prst="rect">
              <a:avLst/>
            </a:prstGeom>
          </p:spPr>
        </p:pic>
        <p:sp>
          <p:nvSpPr>
            <p:cNvPr id="432" name="object 432"/>
            <p:cNvSpPr/>
            <p:nvPr/>
          </p:nvSpPr>
          <p:spPr>
            <a:xfrm>
              <a:off x="4292536" y="7949469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15335" y="19812"/>
                  </a:moveTo>
                  <a:lnTo>
                    <a:pt x="3047" y="19812"/>
                  </a:lnTo>
                  <a:lnTo>
                    <a:pt x="0" y="16764"/>
                  </a:lnTo>
                  <a:lnTo>
                    <a:pt x="0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6191" y="0"/>
                  </a:lnTo>
                  <a:lnTo>
                    <a:pt x="12287" y="0"/>
                  </a:lnTo>
                  <a:lnTo>
                    <a:pt x="15335" y="1524"/>
                  </a:lnTo>
                  <a:lnTo>
                    <a:pt x="16859" y="3048"/>
                  </a:lnTo>
                  <a:lnTo>
                    <a:pt x="18383" y="3048"/>
                  </a:lnTo>
                  <a:lnTo>
                    <a:pt x="18383" y="10668"/>
                  </a:lnTo>
                  <a:lnTo>
                    <a:pt x="18383" y="16764"/>
                  </a:lnTo>
                  <a:lnTo>
                    <a:pt x="15335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3" name="object 433"/>
          <p:cNvGrpSpPr/>
          <p:nvPr/>
        </p:nvGrpSpPr>
        <p:grpSpPr>
          <a:xfrm>
            <a:off x="4393310" y="7857839"/>
            <a:ext cx="346710" cy="139065"/>
            <a:chOff x="4393310" y="7857839"/>
            <a:chExt cx="346710" cy="139065"/>
          </a:xfrm>
        </p:grpSpPr>
        <p:pic>
          <p:nvPicPr>
            <p:cNvPr id="434" name="object 434"/>
            <p:cNvPicPr/>
            <p:nvPr/>
          </p:nvPicPr>
          <p:blipFill>
            <a:blip r:embed="rId310" cstate="print"/>
            <a:stretch>
              <a:fillRect/>
            </a:stretch>
          </p:blipFill>
          <p:spPr>
            <a:xfrm>
              <a:off x="4393310" y="7857839"/>
              <a:ext cx="253460" cy="138874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311" cstate="print"/>
            <a:stretch>
              <a:fillRect/>
            </a:stretch>
          </p:blipFill>
          <p:spPr>
            <a:xfrm>
              <a:off x="4671250" y="7886890"/>
              <a:ext cx="68675" cy="82391"/>
            </a:xfrm>
            <a:prstGeom prst="rect">
              <a:avLst/>
            </a:prstGeom>
          </p:spPr>
        </p:pic>
      </p:grpSp>
      <p:grpSp>
        <p:nvGrpSpPr>
          <p:cNvPr id="436" name="object 436"/>
          <p:cNvGrpSpPr/>
          <p:nvPr/>
        </p:nvGrpSpPr>
        <p:grpSpPr>
          <a:xfrm>
            <a:off x="4816316" y="7848695"/>
            <a:ext cx="407670" cy="153035"/>
            <a:chOff x="4816316" y="7848695"/>
            <a:chExt cx="407670" cy="153035"/>
          </a:xfrm>
        </p:grpSpPr>
        <p:pic>
          <p:nvPicPr>
            <p:cNvPr id="437" name="object 437"/>
            <p:cNvPicPr/>
            <p:nvPr/>
          </p:nvPicPr>
          <p:blipFill>
            <a:blip r:embed="rId312" cstate="print"/>
            <a:stretch>
              <a:fillRect/>
            </a:stretch>
          </p:blipFill>
          <p:spPr>
            <a:xfrm>
              <a:off x="4816316" y="7885366"/>
              <a:ext cx="126682" cy="85439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313" cstate="print"/>
            <a:stretch>
              <a:fillRect/>
            </a:stretch>
          </p:blipFill>
          <p:spPr>
            <a:xfrm>
              <a:off x="4965953" y="7885366"/>
              <a:ext cx="163354" cy="115919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314" cstate="print"/>
            <a:stretch>
              <a:fillRect/>
            </a:stretch>
          </p:blipFill>
          <p:spPr>
            <a:xfrm>
              <a:off x="5155215" y="7848695"/>
              <a:ext cx="68770" cy="120586"/>
            </a:xfrm>
            <a:prstGeom prst="rect">
              <a:avLst/>
            </a:prstGeom>
          </p:spPr>
        </p:pic>
      </p:grpSp>
      <p:pic>
        <p:nvPicPr>
          <p:cNvPr id="440" name="object 440"/>
          <p:cNvPicPr/>
          <p:nvPr/>
        </p:nvPicPr>
        <p:blipFill>
          <a:blip r:embed="rId315" cstate="print"/>
          <a:stretch>
            <a:fillRect/>
          </a:stretch>
        </p:blipFill>
        <p:spPr>
          <a:xfrm>
            <a:off x="5292661" y="7885271"/>
            <a:ext cx="148113" cy="85534"/>
          </a:xfrm>
          <a:prstGeom prst="rect">
            <a:avLst/>
          </a:prstGeom>
        </p:spPr>
      </p:pic>
      <p:grpSp>
        <p:nvGrpSpPr>
          <p:cNvPr id="441" name="object 441"/>
          <p:cNvGrpSpPr/>
          <p:nvPr/>
        </p:nvGrpSpPr>
        <p:grpSpPr>
          <a:xfrm>
            <a:off x="5512594" y="7885366"/>
            <a:ext cx="401955" cy="116205"/>
            <a:chOff x="5512594" y="7885366"/>
            <a:chExt cx="401955" cy="116205"/>
          </a:xfrm>
        </p:grpSpPr>
        <p:pic>
          <p:nvPicPr>
            <p:cNvPr id="442" name="object 442"/>
            <p:cNvPicPr/>
            <p:nvPr/>
          </p:nvPicPr>
          <p:blipFill>
            <a:blip r:embed="rId316" cstate="print"/>
            <a:stretch>
              <a:fillRect/>
            </a:stretch>
          </p:blipFill>
          <p:spPr>
            <a:xfrm>
              <a:off x="5512594" y="7886890"/>
              <a:ext cx="68675" cy="82391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317" cstate="print"/>
            <a:stretch>
              <a:fillRect/>
            </a:stretch>
          </p:blipFill>
          <p:spPr>
            <a:xfrm>
              <a:off x="5607177" y="7885366"/>
              <a:ext cx="213741" cy="115919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318" cstate="print"/>
            <a:stretch>
              <a:fillRect/>
            </a:stretch>
          </p:blipFill>
          <p:spPr>
            <a:xfrm>
              <a:off x="5842349" y="7885367"/>
              <a:ext cx="71723" cy="85439"/>
            </a:xfrm>
            <a:prstGeom prst="rect">
              <a:avLst/>
            </a:prstGeom>
          </p:spPr>
        </p:pic>
      </p:grpSp>
      <p:pic>
        <p:nvPicPr>
          <p:cNvPr id="445" name="object 445"/>
          <p:cNvPicPr/>
          <p:nvPr/>
        </p:nvPicPr>
        <p:blipFill>
          <a:blip r:embed="rId319" cstate="print"/>
          <a:stretch>
            <a:fillRect/>
          </a:stretch>
        </p:blipFill>
        <p:spPr>
          <a:xfrm>
            <a:off x="5979794" y="7885366"/>
            <a:ext cx="155734" cy="85439"/>
          </a:xfrm>
          <a:prstGeom prst="rect">
            <a:avLst/>
          </a:prstGeom>
        </p:spPr>
      </p:pic>
      <p:grpSp>
        <p:nvGrpSpPr>
          <p:cNvPr id="446" name="object 446"/>
          <p:cNvGrpSpPr/>
          <p:nvPr/>
        </p:nvGrpSpPr>
        <p:grpSpPr>
          <a:xfrm>
            <a:off x="6192011" y="7885366"/>
            <a:ext cx="356235" cy="111760"/>
            <a:chOff x="6192011" y="7885366"/>
            <a:chExt cx="356235" cy="111760"/>
          </a:xfrm>
        </p:grpSpPr>
        <p:pic>
          <p:nvPicPr>
            <p:cNvPr id="447" name="object 447"/>
            <p:cNvPicPr/>
            <p:nvPr/>
          </p:nvPicPr>
          <p:blipFill>
            <a:blip r:embed="rId320" cstate="print"/>
            <a:stretch>
              <a:fillRect/>
            </a:stretch>
          </p:blipFill>
          <p:spPr>
            <a:xfrm>
              <a:off x="6192011" y="7885366"/>
              <a:ext cx="262604" cy="111347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321" cstate="print"/>
            <a:stretch>
              <a:fillRect/>
            </a:stretch>
          </p:blipFill>
          <p:spPr>
            <a:xfrm>
              <a:off x="6480524" y="7886890"/>
              <a:ext cx="67246" cy="82391"/>
            </a:xfrm>
            <a:prstGeom prst="rect">
              <a:avLst/>
            </a:prstGeom>
          </p:spPr>
        </p:pic>
      </p:grpSp>
      <p:grpSp>
        <p:nvGrpSpPr>
          <p:cNvPr id="449" name="object 449"/>
          <p:cNvGrpSpPr/>
          <p:nvPr/>
        </p:nvGrpSpPr>
        <p:grpSpPr>
          <a:xfrm>
            <a:off x="6619494" y="7885366"/>
            <a:ext cx="495300" cy="116205"/>
            <a:chOff x="6619494" y="7885366"/>
            <a:chExt cx="495300" cy="116205"/>
          </a:xfrm>
        </p:grpSpPr>
        <p:pic>
          <p:nvPicPr>
            <p:cNvPr id="450" name="object 450"/>
            <p:cNvPicPr/>
            <p:nvPr/>
          </p:nvPicPr>
          <p:blipFill>
            <a:blip r:embed="rId322" cstate="print"/>
            <a:stretch>
              <a:fillRect/>
            </a:stretch>
          </p:blipFill>
          <p:spPr>
            <a:xfrm>
              <a:off x="6619494" y="7885366"/>
              <a:ext cx="64103" cy="85439"/>
            </a:xfrm>
            <a:prstGeom prst="rect">
              <a:avLst/>
            </a:prstGeom>
          </p:spPr>
        </p:pic>
        <p:pic>
          <p:nvPicPr>
            <p:cNvPr id="451" name="object 451"/>
            <p:cNvPicPr/>
            <p:nvPr/>
          </p:nvPicPr>
          <p:blipFill>
            <a:blip r:embed="rId323" cstate="print"/>
            <a:stretch>
              <a:fillRect/>
            </a:stretch>
          </p:blipFill>
          <p:spPr>
            <a:xfrm>
              <a:off x="6709601" y="7885366"/>
              <a:ext cx="306895" cy="85439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324" cstate="print"/>
            <a:stretch>
              <a:fillRect/>
            </a:stretch>
          </p:blipFill>
          <p:spPr>
            <a:xfrm>
              <a:off x="7042404" y="7885366"/>
              <a:ext cx="71818" cy="115919"/>
            </a:xfrm>
            <a:prstGeom prst="rect">
              <a:avLst/>
            </a:prstGeom>
          </p:spPr>
        </p:pic>
      </p:grpSp>
      <p:pic>
        <p:nvPicPr>
          <p:cNvPr id="453" name="object 453"/>
          <p:cNvPicPr/>
          <p:nvPr/>
        </p:nvPicPr>
        <p:blipFill>
          <a:blip r:embed="rId325" cstate="print"/>
          <a:stretch>
            <a:fillRect/>
          </a:stretch>
        </p:blipFill>
        <p:spPr>
          <a:xfrm>
            <a:off x="930402" y="8213407"/>
            <a:ext cx="68770" cy="82391"/>
          </a:xfrm>
          <a:prstGeom prst="rect">
            <a:avLst/>
          </a:prstGeom>
        </p:spPr>
      </p:pic>
      <p:grpSp>
        <p:nvGrpSpPr>
          <p:cNvPr id="454" name="object 454"/>
          <p:cNvGrpSpPr/>
          <p:nvPr/>
        </p:nvGrpSpPr>
        <p:grpSpPr>
          <a:xfrm>
            <a:off x="1061751" y="8211883"/>
            <a:ext cx="357505" cy="113030"/>
            <a:chOff x="1061751" y="8211883"/>
            <a:chExt cx="357505" cy="113030"/>
          </a:xfrm>
        </p:grpSpPr>
        <p:pic>
          <p:nvPicPr>
            <p:cNvPr id="455" name="object 455"/>
            <p:cNvPicPr/>
            <p:nvPr/>
          </p:nvPicPr>
          <p:blipFill>
            <a:blip r:embed="rId326" cstate="print"/>
            <a:stretch>
              <a:fillRect/>
            </a:stretch>
          </p:blipFill>
          <p:spPr>
            <a:xfrm>
              <a:off x="1061751" y="8211883"/>
              <a:ext cx="264128" cy="112966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327" cstate="print"/>
            <a:stretch>
              <a:fillRect/>
            </a:stretch>
          </p:blipFill>
          <p:spPr>
            <a:xfrm>
              <a:off x="1350359" y="8213407"/>
              <a:ext cx="68675" cy="82391"/>
            </a:xfrm>
            <a:prstGeom prst="rect">
              <a:avLst/>
            </a:prstGeom>
          </p:spPr>
        </p:pic>
      </p:grpSp>
      <p:pic>
        <p:nvPicPr>
          <p:cNvPr id="457" name="object 457"/>
          <p:cNvPicPr/>
          <p:nvPr/>
        </p:nvPicPr>
        <p:blipFill>
          <a:blip r:embed="rId328" cstate="print"/>
          <a:stretch>
            <a:fillRect/>
          </a:stretch>
        </p:blipFill>
        <p:spPr>
          <a:xfrm>
            <a:off x="1483137" y="8211883"/>
            <a:ext cx="1180242" cy="116014"/>
          </a:xfrm>
          <a:prstGeom prst="rect">
            <a:avLst/>
          </a:prstGeom>
        </p:spPr>
      </p:pic>
      <p:grpSp>
        <p:nvGrpSpPr>
          <p:cNvPr id="458" name="object 458"/>
          <p:cNvGrpSpPr/>
          <p:nvPr/>
        </p:nvGrpSpPr>
        <p:grpSpPr>
          <a:xfrm>
            <a:off x="2735198" y="8211883"/>
            <a:ext cx="400050" cy="116205"/>
            <a:chOff x="2735198" y="8211883"/>
            <a:chExt cx="400050" cy="116205"/>
          </a:xfrm>
        </p:grpSpPr>
        <p:pic>
          <p:nvPicPr>
            <p:cNvPr id="459" name="object 459"/>
            <p:cNvPicPr/>
            <p:nvPr/>
          </p:nvPicPr>
          <p:blipFill>
            <a:blip r:embed="rId329" cstate="print"/>
            <a:stretch>
              <a:fillRect/>
            </a:stretch>
          </p:blipFill>
          <p:spPr>
            <a:xfrm>
              <a:off x="2735198" y="8213407"/>
              <a:ext cx="70199" cy="8239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30" cstate="print"/>
            <a:stretch>
              <a:fillRect/>
            </a:stretch>
          </p:blipFill>
          <p:spPr>
            <a:xfrm>
              <a:off x="2829877" y="8211883"/>
              <a:ext cx="212216" cy="116014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331" cstate="print"/>
            <a:stretch>
              <a:fillRect/>
            </a:stretch>
          </p:blipFill>
          <p:spPr>
            <a:xfrm>
              <a:off x="3063430" y="8211883"/>
              <a:ext cx="71818" cy="85534"/>
            </a:xfrm>
            <a:prstGeom prst="rect">
              <a:avLst/>
            </a:prstGeom>
          </p:spPr>
        </p:pic>
      </p:grpSp>
      <p:pic>
        <p:nvPicPr>
          <p:cNvPr id="462" name="object 462"/>
          <p:cNvPicPr/>
          <p:nvPr/>
        </p:nvPicPr>
        <p:blipFill>
          <a:blip r:embed="rId332" cstate="print"/>
          <a:stretch>
            <a:fillRect/>
          </a:stretch>
        </p:blipFill>
        <p:spPr>
          <a:xfrm>
            <a:off x="3202400" y="8211883"/>
            <a:ext cx="1129855" cy="112966"/>
          </a:xfrm>
          <a:prstGeom prst="rect">
            <a:avLst/>
          </a:prstGeom>
        </p:spPr>
      </p:pic>
      <p:grpSp>
        <p:nvGrpSpPr>
          <p:cNvPr id="463" name="object 463"/>
          <p:cNvGrpSpPr/>
          <p:nvPr/>
        </p:nvGrpSpPr>
        <p:grpSpPr>
          <a:xfrm>
            <a:off x="4400930" y="8176831"/>
            <a:ext cx="452120" cy="151130"/>
            <a:chOff x="4400930" y="8176831"/>
            <a:chExt cx="452120" cy="151130"/>
          </a:xfrm>
        </p:grpSpPr>
        <p:pic>
          <p:nvPicPr>
            <p:cNvPr id="464" name="object 464"/>
            <p:cNvPicPr/>
            <p:nvPr/>
          </p:nvPicPr>
          <p:blipFill>
            <a:blip r:embed="rId333" cstate="print"/>
            <a:stretch>
              <a:fillRect/>
            </a:stretch>
          </p:blipFill>
          <p:spPr>
            <a:xfrm>
              <a:off x="4400930" y="8211883"/>
              <a:ext cx="128301" cy="85534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334" cstate="print"/>
            <a:stretch>
              <a:fillRect/>
            </a:stretch>
          </p:blipFill>
          <p:spPr>
            <a:xfrm>
              <a:off x="4553711" y="8211883"/>
              <a:ext cx="164878" cy="116014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335" cstate="print"/>
            <a:stretch>
              <a:fillRect/>
            </a:stretch>
          </p:blipFill>
          <p:spPr>
            <a:xfrm>
              <a:off x="4739925" y="8176831"/>
              <a:ext cx="68770" cy="118967"/>
            </a:xfrm>
            <a:prstGeom prst="rect">
              <a:avLst/>
            </a:prstGeom>
          </p:spPr>
        </p:pic>
        <p:sp>
          <p:nvSpPr>
            <p:cNvPr id="467" name="object 467"/>
            <p:cNvSpPr/>
            <p:nvPr/>
          </p:nvSpPr>
          <p:spPr>
            <a:xfrm>
              <a:off x="4834604" y="8275986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90">
                  <a:moveTo>
                    <a:pt x="12191" y="21431"/>
                  </a:moveTo>
                  <a:lnTo>
                    <a:pt x="4571" y="21431"/>
                  </a:lnTo>
                  <a:lnTo>
                    <a:pt x="3047" y="19812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3047" y="1524"/>
                  </a:lnTo>
                  <a:lnTo>
                    <a:pt x="6095" y="0"/>
                  </a:lnTo>
                  <a:lnTo>
                    <a:pt x="12191" y="0"/>
                  </a:lnTo>
                  <a:lnTo>
                    <a:pt x="15239" y="1524"/>
                  </a:lnTo>
                  <a:lnTo>
                    <a:pt x="16763" y="3048"/>
                  </a:lnTo>
                  <a:lnTo>
                    <a:pt x="16763" y="4572"/>
                  </a:lnTo>
                  <a:lnTo>
                    <a:pt x="18287" y="6096"/>
                  </a:lnTo>
                  <a:lnTo>
                    <a:pt x="18287" y="10668"/>
                  </a:lnTo>
                  <a:lnTo>
                    <a:pt x="18287" y="16764"/>
                  </a:lnTo>
                  <a:lnTo>
                    <a:pt x="15239" y="19812"/>
                  </a:lnTo>
                  <a:lnTo>
                    <a:pt x="12191" y="2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8" name="object 468"/>
          <p:cNvPicPr/>
          <p:nvPr/>
        </p:nvPicPr>
        <p:blipFill>
          <a:blip r:embed="rId336" cstate="print"/>
          <a:stretch>
            <a:fillRect/>
          </a:stretch>
        </p:blipFill>
        <p:spPr>
          <a:xfrm>
            <a:off x="4921662" y="8173784"/>
            <a:ext cx="659606" cy="154114"/>
          </a:xfrm>
          <a:prstGeom prst="rect">
            <a:avLst/>
          </a:prstGeom>
        </p:spPr>
      </p:pic>
      <p:pic>
        <p:nvPicPr>
          <p:cNvPr id="469" name="object 469"/>
          <p:cNvPicPr/>
          <p:nvPr/>
        </p:nvPicPr>
        <p:blipFill>
          <a:blip r:embed="rId337" cstate="print"/>
          <a:stretch>
            <a:fillRect/>
          </a:stretch>
        </p:blipFill>
        <p:spPr>
          <a:xfrm>
            <a:off x="5646896" y="8173784"/>
            <a:ext cx="761905" cy="152590"/>
          </a:xfrm>
          <a:prstGeom prst="rect">
            <a:avLst/>
          </a:prstGeom>
        </p:spPr>
      </p:pic>
      <p:grpSp>
        <p:nvGrpSpPr>
          <p:cNvPr id="470" name="object 470"/>
          <p:cNvGrpSpPr/>
          <p:nvPr/>
        </p:nvGrpSpPr>
        <p:grpSpPr>
          <a:xfrm>
            <a:off x="6472904" y="8182927"/>
            <a:ext cx="527050" cy="145415"/>
            <a:chOff x="6472904" y="8182927"/>
            <a:chExt cx="527050" cy="145415"/>
          </a:xfrm>
        </p:grpSpPr>
        <p:pic>
          <p:nvPicPr>
            <p:cNvPr id="471" name="object 471"/>
            <p:cNvPicPr/>
            <p:nvPr/>
          </p:nvPicPr>
          <p:blipFill>
            <a:blip r:embed="rId338" cstate="print"/>
            <a:stretch>
              <a:fillRect/>
            </a:stretch>
          </p:blipFill>
          <p:spPr>
            <a:xfrm>
              <a:off x="6472904" y="8182927"/>
              <a:ext cx="164973" cy="114490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339" cstate="print"/>
            <a:stretch>
              <a:fillRect/>
            </a:stretch>
          </p:blipFill>
          <p:spPr>
            <a:xfrm>
              <a:off x="6663785" y="8211883"/>
              <a:ext cx="71723" cy="116014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340" cstate="print"/>
            <a:stretch>
              <a:fillRect/>
            </a:stretch>
          </p:blipFill>
          <p:spPr>
            <a:xfrm>
              <a:off x="6755415" y="8213407"/>
              <a:ext cx="68675" cy="82391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341" cstate="print"/>
            <a:stretch>
              <a:fillRect/>
            </a:stretch>
          </p:blipFill>
          <p:spPr>
            <a:xfrm>
              <a:off x="6843998" y="8211883"/>
              <a:ext cx="155733" cy="85534"/>
            </a:xfrm>
            <a:prstGeom prst="rect">
              <a:avLst/>
            </a:prstGeom>
          </p:spPr>
        </p:pic>
      </p:grpSp>
      <p:sp>
        <p:nvSpPr>
          <p:cNvPr id="475" name="object 475"/>
          <p:cNvSpPr/>
          <p:nvPr/>
        </p:nvSpPr>
        <p:spPr>
          <a:xfrm>
            <a:off x="7074503" y="8247030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5">
                <a:moveTo>
                  <a:pt x="42767" y="10668"/>
                </a:moveTo>
                <a:lnTo>
                  <a:pt x="1524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3048"/>
                </a:lnTo>
                <a:lnTo>
                  <a:pt x="1524" y="1524"/>
                </a:lnTo>
                <a:lnTo>
                  <a:pt x="1524" y="0"/>
                </a:lnTo>
                <a:lnTo>
                  <a:pt x="42767" y="0"/>
                </a:lnTo>
                <a:lnTo>
                  <a:pt x="42767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6" name="object 476"/>
          <p:cNvGrpSpPr/>
          <p:nvPr/>
        </p:nvGrpSpPr>
        <p:grpSpPr>
          <a:xfrm>
            <a:off x="930402" y="8538495"/>
            <a:ext cx="322580" cy="85725"/>
            <a:chOff x="930402" y="8538495"/>
            <a:chExt cx="322580" cy="85725"/>
          </a:xfrm>
        </p:grpSpPr>
        <p:pic>
          <p:nvPicPr>
            <p:cNvPr id="477" name="object 477"/>
            <p:cNvPicPr/>
            <p:nvPr/>
          </p:nvPicPr>
          <p:blipFill>
            <a:blip r:embed="rId342" cstate="print"/>
            <a:stretch>
              <a:fillRect/>
            </a:stretch>
          </p:blipFill>
          <p:spPr>
            <a:xfrm>
              <a:off x="930402" y="8540019"/>
              <a:ext cx="68770" cy="82391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343" cstate="print"/>
            <a:stretch>
              <a:fillRect/>
            </a:stretch>
          </p:blipFill>
          <p:spPr>
            <a:xfrm>
              <a:off x="1020508" y="8538495"/>
              <a:ext cx="189357" cy="85439"/>
            </a:xfrm>
            <a:prstGeom prst="rect">
              <a:avLst/>
            </a:prstGeom>
          </p:spPr>
        </p:pic>
        <p:sp>
          <p:nvSpPr>
            <p:cNvPr id="479" name="object 479"/>
            <p:cNvSpPr/>
            <p:nvPr/>
          </p:nvSpPr>
          <p:spPr>
            <a:xfrm>
              <a:off x="1234249" y="8543067"/>
              <a:ext cx="18415" cy="81280"/>
            </a:xfrm>
            <a:custGeom>
              <a:avLst/>
              <a:gdLst/>
              <a:ahLst/>
              <a:cxnLst/>
              <a:rect l="l" t="t" r="r" b="b"/>
              <a:pathLst>
                <a:path w="18415" h="81279">
                  <a:moveTo>
                    <a:pt x="15335" y="1524"/>
                  </a:moveTo>
                  <a:lnTo>
                    <a:pt x="4572" y="1524"/>
                  </a:lnTo>
                  <a:lnTo>
                    <a:pt x="4572" y="0"/>
                  </a:lnTo>
                  <a:lnTo>
                    <a:pt x="13811" y="0"/>
                  </a:lnTo>
                  <a:lnTo>
                    <a:pt x="15335" y="1524"/>
                  </a:lnTo>
                  <a:close/>
                </a:path>
                <a:path w="18415" h="81279">
                  <a:moveTo>
                    <a:pt x="16859" y="3048"/>
                  </a:moveTo>
                  <a:lnTo>
                    <a:pt x="3048" y="3048"/>
                  </a:lnTo>
                  <a:lnTo>
                    <a:pt x="3048" y="1524"/>
                  </a:lnTo>
                  <a:lnTo>
                    <a:pt x="16859" y="1524"/>
                  </a:lnTo>
                  <a:lnTo>
                    <a:pt x="16859" y="3048"/>
                  </a:lnTo>
                  <a:close/>
                </a:path>
                <a:path w="18415" h="81279">
                  <a:moveTo>
                    <a:pt x="15335" y="19812"/>
                  </a:moveTo>
                  <a:lnTo>
                    <a:pt x="4572" y="19812"/>
                  </a:lnTo>
                  <a:lnTo>
                    <a:pt x="1524" y="16764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6096"/>
                  </a:lnTo>
                  <a:lnTo>
                    <a:pt x="1524" y="6096"/>
                  </a:lnTo>
                  <a:lnTo>
                    <a:pt x="1524" y="3048"/>
                  </a:lnTo>
                  <a:lnTo>
                    <a:pt x="18383" y="3048"/>
                  </a:lnTo>
                  <a:lnTo>
                    <a:pt x="18383" y="16764"/>
                  </a:lnTo>
                  <a:lnTo>
                    <a:pt x="15335" y="19812"/>
                  </a:lnTo>
                  <a:close/>
                </a:path>
                <a:path w="18415" h="81279">
                  <a:moveTo>
                    <a:pt x="12287" y="61055"/>
                  </a:moveTo>
                  <a:lnTo>
                    <a:pt x="6096" y="61055"/>
                  </a:lnTo>
                  <a:lnTo>
                    <a:pt x="7620" y="59531"/>
                  </a:lnTo>
                  <a:lnTo>
                    <a:pt x="12287" y="59531"/>
                  </a:lnTo>
                  <a:lnTo>
                    <a:pt x="12287" y="61055"/>
                  </a:lnTo>
                  <a:close/>
                </a:path>
                <a:path w="18415" h="81279">
                  <a:moveTo>
                    <a:pt x="16859" y="62579"/>
                  </a:moveTo>
                  <a:lnTo>
                    <a:pt x="3048" y="62579"/>
                  </a:lnTo>
                  <a:lnTo>
                    <a:pt x="3048" y="61055"/>
                  </a:lnTo>
                  <a:lnTo>
                    <a:pt x="16859" y="61055"/>
                  </a:lnTo>
                  <a:lnTo>
                    <a:pt x="16859" y="62579"/>
                  </a:lnTo>
                  <a:close/>
                </a:path>
                <a:path w="18415" h="81279">
                  <a:moveTo>
                    <a:pt x="18383" y="77819"/>
                  </a:moveTo>
                  <a:lnTo>
                    <a:pt x="1524" y="77819"/>
                  </a:lnTo>
                  <a:lnTo>
                    <a:pt x="1524" y="74771"/>
                  </a:lnTo>
                  <a:lnTo>
                    <a:pt x="0" y="73247"/>
                  </a:lnTo>
                  <a:lnTo>
                    <a:pt x="0" y="67151"/>
                  </a:lnTo>
                  <a:lnTo>
                    <a:pt x="1524" y="65627"/>
                  </a:lnTo>
                  <a:lnTo>
                    <a:pt x="1524" y="62579"/>
                  </a:lnTo>
                  <a:lnTo>
                    <a:pt x="18383" y="62579"/>
                  </a:lnTo>
                  <a:lnTo>
                    <a:pt x="18383" y="77819"/>
                  </a:lnTo>
                  <a:close/>
                </a:path>
                <a:path w="18415" h="81279">
                  <a:moveTo>
                    <a:pt x="16859" y="79343"/>
                  </a:moveTo>
                  <a:lnTo>
                    <a:pt x="3048" y="79343"/>
                  </a:lnTo>
                  <a:lnTo>
                    <a:pt x="3048" y="77819"/>
                  </a:lnTo>
                  <a:lnTo>
                    <a:pt x="16859" y="77819"/>
                  </a:lnTo>
                  <a:lnTo>
                    <a:pt x="16859" y="79343"/>
                  </a:lnTo>
                  <a:close/>
                </a:path>
                <a:path w="18415" h="81279">
                  <a:moveTo>
                    <a:pt x="12287" y="80867"/>
                  </a:moveTo>
                  <a:lnTo>
                    <a:pt x="7620" y="80867"/>
                  </a:lnTo>
                  <a:lnTo>
                    <a:pt x="6096" y="79343"/>
                  </a:lnTo>
                  <a:lnTo>
                    <a:pt x="13811" y="79343"/>
                  </a:lnTo>
                  <a:lnTo>
                    <a:pt x="12287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0" name="object 480"/>
          <p:cNvPicPr/>
          <p:nvPr/>
        </p:nvPicPr>
        <p:blipFill>
          <a:blip r:embed="rId344" cstate="print"/>
          <a:stretch>
            <a:fillRect/>
          </a:stretch>
        </p:blipFill>
        <p:spPr>
          <a:xfrm>
            <a:off x="1330452" y="8538495"/>
            <a:ext cx="887158" cy="112871"/>
          </a:xfrm>
          <a:prstGeom prst="rect">
            <a:avLst/>
          </a:prstGeom>
        </p:spPr>
      </p:pic>
      <p:pic>
        <p:nvPicPr>
          <p:cNvPr id="481" name="object 481"/>
          <p:cNvPicPr/>
          <p:nvPr/>
        </p:nvPicPr>
        <p:blipFill>
          <a:blip r:embed="rId345" cstate="print"/>
          <a:stretch>
            <a:fillRect/>
          </a:stretch>
        </p:blipFill>
        <p:spPr>
          <a:xfrm>
            <a:off x="2287809" y="8538495"/>
            <a:ext cx="709993" cy="115919"/>
          </a:xfrm>
          <a:prstGeom prst="rect">
            <a:avLst/>
          </a:prstGeom>
        </p:spPr>
      </p:pic>
      <p:pic>
        <p:nvPicPr>
          <p:cNvPr id="482" name="object 482"/>
          <p:cNvPicPr/>
          <p:nvPr/>
        </p:nvPicPr>
        <p:blipFill>
          <a:blip r:embed="rId346" cstate="print"/>
          <a:stretch>
            <a:fillRect/>
          </a:stretch>
        </p:blipFill>
        <p:spPr>
          <a:xfrm>
            <a:off x="3075622" y="8538495"/>
            <a:ext cx="590930" cy="115919"/>
          </a:xfrm>
          <a:prstGeom prst="rect">
            <a:avLst/>
          </a:prstGeom>
        </p:spPr>
      </p:pic>
      <p:grpSp>
        <p:nvGrpSpPr>
          <p:cNvPr id="483" name="object 483"/>
          <p:cNvGrpSpPr/>
          <p:nvPr/>
        </p:nvGrpSpPr>
        <p:grpSpPr>
          <a:xfrm>
            <a:off x="3742944" y="8509444"/>
            <a:ext cx="427990" cy="114935"/>
            <a:chOff x="3742944" y="8509444"/>
            <a:chExt cx="427990" cy="114935"/>
          </a:xfrm>
        </p:grpSpPr>
        <p:pic>
          <p:nvPicPr>
            <p:cNvPr id="484" name="object 484"/>
            <p:cNvPicPr/>
            <p:nvPr/>
          </p:nvPicPr>
          <p:blipFill>
            <a:blip r:embed="rId347" cstate="print"/>
            <a:stretch>
              <a:fillRect/>
            </a:stretch>
          </p:blipFill>
          <p:spPr>
            <a:xfrm>
              <a:off x="3742944" y="8509444"/>
              <a:ext cx="335851" cy="114490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348" cstate="print"/>
            <a:stretch>
              <a:fillRect/>
            </a:stretch>
          </p:blipFill>
          <p:spPr>
            <a:xfrm>
              <a:off x="4101750" y="8540020"/>
              <a:ext cx="68675" cy="82391"/>
            </a:xfrm>
            <a:prstGeom prst="rect">
              <a:avLst/>
            </a:prstGeom>
          </p:spPr>
        </p:pic>
      </p:grpSp>
      <p:sp>
        <p:nvSpPr>
          <p:cNvPr id="486" name="object 486"/>
          <p:cNvSpPr/>
          <p:nvPr/>
        </p:nvSpPr>
        <p:spPr>
          <a:xfrm>
            <a:off x="4249864" y="8573547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5">
                <a:moveTo>
                  <a:pt x="41148" y="10668"/>
                </a:moveTo>
                <a:lnTo>
                  <a:pt x="1524" y="10668"/>
                </a:lnTo>
                <a:lnTo>
                  <a:pt x="0" y="9144"/>
                </a:lnTo>
                <a:lnTo>
                  <a:pt x="0" y="0"/>
                </a:lnTo>
                <a:lnTo>
                  <a:pt x="41148" y="0"/>
                </a:lnTo>
                <a:lnTo>
                  <a:pt x="41148" y="3048"/>
                </a:lnTo>
                <a:lnTo>
                  <a:pt x="42672" y="3048"/>
                </a:lnTo>
                <a:lnTo>
                  <a:pt x="42672" y="7620"/>
                </a:lnTo>
                <a:lnTo>
                  <a:pt x="41148" y="9144"/>
                </a:lnTo>
                <a:lnTo>
                  <a:pt x="411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7" name="object 487"/>
          <p:cNvGrpSpPr/>
          <p:nvPr/>
        </p:nvGrpSpPr>
        <p:grpSpPr>
          <a:xfrm>
            <a:off x="4367403" y="8538495"/>
            <a:ext cx="467359" cy="116205"/>
            <a:chOff x="4367403" y="8538495"/>
            <a:chExt cx="467359" cy="116205"/>
          </a:xfrm>
        </p:grpSpPr>
        <p:pic>
          <p:nvPicPr>
            <p:cNvPr id="488" name="object 488"/>
            <p:cNvPicPr/>
            <p:nvPr/>
          </p:nvPicPr>
          <p:blipFill>
            <a:blip r:embed="rId349" cstate="print"/>
            <a:stretch>
              <a:fillRect/>
            </a:stretch>
          </p:blipFill>
          <p:spPr>
            <a:xfrm>
              <a:off x="4367403" y="8540020"/>
              <a:ext cx="67151" cy="82391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350" cstate="print"/>
            <a:stretch>
              <a:fillRect/>
            </a:stretch>
          </p:blipFill>
          <p:spPr>
            <a:xfrm>
              <a:off x="4455985" y="8538495"/>
              <a:ext cx="285464" cy="85439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51" cstate="print"/>
            <a:stretch>
              <a:fillRect/>
            </a:stretch>
          </p:blipFill>
          <p:spPr>
            <a:xfrm>
              <a:off x="4762881" y="8538496"/>
              <a:ext cx="71723" cy="115919"/>
            </a:xfrm>
            <a:prstGeom prst="rect">
              <a:avLst/>
            </a:prstGeom>
          </p:spPr>
        </p:pic>
      </p:grpSp>
      <p:grpSp>
        <p:nvGrpSpPr>
          <p:cNvPr id="491" name="object 491"/>
          <p:cNvGrpSpPr/>
          <p:nvPr/>
        </p:nvGrpSpPr>
        <p:grpSpPr>
          <a:xfrm>
            <a:off x="4909470" y="8538495"/>
            <a:ext cx="154305" cy="85725"/>
            <a:chOff x="4909470" y="8538495"/>
            <a:chExt cx="154305" cy="85725"/>
          </a:xfrm>
        </p:grpSpPr>
        <p:pic>
          <p:nvPicPr>
            <p:cNvPr id="492" name="object 492"/>
            <p:cNvPicPr/>
            <p:nvPr/>
          </p:nvPicPr>
          <p:blipFill>
            <a:blip r:embed="rId352" cstate="print"/>
            <a:stretch>
              <a:fillRect/>
            </a:stretch>
          </p:blipFill>
          <p:spPr>
            <a:xfrm>
              <a:off x="4909470" y="8540019"/>
              <a:ext cx="68675" cy="82391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353" cstate="print"/>
            <a:stretch>
              <a:fillRect/>
            </a:stretch>
          </p:blipFill>
          <p:spPr>
            <a:xfrm>
              <a:off x="4999481" y="8538495"/>
              <a:ext cx="64198" cy="85439"/>
            </a:xfrm>
            <a:prstGeom prst="rect">
              <a:avLst/>
            </a:prstGeom>
          </p:spPr>
        </p:pic>
      </p:grpSp>
      <p:grpSp>
        <p:nvGrpSpPr>
          <p:cNvPr id="494" name="object 494"/>
          <p:cNvGrpSpPr/>
          <p:nvPr/>
        </p:nvGrpSpPr>
        <p:grpSpPr>
          <a:xfrm>
            <a:off x="5138451" y="8538495"/>
            <a:ext cx="455295" cy="108585"/>
            <a:chOff x="5138451" y="8538495"/>
            <a:chExt cx="455295" cy="108585"/>
          </a:xfrm>
        </p:grpSpPr>
        <p:pic>
          <p:nvPicPr>
            <p:cNvPr id="495" name="object 495"/>
            <p:cNvPicPr/>
            <p:nvPr/>
          </p:nvPicPr>
          <p:blipFill>
            <a:blip r:embed="rId354" cstate="print"/>
            <a:stretch>
              <a:fillRect/>
            </a:stretch>
          </p:blipFill>
          <p:spPr>
            <a:xfrm>
              <a:off x="5138451" y="8538495"/>
              <a:ext cx="319087" cy="85439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355" cstate="print"/>
            <a:stretch>
              <a:fillRect/>
            </a:stretch>
          </p:blipFill>
          <p:spPr>
            <a:xfrm>
              <a:off x="5480494" y="8540020"/>
              <a:ext cx="112966" cy="106775"/>
            </a:xfrm>
            <a:prstGeom prst="rect">
              <a:avLst/>
            </a:prstGeom>
          </p:spPr>
        </p:pic>
      </p:grpSp>
      <p:grpSp>
        <p:nvGrpSpPr>
          <p:cNvPr id="497" name="object 497"/>
          <p:cNvGrpSpPr/>
          <p:nvPr/>
        </p:nvGrpSpPr>
        <p:grpSpPr>
          <a:xfrm>
            <a:off x="5671375" y="8538495"/>
            <a:ext cx="281305" cy="85725"/>
            <a:chOff x="5671375" y="8538495"/>
            <a:chExt cx="281305" cy="85725"/>
          </a:xfrm>
        </p:grpSpPr>
        <p:pic>
          <p:nvPicPr>
            <p:cNvPr id="498" name="object 498"/>
            <p:cNvPicPr/>
            <p:nvPr/>
          </p:nvPicPr>
          <p:blipFill>
            <a:blip r:embed="rId356" cstate="print"/>
            <a:stretch>
              <a:fillRect/>
            </a:stretch>
          </p:blipFill>
          <p:spPr>
            <a:xfrm>
              <a:off x="5671375" y="8540019"/>
              <a:ext cx="70199" cy="8239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357" cstate="print"/>
            <a:stretch>
              <a:fillRect/>
            </a:stretch>
          </p:blipFill>
          <p:spPr>
            <a:xfrm>
              <a:off x="5761386" y="8538495"/>
              <a:ext cx="190880" cy="85439"/>
            </a:xfrm>
            <a:prstGeom prst="rect">
              <a:avLst/>
            </a:prstGeom>
          </p:spPr>
        </p:pic>
      </p:grpSp>
      <p:grpSp>
        <p:nvGrpSpPr>
          <p:cNvPr id="500" name="object 500"/>
          <p:cNvGrpSpPr/>
          <p:nvPr/>
        </p:nvGrpSpPr>
        <p:grpSpPr>
          <a:xfrm>
            <a:off x="6028563" y="8538495"/>
            <a:ext cx="154305" cy="85725"/>
            <a:chOff x="6028563" y="8538495"/>
            <a:chExt cx="154305" cy="85725"/>
          </a:xfrm>
        </p:grpSpPr>
        <p:pic>
          <p:nvPicPr>
            <p:cNvPr id="501" name="object 501"/>
            <p:cNvPicPr/>
            <p:nvPr/>
          </p:nvPicPr>
          <p:blipFill>
            <a:blip r:embed="rId358" cstate="print"/>
            <a:stretch>
              <a:fillRect/>
            </a:stretch>
          </p:blipFill>
          <p:spPr>
            <a:xfrm>
              <a:off x="6028563" y="8540019"/>
              <a:ext cx="68770" cy="82391"/>
            </a:xfrm>
            <a:prstGeom prst="rect">
              <a:avLst/>
            </a:prstGeom>
          </p:spPr>
        </p:pic>
        <p:pic>
          <p:nvPicPr>
            <p:cNvPr id="502" name="object 502"/>
            <p:cNvPicPr/>
            <p:nvPr/>
          </p:nvPicPr>
          <p:blipFill>
            <a:blip r:embed="rId359" cstate="print"/>
            <a:stretch>
              <a:fillRect/>
            </a:stretch>
          </p:blipFill>
          <p:spPr>
            <a:xfrm>
              <a:off x="6118669" y="8538495"/>
              <a:ext cx="64198" cy="85439"/>
            </a:xfrm>
            <a:prstGeom prst="rect">
              <a:avLst/>
            </a:prstGeom>
          </p:spPr>
        </p:pic>
      </p:grpSp>
      <p:pic>
        <p:nvPicPr>
          <p:cNvPr id="503" name="object 503"/>
          <p:cNvPicPr/>
          <p:nvPr/>
        </p:nvPicPr>
        <p:blipFill>
          <a:blip r:embed="rId360" cstate="print"/>
          <a:stretch>
            <a:fillRect/>
          </a:stretch>
        </p:blipFill>
        <p:spPr>
          <a:xfrm>
            <a:off x="6263735" y="8538495"/>
            <a:ext cx="838295" cy="115919"/>
          </a:xfrm>
          <a:prstGeom prst="rect">
            <a:avLst/>
          </a:prstGeom>
        </p:spPr>
      </p:pic>
      <p:pic>
        <p:nvPicPr>
          <p:cNvPr id="504" name="object 504"/>
          <p:cNvPicPr/>
          <p:nvPr/>
        </p:nvPicPr>
        <p:blipFill>
          <a:blip r:embed="rId361" cstate="print"/>
          <a:stretch>
            <a:fillRect/>
          </a:stretch>
        </p:blipFill>
        <p:spPr>
          <a:xfrm>
            <a:off x="924305" y="8865012"/>
            <a:ext cx="887158" cy="112966"/>
          </a:xfrm>
          <a:prstGeom prst="rect">
            <a:avLst/>
          </a:prstGeom>
        </p:spPr>
      </p:pic>
      <p:pic>
        <p:nvPicPr>
          <p:cNvPr id="505" name="object 505"/>
          <p:cNvPicPr/>
          <p:nvPr/>
        </p:nvPicPr>
        <p:blipFill>
          <a:blip r:embed="rId362" cstate="print"/>
          <a:stretch>
            <a:fillRect/>
          </a:stretch>
        </p:blipFill>
        <p:spPr>
          <a:xfrm>
            <a:off x="1889283" y="8865012"/>
            <a:ext cx="708469" cy="116014"/>
          </a:xfrm>
          <a:prstGeom prst="rect">
            <a:avLst/>
          </a:prstGeom>
        </p:spPr>
      </p:pic>
      <p:pic>
        <p:nvPicPr>
          <p:cNvPr id="506" name="object 506"/>
          <p:cNvPicPr/>
          <p:nvPr/>
        </p:nvPicPr>
        <p:blipFill>
          <a:blip r:embed="rId363" cstate="print"/>
          <a:stretch>
            <a:fillRect/>
          </a:stretch>
        </p:blipFill>
        <p:spPr>
          <a:xfrm>
            <a:off x="2681763" y="8865012"/>
            <a:ext cx="494633" cy="85534"/>
          </a:xfrm>
          <a:prstGeom prst="rect">
            <a:avLst/>
          </a:prstGeom>
        </p:spPr>
      </p:pic>
      <p:grpSp>
        <p:nvGrpSpPr>
          <p:cNvPr id="507" name="object 507"/>
          <p:cNvGrpSpPr/>
          <p:nvPr/>
        </p:nvGrpSpPr>
        <p:grpSpPr>
          <a:xfrm>
            <a:off x="3264979" y="8837580"/>
            <a:ext cx="523875" cy="140970"/>
            <a:chOff x="3264979" y="8837580"/>
            <a:chExt cx="523875" cy="140970"/>
          </a:xfrm>
        </p:grpSpPr>
        <p:sp>
          <p:nvSpPr>
            <p:cNvPr id="508" name="object 508"/>
            <p:cNvSpPr/>
            <p:nvPr/>
          </p:nvSpPr>
          <p:spPr>
            <a:xfrm>
              <a:off x="3264979" y="8837580"/>
              <a:ext cx="62865" cy="111760"/>
            </a:xfrm>
            <a:custGeom>
              <a:avLst/>
              <a:gdLst/>
              <a:ahLst/>
              <a:cxnLst/>
              <a:rect l="l" t="t" r="r" b="b"/>
              <a:pathLst>
                <a:path w="62864" h="111759">
                  <a:moveTo>
                    <a:pt x="61055" y="111347"/>
                  </a:moveTo>
                  <a:lnTo>
                    <a:pt x="3048" y="111347"/>
                  </a:lnTo>
                  <a:lnTo>
                    <a:pt x="1524" y="109823"/>
                  </a:lnTo>
                  <a:lnTo>
                    <a:pt x="0" y="109823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3048" y="0"/>
                  </a:lnTo>
                  <a:lnTo>
                    <a:pt x="61055" y="0"/>
                  </a:lnTo>
                  <a:lnTo>
                    <a:pt x="61055" y="10668"/>
                  </a:lnTo>
                  <a:lnTo>
                    <a:pt x="59531" y="10668"/>
                  </a:lnTo>
                  <a:lnTo>
                    <a:pt x="59531" y="12192"/>
                  </a:lnTo>
                  <a:lnTo>
                    <a:pt x="15335" y="12192"/>
                  </a:lnTo>
                  <a:lnTo>
                    <a:pt x="15335" y="47339"/>
                  </a:lnTo>
                  <a:lnTo>
                    <a:pt x="54959" y="47339"/>
                  </a:lnTo>
                  <a:lnTo>
                    <a:pt x="54959" y="58007"/>
                  </a:lnTo>
                  <a:lnTo>
                    <a:pt x="53435" y="58007"/>
                  </a:lnTo>
                  <a:lnTo>
                    <a:pt x="53435" y="59531"/>
                  </a:lnTo>
                  <a:lnTo>
                    <a:pt x="15335" y="59531"/>
                  </a:lnTo>
                  <a:lnTo>
                    <a:pt x="15335" y="99155"/>
                  </a:lnTo>
                  <a:lnTo>
                    <a:pt x="61055" y="99155"/>
                  </a:lnTo>
                  <a:lnTo>
                    <a:pt x="61055" y="100679"/>
                  </a:lnTo>
                  <a:lnTo>
                    <a:pt x="62579" y="102203"/>
                  </a:lnTo>
                  <a:lnTo>
                    <a:pt x="62579" y="108299"/>
                  </a:lnTo>
                  <a:lnTo>
                    <a:pt x="61055" y="109823"/>
                  </a:lnTo>
                  <a:lnTo>
                    <a:pt x="61055" y="111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364" cstate="print"/>
            <a:stretch>
              <a:fillRect/>
            </a:stretch>
          </p:blipFill>
          <p:spPr>
            <a:xfrm>
              <a:off x="3348989" y="8866536"/>
              <a:ext cx="65627" cy="82391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365" cstate="print"/>
            <a:stretch>
              <a:fillRect/>
            </a:stretch>
          </p:blipFill>
          <p:spPr>
            <a:xfrm>
              <a:off x="3440620" y="8865012"/>
              <a:ext cx="348138" cy="112966"/>
            </a:xfrm>
            <a:prstGeom prst="rect">
              <a:avLst/>
            </a:prstGeom>
          </p:spPr>
        </p:pic>
      </p:grpSp>
      <p:sp>
        <p:nvSpPr>
          <p:cNvPr id="511" name="object 511"/>
          <p:cNvSpPr/>
          <p:nvPr/>
        </p:nvSpPr>
        <p:spPr>
          <a:xfrm>
            <a:off x="3862006" y="8900159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41243" y="10668"/>
                </a:moveTo>
                <a:lnTo>
                  <a:pt x="1524" y="10668"/>
                </a:lnTo>
                <a:lnTo>
                  <a:pt x="0" y="9144"/>
                </a:lnTo>
                <a:lnTo>
                  <a:pt x="0" y="0"/>
                </a:lnTo>
                <a:lnTo>
                  <a:pt x="41243" y="0"/>
                </a:lnTo>
                <a:lnTo>
                  <a:pt x="41243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2" name="object 512"/>
          <p:cNvGrpSpPr/>
          <p:nvPr/>
        </p:nvGrpSpPr>
        <p:grpSpPr>
          <a:xfrm>
            <a:off x="3987165" y="8865012"/>
            <a:ext cx="469265" cy="116205"/>
            <a:chOff x="3987165" y="8865012"/>
            <a:chExt cx="469265" cy="116205"/>
          </a:xfrm>
        </p:grpSpPr>
        <p:pic>
          <p:nvPicPr>
            <p:cNvPr id="513" name="object 513"/>
            <p:cNvPicPr/>
            <p:nvPr/>
          </p:nvPicPr>
          <p:blipFill>
            <a:blip r:embed="rId366" cstate="print"/>
            <a:stretch>
              <a:fillRect/>
            </a:stretch>
          </p:blipFill>
          <p:spPr>
            <a:xfrm>
              <a:off x="3987165" y="8866536"/>
              <a:ext cx="68770" cy="82391"/>
            </a:xfrm>
            <a:prstGeom prst="rect">
              <a:avLst/>
            </a:prstGeom>
          </p:spPr>
        </p:pic>
        <p:pic>
          <p:nvPicPr>
            <p:cNvPr id="514" name="object 514"/>
            <p:cNvPicPr/>
            <p:nvPr/>
          </p:nvPicPr>
          <p:blipFill>
            <a:blip r:embed="rId367" cstate="print"/>
            <a:stretch>
              <a:fillRect/>
            </a:stretch>
          </p:blipFill>
          <p:spPr>
            <a:xfrm>
              <a:off x="4077271" y="8865012"/>
              <a:ext cx="285559" cy="85534"/>
            </a:xfrm>
            <a:prstGeom prst="rect">
              <a:avLst/>
            </a:prstGeom>
          </p:spPr>
        </p:pic>
        <p:pic>
          <p:nvPicPr>
            <p:cNvPr id="515" name="object 515"/>
            <p:cNvPicPr/>
            <p:nvPr/>
          </p:nvPicPr>
          <p:blipFill>
            <a:blip r:embed="rId368" cstate="print"/>
            <a:stretch>
              <a:fillRect/>
            </a:stretch>
          </p:blipFill>
          <p:spPr>
            <a:xfrm>
              <a:off x="4384262" y="8865012"/>
              <a:ext cx="71723" cy="116014"/>
            </a:xfrm>
            <a:prstGeom prst="rect">
              <a:avLst/>
            </a:prstGeom>
          </p:spPr>
        </p:pic>
      </p:grpSp>
      <p:grpSp>
        <p:nvGrpSpPr>
          <p:cNvPr id="516" name="object 516"/>
          <p:cNvGrpSpPr/>
          <p:nvPr/>
        </p:nvGrpSpPr>
        <p:grpSpPr>
          <a:xfrm>
            <a:off x="4536852" y="8865012"/>
            <a:ext cx="154305" cy="85725"/>
            <a:chOff x="4536852" y="8865012"/>
            <a:chExt cx="154305" cy="85725"/>
          </a:xfrm>
        </p:grpSpPr>
        <p:pic>
          <p:nvPicPr>
            <p:cNvPr id="517" name="object 517"/>
            <p:cNvPicPr/>
            <p:nvPr/>
          </p:nvPicPr>
          <p:blipFill>
            <a:blip r:embed="rId369" cstate="print"/>
            <a:stretch>
              <a:fillRect/>
            </a:stretch>
          </p:blipFill>
          <p:spPr>
            <a:xfrm>
              <a:off x="4536852" y="8866536"/>
              <a:ext cx="68770" cy="82391"/>
            </a:xfrm>
            <a:prstGeom prst="rect">
              <a:avLst/>
            </a:prstGeom>
          </p:spPr>
        </p:pic>
        <p:pic>
          <p:nvPicPr>
            <p:cNvPr id="518" name="object 518"/>
            <p:cNvPicPr/>
            <p:nvPr/>
          </p:nvPicPr>
          <p:blipFill>
            <a:blip r:embed="rId370" cstate="print"/>
            <a:stretch>
              <a:fillRect/>
            </a:stretch>
          </p:blipFill>
          <p:spPr>
            <a:xfrm>
              <a:off x="4626959" y="8865012"/>
              <a:ext cx="64103" cy="85534"/>
            </a:xfrm>
            <a:prstGeom prst="rect">
              <a:avLst/>
            </a:prstGeom>
          </p:spPr>
        </p:pic>
      </p:grpSp>
      <p:grpSp>
        <p:nvGrpSpPr>
          <p:cNvPr id="519" name="object 519"/>
          <p:cNvGrpSpPr/>
          <p:nvPr/>
        </p:nvGrpSpPr>
        <p:grpSpPr>
          <a:xfrm>
            <a:off x="4773548" y="8865012"/>
            <a:ext cx="571500" cy="113030"/>
            <a:chOff x="4773548" y="8865012"/>
            <a:chExt cx="571500" cy="113030"/>
          </a:xfrm>
        </p:grpSpPr>
        <p:pic>
          <p:nvPicPr>
            <p:cNvPr id="520" name="object 520"/>
            <p:cNvPicPr/>
            <p:nvPr/>
          </p:nvPicPr>
          <p:blipFill>
            <a:blip r:embed="rId371" cstate="print"/>
            <a:stretch>
              <a:fillRect/>
            </a:stretch>
          </p:blipFill>
          <p:spPr>
            <a:xfrm>
              <a:off x="4773548" y="8865012"/>
              <a:ext cx="70199" cy="85534"/>
            </a:xfrm>
            <a:prstGeom prst="rect">
              <a:avLst/>
            </a:prstGeom>
          </p:spPr>
        </p:pic>
        <p:pic>
          <p:nvPicPr>
            <p:cNvPr id="521" name="object 521"/>
            <p:cNvPicPr/>
            <p:nvPr/>
          </p:nvPicPr>
          <p:blipFill>
            <a:blip r:embed="rId372" cstate="print"/>
            <a:stretch>
              <a:fillRect/>
            </a:stretch>
          </p:blipFill>
          <p:spPr>
            <a:xfrm>
              <a:off x="4869751" y="8866536"/>
              <a:ext cx="65627" cy="82391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373" cstate="print"/>
            <a:stretch>
              <a:fillRect/>
            </a:stretch>
          </p:blipFill>
          <p:spPr>
            <a:xfrm>
              <a:off x="4961382" y="8865012"/>
              <a:ext cx="383190" cy="112966"/>
            </a:xfrm>
            <a:prstGeom prst="rect">
              <a:avLst/>
            </a:prstGeom>
          </p:spPr>
        </p:pic>
      </p:grpSp>
      <p:pic>
        <p:nvPicPr>
          <p:cNvPr id="523" name="object 523"/>
          <p:cNvPicPr/>
          <p:nvPr/>
        </p:nvPicPr>
        <p:blipFill>
          <a:blip r:embed="rId374" cstate="print"/>
          <a:stretch>
            <a:fillRect/>
          </a:stretch>
        </p:blipFill>
        <p:spPr>
          <a:xfrm>
            <a:off x="5428583" y="8865012"/>
            <a:ext cx="888586" cy="112966"/>
          </a:xfrm>
          <a:prstGeom prst="rect">
            <a:avLst/>
          </a:prstGeom>
        </p:spPr>
      </p:pic>
      <p:pic>
        <p:nvPicPr>
          <p:cNvPr id="524" name="object 524"/>
          <p:cNvPicPr/>
          <p:nvPr/>
        </p:nvPicPr>
        <p:blipFill>
          <a:blip r:embed="rId375" cstate="print"/>
          <a:stretch>
            <a:fillRect/>
          </a:stretch>
        </p:blipFill>
        <p:spPr>
          <a:xfrm>
            <a:off x="6394989" y="8865012"/>
            <a:ext cx="713136" cy="116014"/>
          </a:xfrm>
          <a:prstGeom prst="rect">
            <a:avLst/>
          </a:prstGeom>
        </p:spPr>
      </p:pic>
      <p:pic>
        <p:nvPicPr>
          <p:cNvPr id="525" name="object 525"/>
          <p:cNvPicPr/>
          <p:nvPr/>
        </p:nvPicPr>
        <p:blipFill>
          <a:blip r:embed="rId376" cstate="print"/>
          <a:stretch>
            <a:fillRect/>
          </a:stretch>
        </p:blipFill>
        <p:spPr>
          <a:xfrm>
            <a:off x="924401" y="9188577"/>
            <a:ext cx="607599" cy="112871"/>
          </a:xfrm>
          <a:prstGeom prst="rect">
            <a:avLst/>
          </a:prstGeom>
        </p:spPr>
      </p:pic>
      <p:pic>
        <p:nvPicPr>
          <p:cNvPr id="526" name="object 526"/>
          <p:cNvPicPr/>
          <p:nvPr/>
        </p:nvPicPr>
        <p:blipFill>
          <a:blip r:embed="rId377" cstate="print"/>
          <a:stretch>
            <a:fillRect/>
          </a:stretch>
        </p:blipFill>
        <p:spPr>
          <a:xfrm>
            <a:off x="1638871" y="9190101"/>
            <a:ext cx="64103" cy="83915"/>
          </a:xfrm>
          <a:prstGeom prst="rect">
            <a:avLst/>
          </a:prstGeom>
        </p:spPr>
      </p:pic>
      <p:pic>
        <p:nvPicPr>
          <p:cNvPr id="527" name="object 527"/>
          <p:cNvPicPr/>
          <p:nvPr/>
        </p:nvPicPr>
        <p:blipFill>
          <a:blip r:embed="rId378" cstate="print"/>
          <a:stretch>
            <a:fillRect/>
          </a:stretch>
        </p:blipFill>
        <p:spPr>
          <a:xfrm>
            <a:off x="1803749" y="9188577"/>
            <a:ext cx="609219" cy="115919"/>
          </a:xfrm>
          <a:prstGeom prst="rect">
            <a:avLst/>
          </a:prstGeom>
        </p:spPr>
      </p:pic>
      <p:grpSp>
        <p:nvGrpSpPr>
          <p:cNvPr id="528" name="object 528"/>
          <p:cNvGrpSpPr/>
          <p:nvPr/>
        </p:nvGrpSpPr>
        <p:grpSpPr>
          <a:xfrm>
            <a:off x="2513742" y="9188577"/>
            <a:ext cx="153035" cy="85725"/>
            <a:chOff x="2513742" y="9188577"/>
            <a:chExt cx="153035" cy="85725"/>
          </a:xfrm>
        </p:grpSpPr>
        <p:pic>
          <p:nvPicPr>
            <p:cNvPr id="529" name="object 529"/>
            <p:cNvPicPr/>
            <p:nvPr/>
          </p:nvPicPr>
          <p:blipFill>
            <a:blip r:embed="rId379" cstate="print"/>
            <a:stretch>
              <a:fillRect/>
            </a:stretch>
          </p:blipFill>
          <p:spPr>
            <a:xfrm>
              <a:off x="2513742" y="9190101"/>
              <a:ext cx="68770" cy="83915"/>
            </a:xfrm>
            <a:prstGeom prst="rect">
              <a:avLst/>
            </a:prstGeom>
          </p:spPr>
        </p:pic>
        <p:sp>
          <p:nvSpPr>
            <p:cNvPr id="530" name="object 530"/>
            <p:cNvSpPr/>
            <p:nvPr/>
          </p:nvSpPr>
          <p:spPr>
            <a:xfrm>
              <a:off x="2603849" y="9188577"/>
              <a:ext cx="62865" cy="85725"/>
            </a:xfrm>
            <a:custGeom>
              <a:avLst/>
              <a:gdLst/>
              <a:ahLst/>
              <a:cxnLst/>
              <a:rect l="l" t="t" r="r" b="b"/>
              <a:pathLst>
                <a:path w="62864" h="85725">
                  <a:moveTo>
                    <a:pt x="47339" y="3048"/>
                  </a:moveTo>
                  <a:lnTo>
                    <a:pt x="18383" y="3048"/>
                  </a:lnTo>
                  <a:lnTo>
                    <a:pt x="21431" y="1524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7339" y="3048"/>
                  </a:lnTo>
                  <a:close/>
                </a:path>
                <a:path w="62864" h="85725">
                  <a:moveTo>
                    <a:pt x="10668" y="18288"/>
                  </a:moveTo>
                  <a:lnTo>
                    <a:pt x="3048" y="18288"/>
                  </a:lnTo>
                  <a:lnTo>
                    <a:pt x="3048" y="10668"/>
                  </a:lnTo>
                  <a:lnTo>
                    <a:pt x="6096" y="7620"/>
                  </a:lnTo>
                  <a:lnTo>
                    <a:pt x="7620" y="7620"/>
                  </a:lnTo>
                  <a:lnTo>
                    <a:pt x="10668" y="4572"/>
                  </a:lnTo>
                  <a:lnTo>
                    <a:pt x="13716" y="4572"/>
                  </a:lnTo>
                  <a:lnTo>
                    <a:pt x="15335" y="3048"/>
                  </a:lnTo>
                  <a:lnTo>
                    <a:pt x="50387" y="3048"/>
                  </a:lnTo>
                  <a:lnTo>
                    <a:pt x="53435" y="6096"/>
                  </a:lnTo>
                  <a:lnTo>
                    <a:pt x="56483" y="7620"/>
                  </a:lnTo>
                  <a:lnTo>
                    <a:pt x="59531" y="10668"/>
                  </a:lnTo>
                  <a:lnTo>
                    <a:pt x="60293" y="12192"/>
                  </a:lnTo>
                  <a:lnTo>
                    <a:pt x="24479" y="12192"/>
                  </a:lnTo>
                  <a:lnTo>
                    <a:pt x="21431" y="13716"/>
                  </a:lnTo>
                  <a:lnTo>
                    <a:pt x="18383" y="13716"/>
                  </a:lnTo>
                  <a:lnTo>
                    <a:pt x="16859" y="15240"/>
                  </a:lnTo>
                  <a:lnTo>
                    <a:pt x="13716" y="16764"/>
                  </a:lnTo>
                  <a:lnTo>
                    <a:pt x="12192" y="16764"/>
                  </a:lnTo>
                  <a:lnTo>
                    <a:pt x="10668" y="18288"/>
                  </a:lnTo>
                  <a:close/>
                </a:path>
                <a:path w="62864" h="85725">
                  <a:moveTo>
                    <a:pt x="35147" y="85439"/>
                  </a:moveTo>
                  <a:lnTo>
                    <a:pt x="18383" y="85439"/>
                  </a:lnTo>
                  <a:lnTo>
                    <a:pt x="15335" y="83915"/>
                  </a:lnTo>
                  <a:lnTo>
                    <a:pt x="12192" y="83915"/>
                  </a:lnTo>
                  <a:lnTo>
                    <a:pt x="9144" y="82391"/>
                  </a:lnTo>
                  <a:lnTo>
                    <a:pt x="4572" y="77819"/>
                  </a:lnTo>
                  <a:lnTo>
                    <a:pt x="0" y="68675"/>
                  </a:lnTo>
                  <a:lnTo>
                    <a:pt x="0" y="53435"/>
                  </a:lnTo>
                  <a:lnTo>
                    <a:pt x="1524" y="50292"/>
                  </a:lnTo>
                  <a:lnTo>
                    <a:pt x="4572" y="47244"/>
                  </a:lnTo>
                  <a:lnTo>
                    <a:pt x="6096" y="44196"/>
                  </a:lnTo>
                  <a:lnTo>
                    <a:pt x="9144" y="42672"/>
                  </a:lnTo>
                  <a:lnTo>
                    <a:pt x="13716" y="41148"/>
                  </a:lnTo>
                  <a:lnTo>
                    <a:pt x="16859" y="39624"/>
                  </a:lnTo>
                  <a:lnTo>
                    <a:pt x="21431" y="38100"/>
                  </a:lnTo>
                  <a:lnTo>
                    <a:pt x="27527" y="36576"/>
                  </a:lnTo>
                  <a:lnTo>
                    <a:pt x="48863" y="36576"/>
                  </a:lnTo>
                  <a:lnTo>
                    <a:pt x="48863" y="22860"/>
                  </a:lnTo>
                  <a:lnTo>
                    <a:pt x="47339" y="19812"/>
                  </a:lnTo>
                  <a:lnTo>
                    <a:pt x="45815" y="18288"/>
                  </a:lnTo>
                  <a:lnTo>
                    <a:pt x="45815" y="16764"/>
                  </a:lnTo>
                  <a:lnTo>
                    <a:pt x="44291" y="15240"/>
                  </a:lnTo>
                  <a:lnTo>
                    <a:pt x="41243" y="13716"/>
                  </a:lnTo>
                  <a:lnTo>
                    <a:pt x="39719" y="13716"/>
                  </a:lnTo>
                  <a:lnTo>
                    <a:pt x="36671" y="12192"/>
                  </a:lnTo>
                  <a:lnTo>
                    <a:pt x="60293" y="12192"/>
                  </a:lnTo>
                  <a:lnTo>
                    <a:pt x="61055" y="13716"/>
                  </a:lnTo>
                  <a:lnTo>
                    <a:pt x="61055" y="16764"/>
                  </a:lnTo>
                  <a:lnTo>
                    <a:pt x="62579" y="21336"/>
                  </a:lnTo>
                  <a:lnTo>
                    <a:pt x="62579" y="47244"/>
                  </a:lnTo>
                  <a:lnTo>
                    <a:pt x="27527" y="47244"/>
                  </a:lnTo>
                  <a:lnTo>
                    <a:pt x="24479" y="48768"/>
                  </a:lnTo>
                  <a:lnTo>
                    <a:pt x="21431" y="48768"/>
                  </a:lnTo>
                  <a:lnTo>
                    <a:pt x="19907" y="50292"/>
                  </a:lnTo>
                  <a:lnTo>
                    <a:pt x="18383" y="51911"/>
                  </a:lnTo>
                  <a:lnTo>
                    <a:pt x="15335" y="54959"/>
                  </a:lnTo>
                  <a:lnTo>
                    <a:pt x="13716" y="56483"/>
                  </a:lnTo>
                  <a:lnTo>
                    <a:pt x="13716" y="65627"/>
                  </a:lnTo>
                  <a:lnTo>
                    <a:pt x="15335" y="68675"/>
                  </a:lnTo>
                  <a:lnTo>
                    <a:pt x="19907" y="73247"/>
                  </a:lnTo>
                  <a:lnTo>
                    <a:pt x="24479" y="74771"/>
                  </a:lnTo>
                  <a:lnTo>
                    <a:pt x="50387" y="74771"/>
                  </a:lnTo>
                  <a:lnTo>
                    <a:pt x="44291" y="80867"/>
                  </a:lnTo>
                  <a:lnTo>
                    <a:pt x="39719" y="82391"/>
                  </a:lnTo>
                  <a:lnTo>
                    <a:pt x="35147" y="85439"/>
                  </a:lnTo>
                  <a:close/>
                </a:path>
                <a:path w="62864" h="85725">
                  <a:moveTo>
                    <a:pt x="7620" y="19812"/>
                  </a:moveTo>
                  <a:lnTo>
                    <a:pt x="4572" y="19812"/>
                  </a:lnTo>
                  <a:lnTo>
                    <a:pt x="4572" y="18288"/>
                  </a:lnTo>
                  <a:lnTo>
                    <a:pt x="9144" y="18288"/>
                  </a:lnTo>
                  <a:lnTo>
                    <a:pt x="7620" y="19812"/>
                  </a:lnTo>
                  <a:close/>
                </a:path>
                <a:path w="62864" h="85725">
                  <a:moveTo>
                    <a:pt x="62579" y="83915"/>
                  </a:moveTo>
                  <a:lnTo>
                    <a:pt x="51911" y="83915"/>
                  </a:lnTo>
                  <a:lnTo>
                    <a:pt x="50387" y="82391"/>
                  </a:lnTo>
                  <a:lnTo>
                    <a:pt x="50387" y="74771"/>
                  </a:lnTo>
                  <a:lnTo>
                    <a:pt x="32099" y="74771"/>
                  </a:lnTo>
                  <a:lnTo>
                    <a:pt x="35147" y="73247"/>
                  </a:lnTo>
                  <a:lnTo>
                    <a:pt x="39719" y="71723"/>
                  </a:lnTo>
                  <a:lnTo>
                    <a:pt x="42767" y="70199"/>
                  </a:lnTo>
                  <a:lnTo>
                    <a:pt x="45815" y="67151"/>
                  </a:lnTo>
                  <a:lnTo>
                    <a:pt x="48863" y="62579"/>
                  </a:lnTo>
                  <a:lnTo>
                    <a:pt x="48863" y="47244"/>
                  </a:lnTo>
                  <a:lnTo>
                    <a:pt x="62579" y="47244"/>
                  </a:lnTo>
                  <a:lnTo>
                    <a:pt x="62579" y="83915"/>
                  </a:lnTo>
                  <a:close/>
                </a:path>
                <a:path w="62864" h="85725">
                  <a:moveTo>
                    <a:pt x="59531" y="85439"/>
                  </a:moveTo>
                  <a:lnTo>
                    <a:pt x="54959" y="85439"/>
                  </a:lnTo>
                  <a:lnTo>
                    <a:pt x="53435" y="83915"/>
                  </a:lnTo>
                  <a:lnTo>
                    <a:pt x="61055" y="83915"/>
                  </a:lnTo>
                  <a:lnTo>
                    <a:pt x="59531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1" name="object 531"/>
          <p:cNvPicPr/>
          <p:nvPr/>
        </p:nvPicPr>
        <p:blipFill>
          <a:blip r:embed="rId380" cstate="print"/>
          <a:stretch>
            <a:fillRect/>
          </a:stretch>
        </p:blipFill>
        <p:spPr>
          <a:xfrm>
            <a:off x="2767202" y="9188577"/>
            <a:ext cx="494728" cy="85439"/>
          </a:xfrm>
          <a:prstGeom prst="rect">
            <a:avLst/>
          </a:prstGeom>
        </p:spPr>
      </p:pic>
      <p:grpSp>
        <p:nvGrpSpPr>
          <p:cNvPr id="532" name="object 532"/>
          <p:cNvGrpSpPr/>
          <p:nvPr/>
        </p:nvGrpSpPr>
        <p:grpSpPr>
          <a:xfrm>
            <a:off x="3368802" y="9153429"/>
            <a:ext cx="418465" cy="151130"/>
            <a:chOff x="3368802" y="9153429"/>
            <a:chExt cx="418465" cy="151130"/>
          </a:xfrm>
        </p:grpSpPr>
        <p:pic>
          <p:nvPicPr>
            <p:cNvPr id="533" name="object 533"/>
            <p:cNvPicPr/>
            <p:nvPr/>
          </p:nvPicPr>
          <p:blipFill>
            <a:blip r:embed="rId381" cstate="print"/>
            <a:stretch>
              <a:fillRect/>
            </a:stretch>
          </p:blipFill>
          <p:spPr>
            <a:xfrm>
              <a:off x="3368802" y="9161049"/>
              <a:ext cx="140493" cy="112966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382" cstate="print"/>
            <a:stretch>
              <a:fillRect/>
            </a:stretch>
          </p:blipFill>
          <p:spPr>
            <a:xfrm>
              <a:off x="3532155" y="9188576"/>
              <a:ext cx="163448" cy="115919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383" cstate="print"/>
            <a:stretch>
              <a:fillRect/>
            </a:stretch>
          </p:blipFill>
          <p:spPr>
            <a:xfrm>
              <a:off x="3718464" y="9153429"/>
              <a:ext cx="68675" cy="120586"/>
            </a:xfrm>
            <a:prstGeom prst="rect">
              <a:avLst/>
            </a:prstGeom>
          </p:spPr>
        </p:pic>
      </p:grpSp>
      <p:sp>
        <p:nvSpPr>
          <p:cNvPr id="536" name="object 536"/>
          <p:cNvSpPr/>
          <p:nvPr/>
        </p:nvSpPr>
        <p:spPr>
          <a:xfrm>
            <a:off x="3889438" y="9223629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39719" y="12192"/>
                </a:moveTo>
                <a:lnTo>
                  <a:pt x="1619" y="12192"/>
                </a:lnTo>
                <a:lnTo>
                  <a:pt x="1619" y="10668"/>
                </a:lnTo>
                <a:lnTo>
                  <a:pt x="0" y="10668"/>
                </a:lnTo>
                <a:lnTo>
                  <a:pt x="0" y="1524"/>
                </a:lnTo>
                <a:lnTo>
                  <a:pt x="1619" y="0"/>
                </a:lnTo>
                <a:lnTo>
                  <a:pt x="41243" y="0"/>
                </a:lnTo>
                <a:lnTo>
                  <a:pt x="41243" y="10668"/>
                </a:lnTo>
                <a:lnTo>
                  <a:pt x="3971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7" name="object 537"/>
          <p:cNvGrpSpPr/>
          <p:nvPr/>
        </p:nvGrpSpPr>
        <p:grpSpPr>
          <a:xfrm>
            <a:off x="4029932" y="9188577"/>
            <a:ext cx="469265" cy="116205"/>
            <a:chOff x="4029932" y="9188577"/>
            <a:chExt cx="469265" cy="116205"/>
          </a:xfrm>
        </p:grpSpPr>
        <p:pic>
          <p:nvPicPr>
            <p:cNvPr id="538" name="object 538"/>
            <p:cNvPicPr/>
            <p:nvPr/>
          </p:nvPicPr>
          <p:blipFill>
            <a:blip r:embed="rId384" cstate="print"/>
            <a:stretch>
              <a:fillRect/>
            </a:stretch>
          </p:blipFill>
          <p:spPr>
            <a:xfrm>
              <a:off x="4029932" y="9190101"/>
              <a:ext cx="68770" cy="83915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385" cstate="print"/>
            <a:stretch>
              <a:fillRect/>
            </a:stretch>
          </p:blipFill>
          <p:spPr>
            <a:xfrm>
              <a:off x="4120038" y="9188577"/>
              <a:ext cx="285559" cy="85439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386" cstate="print"/>
            <a:stretch>
              <a:fillRect/>
            </a:stretch>
          </p:blipFill>
          <p:spPr>
            <a:xfrm>
              <a:off x="4426934" y="9188577"/>
              <a:ext cx="71723" cy="115919"/>
            </a:xfrm>
            <a:prstGeom prst="rect">
              <a:avLst/>
            </a:prstGeom>
          </p:spPr>
        </p:pic>
      </p:grpSp>
      <p:grpSp>
        <p:nvGrpSpPr>
          <p:cNvPr id="541" name="object 541"/>
          <p:cNvGrpSpPr/>
          <p:nvPr/>
        </p:nvGrpSpPr>
        <p:grpSpPr>
          <a:xfrm>
            <a:off x="4597908" y="9188577"/>
            <a:ext cx="154305" cy="85725"/>
            <a:chOff x="4597908" y="9188577"/>
            <a:chExt cx="154305" cy="85725"/>
          </a:xfrm>
        </p:grpSpPr>
        <p:pic>
          <p:nvPicPr>
            <p:cNvPr id="542" name="object 542"/>
            <p:cNvPicPr/>
            <p:nvPr/>
          </p:nvPicPr>
          <p:blipFill>
            <a:blip r:embed="rId387" cstate="print"/>
            <a:stretch>
              <a:fillRect/>
            </a:stretch>
          </p:blipFill>
          <p:spPr>
            <a:xfrm>
              <a:off x="4597908" y="9190101"/>
              <a:ext cx="68770" cy="83915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388" cstate="print"/>
            <a:stretch>
              <a:fillRect/>
            </a:stretch>
          </p:blipFill>
          <p:spPr>
            <a:xfrm>
              <a:off x="4688014" y="9188577"/>
              <a:ext cx="64103" cy="85439"/>
            </a:xfrm>
            <a:prstGeom prst="rect">
              <a:avLst/>
            </a:prstGeom>
          </p:spPr>
        </p:pic>
      </p:grpSp>
      <p:grpSp>
        <p:nvGrpSpPr>
          <p:cNvPr id="544" name="object 544"/>
          <p:cNvGrpSpPr/>
          <p:nvPr/>
        </p:nvGrpSpPr>
        <p:grpSpPr>
          <a:xfrm>
            <a:off x="4857559" y="9153429"/>
            <a:ext cx="453390" cy="151130"/>
            <a:chOff x="4857559" y="9153429"/>
            <a:chExt cx="453390" cy="151130"/>
          </a:xfrm>
        </p:grpSpPr>
        <p:pic>
          <p:nvPicPr>
            <p:cNvPr id="545" name="object 545"/>
            <p:cNvPicPr/>
            <p:nvPr/>
          </p:nvPicPr>
          <p:blipFill>
            <a:blip r:embed="rId389" cstate="print"/>
            <a:stretch>
              <a:fillRect/>
            </a:stretch>
          </p:blipFill>
          <p:spPr>
            <a:xfrm>
              <a:off x="4857559" y="9188577"/>
              <a:ext cx="126682" cy="85439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390" cstate="print"/>
            <a:stretch>
              <a:fillRect/>
            </a:stretch>
          </p:blipFill>
          <p:spPr>
            <a:xfrm>
              <a:off x="5007101" y="9188576"/>
              <a:ext cx="163449" cy="115919"/>
            </a:xfrm>
            <a:prstGeom prst="rect">
              <a:avLst/>
            </a:prstGeom>
          </p:spPr>
        </p:pic>
        <p:pic>
          <p:nvPicPr>
            <p:cNvPr id="547" name="object 547"/>
            <p:cNvPicPr/>
            <p:nvPr/>
          </p:nvPicPr>
          <p:blipFill>
            <a:blip r:embed="rId391" cstate="print"/>
            <a:stretch>
              <a:fillRect/>
            </a:stretch>
          </p:blipFill>
          <p:spPr>
            <a:xfrm>
              <a:off x="5196459" y="9153429"/>
              <a:ext cx="68770" cy="120586"/>
            </a:xfrm>
            <a:prstGeom prst="rect">
              <a:avLst/>
            </a:prstGeom>
          </p:spPr>
        </p:pic>
        <p:sp>
          <p:nvSpPr>
            <p:cNvPr id="548" name="object 548"/>
            <p:cNvSpPr/>
            <p:nvPr/>
          </p:nvSpPr>
          <p:spPr>
            <a:xfrm>
              <a:off x="5294185" y="9193149"/>
              <a:ext cx="17145" cy="81280"/>
            </a:xfrm>
            <a:custGeom>
              <a:avLst/>
              <a:gdLst/>
              <a:ahLst/>
              <a:cxnLst/>
              <a:rect l="l" t="t" r="r" b="b"/>
              <a:pathLst>
                <a:path w="17145" h="81279">
                  <a:moveTo>
                    <a:pt x="12192" y="1524"/>
                  </a:moveTo>
                  <a:lnTo>
                    <a:pt x="4572" y="1524"/>
                  </a:lnTo>
                  <a:lnTo>
                    <a:pt x="4572" y="0"/>
                  </a:lnTo>
                  <a:lnTo>
                    <a:pt x="12192" y="0"/>
                  </a:lnTo>
                  <a:lnTo>
                    <a:pt x="12192" y="1524"/>
                  </a:lnTo>
                  <a:close/>
                </a:path>
                <a:path w="17145" h="81279">
                  <a:moveTo>
                    <a:pt x="15240" y="3048"/>
                  </a:moveTo>
                  <a:lnTo>
                    <a:pt x="1524" y="3048"/>
                  </a:lnTo>
                  <a:lnTo>
                    <a:pt x="1524" y="1524"/>
                  </a:lnTo>
                  <a:lnTo>
                    <a:pt x="15240" y="1524"/>
                  </a:lnTo>
                  <a:lnTo>
                    <a:pt x="15240" y="3048"/>
                  </a:lnTo>
                  <a:close/>
                </a:path>
                <a:path w="17145" h="81279">
                  <a:moveTo>
                    <a:pt x="16764" y="18288"/>
                  </a:moveTo>
                  <a:lnTo>
                    <a:pt x="0" y="18288"/>
                  </a:lnTo>
                  <a:lnTo>
                    <a:pt x="0" y="3048"/>
                  </a:lnTo>
                  <a:lnTo>
                    <a:pt x="16764" y="3048"/>
                  </a:lnTo>
                  <a:lnTo>
                    <a:pt x="16764" y="18288"/>
                  </a:lnTo>
                  <a:close/>
                </a:path>
                <a:path w="17145" h="81279">
                  <a:moveTo>
                    <a:pt x="15240" y="19812"/>
                  </a:moveTo>
                  <a:lnTo>
                    <a:pt x="1524" y="19812"/>
                  </a:lnTo>
                  <a:lnTo>
                    <a:pt x="1524" y="18288"/>
                  </a:lnTo>
                  <a:lnTo>
                    <a:pt x="15240" y="18288"/>
                  </a:lnTo>
                  <a:lnTo>
                    <a:pt x="15240" y="19812"/>
                  </a:lnTo>
                  <a:close/>
                </a:path>
                <a:path w="17145" h="81279">
                  <a:moveTo>
                    <a:pt x="16764" y="77819"/>
                  </a:moveTo>
                  <a:lnTo>
                    <a:pt x="0" y="77819"/>
                  </a:lnTo>
                  <a:lnTo>
                    <a:pt x="0" y="64103"/>
                  </a:lnTo>
                  <a:lnTo>
                    <a:pt x="3048" y="61055"/>
                  </a:lnTo>
                  <a:lnTo>
                    <a:pt x="13716" y="61055"/>
                  </a:lnTo>
                  <a:lnTo>
                    <a:pt x="16764" y="64103"/>
                  </a:lnTo>
                  <a:lnTo>
                    <a:pt x="16764" y="77819"/>
                  </a:lnTo>
                  <a:close/>
                </a:path>
                <a:path w="17145" h="81279">
                  <a:moveTo>
                    <a:pt x="15240" y="79343"/>
                  </a:moveTo>
                  <a:lnTo>
                    <a:pt x="1524" y="79343"/>
                  </a:lnTo>
                  <a:lnTo>
                    <a:pt x="1524" y="77819"/>
                  </a:lnTo>
                  <a:lnTo>
                    <a:pt x="15240" y="77819"/>
                  </a:lnTo>
                  <a:lnTo>
                    <a:pt x="15240" y="79343"/>
                  </a:lnTo>
                  <a:close/>
                </a:path>
                <a:path w="17145" h="81279">
                  <a:moveTo>
                    <a:pt x="12192" y="80867"/>
                  </a:moveTo>
                  <a:lnTo>
                    <a:pt x="4572" y="80867"/>
                  </a:lnTo>
                  <a:lnTo>
                    <a:pt x="4572" y="79343"/>
                  </a:lnTo>
                  <a:lnTo>
                    <a:pt x="12192" y="79343"/>
                  </a:lnTo>
                  <a:lnTo>
                    <a:pt x="12192" y="80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9" name="object 549"/>
          <p:cNvPicPr/>
          <p:nvPr/>
        </p:nvPicPr>
        <p:blipFill>
          <a:blip r:embed="rId392" cstate="print"/>
          <a:stretch>
            <a:fillRect/>
          </a:stretch>
        </p:blipFill>
        <p:spPr>
          <a:xfrm>
            <a:off x="5413247" y="9188577"/>
            <a:ext cx="887158" cy="112871"/>
          </a:xfrm>
          <a:prstGeom prst="rect">
            <a:avLst/>
          </a:prstGeom>
        </p:spPr>
      </p:pic>
      <p:pic>
        <p:nvPicPr>
          <p:cNvPr id="550" name="object 550"/>
          <p:cNvPicPr/>
          <p:nvPr/>
        </p:nvPicPr>
        <p:blipFill>
          <a:blip r:embed="rId393" cstate="print"/>
          <a:stretch>
            <a:fillRect/>
          </a:stretch>
        </p:blipFill>
        <p:spPr>
          <a:xfrm>
            <a:off x="6394989" y="9188577"/>
            <a:ext cx="710088" cy="115919"/>
          </a:xfrm>
          <a:prstGeom prst="rect">
            <a:avLst/>
          </a:prstGeom>
        </p:spPr>
      </p:pic>
      <p:grpSp>
        <p:nvGrpSpPr>
          <p:cNvPr id="551" name="object 551"/>
          <p:cNvGrpSpPr/>
          <p:nvPr/>
        </p:nvGrpSpPr>
        <p:grpSpPr>
          <a:xfrm>
            <a:off x="930402" y="9515094"/>
            <a:ext cx="392430" cy="116205"/>
            <a:chOff x="930402" y="9515094"/>
            <a:chExt cx="392430" cy="116205"/>
          </a:xfrm>
        </p:grpSpPr>
        <p:pic>
          <p:nvPicPr>
            <p:cNvPr id="552" name="object 552"/>
            <p:cNvPicPr/>
            <p:nvPr/>
          </p:nvPicPr>
          <p:blipFill>
            <a:blip r:embed="rId394" cstate="print"/>
            <a:stretch>
              <a:fillRect/>
            </a:stretch>
          </p:blipFill>
          <p:spPr>
            <a:xfrm>
              <a:off x="930402" y="9515094"/>
              <a:ext cx="126777" cy="85439"/>
            </a:xfrm>
            <a:prstGeom prst="rect">
              <a:avLst/>
            </a:prstGeom>
          </p:spPr>
        </p:pic>
        <p:pic>
          <p:nvPicPr>
            <p:cNvPr id="553" name="object 553"/>
            <p:cNvPicPr/>
            <p:nvPr/>
          </p:nvPicPr>
          <p:blipFill>
            <a:blip r:embed="rId395" cstate="print"/>
            <a:stretch>
              <a:fillRect/>
            </a:stretch>
          </p:blipFill>
          <p:spPr>
            <a:xfrm>
              <a:off x="1080039" y="9515094"/>
              <a:ext cx="242792" cy="116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7834" y="9960673"/>
            <a:ext cx="57150" cy="92075"/>
          </a:xfrm>
          <a:custGeom>
            <a:avLst/>
            <a:gdLst/>
            <a:ahLst/>
            <a:cxnLst/>
            <a:rect l="l" t="t" r="r" b="b"/>
            <a:pathLst>
              <a:path w="57150" h="92075">
                <a:moveTo>
                  <a:pt x="35147" y="1524"/>
                </a:moveTo>
                <a:lnTo>
                  <a:pt x="18383" y="1524"/>
                </a:lnTo>
                <a:lnTo>
                  <a:pt x="21431" y="0"/>
                </a:lnTo>
                <a:lnTo>
                  <a:pt x="30575" y="0"/>
                </a:lnTo>
                <a:lnTo>
                  <a:pt x="35147" y="1524"/>
                </a:lnTo>
                <a:close/>
              </a:path>
              <a:path w="57150" h="92075">
                <a:moveTo>
                  <a:pt x="7715" y="16859"/>
                </a:moveTo>
                <a:lnTo>
                  <a:pt x="3143" y="16859"/>
                </a:lnTo>
                <a:lnTo>
                  <a:pt x="3143" y="7715"/>
                </a:lnTo>
                <a:lnTo>
                  <a:pt x="4667" y="7715"/>
                </a:lnTo>
                <a:lnTo>
                  <a:pt x="6191" y="6191"/>
                </a:lnTo>
                <a:lnTo>
                  <a:pt x="7715" y="6191"/>
                </a:lnTo>
                <a:lnTo>
                  <a:pt x="7715" y="4667"/>
                </a:lnTo>
                <a:lnTo>
                  <a:pt x="10763" y="4667"/>
                </a:lnTo>
                <a:lnTo>
                  <a:pt x="12287" y="3048"/>
                </a:lnTo>
                <a:lnTo>
                  <a:pt x="13811" y="3048"/>
                </a:lnTo>
                <a:lnTo>
                  <a:pt x="16859" y="1524"/>
                </a:lnTo>
                <a:lnTo>
                  <a:pt x="38195" y="1524"/>
                </a:lnTo>
                <a:lnTo>
                  <a:pt x="41243" y="3048"/>
                </a:lnTo>
                <a:lnTo>
                  <a:pt x="42767" y="4667"/>
                </a:lnTo>
                <a:lnTo>
                  <a:pt x="45815" y="6191"/>
                </a:lnTo>
                <a:lnTo>
                  <a:pt x="47339" y="7715"/>
                </a:lnTo>
                <a:lnTo>
                  <a:pt x="48863" y="10763"/>
                </a:lnTo>
                <a:lnTo>
                  <a:pt x="16859" y="10763"/>
                </a:lnTo>
                <a:lnTo>
                  <a:pt x="15335" y="12287"/>
                </a:lnTo>
                <a:lnTo>
                  <a:pt x="13811" y="12287"/>
                </a:lnTo>
                <a:lnTo>
                  <a:pt x="10763" y="13811"/>
                </a:lnTo>
                <a:lnTo>
                  <a:pt x="9239" y="15335"/>
                </a:lnTo>
                <a:lnTo>
                  <a:pt x="7715" y="15335"/>
                </a:lnTo>
                <a:lnTo>
                  <a:pt x="7715" y="16859"/>
                </a:lnTo>
                <a:close/>
              </a:path>
              <a:path w="57150" h="92075">
                <a:moveTo>
                  <a:pt x="50387" y="82486"/>
                </a:moveTo>
                <a:lnTo>
                  <a:pt x="27527" y="82486"/>
                </a:lnTo>
                <a:lnTo>
                  <a:pt x="30575" y="80962"/>
                </a:lnTo>
                <a:lnTo>
                  <a:pt x="32099" y="80962"/>
                </a:lnTo>
                <a:lnTo>
                  <a:pt x="35147" y="79438"/>
                </a:lnTo>
                <a:lnTo>
                  <a:pt x="36671" y="79438"/>
                </a:lnTo>
                <a:lnTo>
                  <a:pt x="39719" y="76390"/>
                </a:lnTo>
                <a:lnTo>
                  <a:pt x="41243" y="74771"/>
                </a:lnTo>
                <a:lnTo>
                  <a:pt x="41243" y="71723"/>
                </a:lnTo>
                <a:lnTo>
                  <a:pt x="42767" y="70199"/>
                </a:lnTo>
                <a:lnTo>
                  <a:pt x="42767" y="61055"/>
                </a:lnTo>
                <a:lnTo>
                  <a:pt x="39719" y="58007"/>
                </a:lnTo>
                <a:lnTo>
                  <a:pt x="38195" y="54959"/>
                </a:lnTo>
                <a:lnTo>
                  <a:pt x="35147" y="51911"/>
                </a:lnTo>
                <a:lnTo>
                  <a:pt x="32099" y="51911"/>
                </a:lnTo>
                <a:lnTo>
                  <a:pt x="30575" y="50387"/>
                </a:lnTo>
                <a:lnTo>
                  <a:pt x="27527" y="50387"/>
                </a:lnTo>
                <a:lnTo>
                  <a:pt x="24479" y="48863"/>
                </a:lnTo>
                <a:lnTo>
                  <a:pt x="9239" y="48863"/>
                </a:lnTo>
                <a:lnTo>
                  <a:pt x="9239" y="41243"/>
                </a:lnTo>
                <a:lnTo>
                  <a:pt x="10763" y="41243"/>
                </a:lnTo>
                <a:lnTo>
                  <a:pt x="10763" y="39719"/>
                </a:lnTo>
                <a:lnTo>
                  <a:pt x="27527" y="39719"/>
                </a:lnTo>
                <a:lnTo>
                  <a:pt x="30575" y="38195"/>
                </a:lnTo>
                <a:lnTo>
                  <a:pt x="38195" y="30575"/>
                </a:lnTo>
                <a:lnTo>
                  <a:pt x="38195" y="29051"/>
                </a:lnTo>
                <a:lnTo>
                  <a:pt x="39719" y="26003"/>
                </a:lnTo>
                <a:lnTo>
                  <a:pt x="39719" y="21431"/>
                </a:lnTo>
                <a:lnTo>
                  <a:pt x="38195" y="19907"/>
                </a:lnTo>
                <a:lnTo>
                  <a:pt x="38195" y="16859"/>
                </a:lnTo>
                <a:lnTo>
                  <a:pt x="35147" y="13811"/>
                </a:lnTo>
                <a:lnTo>
                  <a:pt x="35147" y="12287"/>
                </a:lnTo>
                <a:lnTo>
                  <a:pt x="33623" y="12287"/>
                </a:lnTo>
                <a:lnTo>
                  <a:pt x="30575" y="10763"/>
                </a:lnTo>
                <a:lnTo>
                  <a:pt x="48863" y="10763"/>
                </a:lnTo>
                <a:lnTo>
                  <a:pt x="50387" y="13811"/>
                </a:lnTo>
                <a:lnTo>
                  <a:pt x="51911" y="15335"/>
                </a:lnTo>
                <a:lnTo>
                  <a:pt x="51911" y="27527"/>
                </a:lnTo>
                <a:lnTo>
                  <a:pt x="50387" y="30575"/>
                </a:lnTo>
                <a:lnTo>
                  <a:pt x="50387" y="32099"/>
                </a:lnTo>
                <a:lnTo>
                  <a:pt x="48863" y="35147"/>
                </a:lnTo>
                <a:lnTo>
                  <a:pt x="42767" y="41243"/>
                </a:lnTo>
                <a:lnTo>
                  <a:pt x="39719" y="42767"/>
                </a:lnTo>
                <a:lnTo>
                  <a:pt x="38195" y="42767"/>
                </a:lnTo>
                <a:lnTo>
                  <a:pt x="35147" y="44291"/>
                </a:lnTo>
                <a:lnTo>
                  <a:pt x="41243" y="44291"/>
                </a:lnTo>
                <a:lnTo>
                  <a:pt x="42767" y="45815"/>
                </a:lnTo>
                <a:lnTo>
                  <a:pt x="48863" y="48863"/>
                </a:lnTo>
                <a:lnTo>
                  <a:pt x="51911" y="51911"/>
                </a:lnTo>
                <a:lnTo>
                  <a:pt x="53530" y="54959"/>
                </a:lnTo>
                <a:lnTo>
                  <a:pt x="55054" y="56483"/>
                </a:lnTo>
                <a:lnTo>
                  <a:pt x="55054" y="59531"/>
                </a:lnTo>
                <a:lnTo>
                  <a:pt x="56578" y="62579"/>
                </a:lnTo>
                <a:lnTo>
                  <a:pt x="56578" y="68675"/>
                </a:lnTo>
                <a:lnTo>
                  <a:pt x="55054" y="73247"/>
                </a:lnTo>
                <a:lnTo>
                  <a:pt x="53530" y="76390"/>
                </a:lnTo>
                <a:lnTo>
                  <a:pt x="51911" y="79438"/>
                </a:lnTo>
                <a:lnTo>
                  <a:pt x="50387" y="82486"/>
                </a:lnTo>
                <a:close/>
              </a:path>
              <a:path w="57150" h="92075">
                <a:moveTo>
                  <a:pt x="4667" y="18383"/>
                </a:moveTo>
                <a:lnTo>
                  <a:pt x="4667" y="16859"/>
                </a:lnTo>
                <a:lnTo>
                  <a:pt x="6191" y="16859"/>
                </a:lnTo>
                <a:lnTo>
                  <a:pt x="4667" y="18383"/>
                </a:lnTo>
                <a:close/>
              </a:path>
              <a:path w="57150" h="92075">
                <a:moveTo>
                  <a:pt x="33623" y="91630"/>
                </a:moveTo>
                <a:lnTo>
                  <a:pt x="16859" y="91630"/>
                </a:lnTo>
                <a:lnTo>
                  <a:pt x="13811" y="90106"/>
                </a:lnTo>
                <a:lnTo>
                  <a:pt x="10763" y="90106"/>
                </a:lnTo>
                <a:lnTo>
                  <a:pt x="9239" y="88582"/>
                </a:lnTo>
                <a:lnTo>
                  <a:pt x="6191" y="88582"/>
                </a:lnTo>
                <a:lnTo>
                  <a:pt x="4667" y="87058"/>
                </a:lnTo>
                <a:lnTo>
                  <a:pt x="3143" y="87058"/>
                </a:lnTo>
                <a:lnTo>
                  <a:pt x="1524" y="85534"/>
                </a:lnTo>
                <a:lnTo>
                  <a:pt x="1524" y="84010"/>
                </a:lnTo>
                <a:lnTo>
                  <a:pt x="0" y="84010"/>
                </a:lnTo>
                <a:lnTo>
                  <a:pt x="0" y="76390"/>
                </a:lnTo>
                <a:lnTo>
                  <a:pt x="1524" y="74771"/>
                </a:lnTo>
                <a:lnTo>
                  <a:pt x="3143" y="74771"/>
                </a:lnTo>
                <a:lnTo>
                  <a:pt x="4667" y="76390"/>
                </a:lnTo>
                <a:lnTo>
                  <a:pt x="6191" y="76390"/>
                </a:lnTo>
                <a:lnTo>
                  <a:pt x="7715" y="77914"/>
                </a:lnTo>
                <a:lnTo>
                  <a:pt x="9239" y="77914"/>
                </a:lnTo>
                <a:lnTo>
                  <a:pt x="10763" y="79438"/>
                </a:lnTo>
                <a:lnTo>
                  <a:pt x="13811" y="79438"/>
                </a:lnTo>
                <a:lnTo>
                  <a:pt x="15335" y="80962"/>
                </a:lnTo>
                <a:lnTo>
                  <a:pt x="18383" y="80962"/>
                </a:lnTo>
                <a:lnTo>
                  <a:pt x="21431" y="82486"/>
                </a:lnTo>
                <a:lnTo>
                  <a:pt x="50387" y="82486"/>
                </a:lnTo>
                <a:lnTo>
                  <a:pt x="47339" y="84010"/>
                </a:lnTo>
                <a:lnTo>
                  <a:pt x="44291" y="87058"/>
                </a:lnTo>
                <a:lnTo>
                  <a:pt x="38195" y="90106"/>
                </a:lnTo>
                <a:lnTo>
                  <a:pt x="33623" y="91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8277" y="937450"/>
            <a:ext cx="148590" cy="148590"/>
            <a:chOff x="698277" y="937450"/>
            <a:chExt cx="148590" cy="148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277" y="937450"/>
              <a:ext cx="93154" cy="1480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4292" y="104879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59">
                  <a:moveTo>
                    <a:pt x="22955" y="35147"/>
                  </a:moveTo>
                  <a:lnTo>
                    <a:pt x="10763" y="35147"/>
                  </a:lnTo>
                  <a:lnTo>
                    <a:pt x="6096" y="33623"/>
                  </a:lnTo>
                  <a:lnTo>
                    <a:pt x="3048" y="32099"/>
                  </a:lnTo>
                  <a:lnTo>
                    <a:pt x="1524" y="29051"/>
                  </a:lnTo>
                  <a:lnTo>
                    <a:pt x="0" y="24479"/>
                  </a:lnTo>
                  <a:lnTo>
                    <a:pt x="0" y="10763"/>
                  </a:lnTo>
                  <a:lnTo>
                    <a:pt x="1524" y="6191"/>
                  </a:lnTo>
                  <a:lnTo>
                    <a:pt x="6096" y="1619"/>
                  </a:lnTo>
                  <a:lnTo>
                    <a:pt x="10763" y="0"/>
                  </a:lnTo>
                  <a:lnTo>
                    <a:pt x="22955" y="0"/>
                  </a:lnTo>
                  <a:lnTo>
                    <a:pt x="26003" y="1619"/>
                  </a:lnTo>
                  <a:lnTo>
                    <a:pt x="29051" y="4667"/>
                  </a:lnTo>
                  <a:lnTo>
                    <a:pt x="32099" y="6191"/>
                  </a:lnTo>
                  <a:lnTo>
                    <a:pt x="32099" y="18383"/>
                  </a:lnTo>
                  <a:lnTo>
                    <a:pt x="32099" y="29051"/>
                  </a:lnTo>
                  <a:lnTo>
                    <a:pt x="29051" y="32099"/>
                  </a:lnTo>
                  <a:lnTo>
                    <a:pt x="22955" y="35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925" y="937450"/>
            <a:ext cx="858107" cy="14801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6849" y="1439418"/>
            <a:ext cx="522605" cy="145415"/>
            <a:chOff x="696849" y="1439418"/>
            <a:chExt cx="522605" cy="1454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849" y="1439418"/>
              <a:ext cx="164782" cy="1144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586" y="1468564"/>
              <a:ext cx="71723" cy="1159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217" y="1469993"/>
              <a:ext cx="68675" cy="823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799" y="1468469"/>
              <a:ext cx="154114" cy="8543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0064" y="1468469"/>
            <a:ext cx="2795777" cy="11601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753" y="1866804"/>
            <a:ext cx="1784984" cy="14497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547366" y="1895760"/>
            <a:ext cx="284480" cy="85725"/>
            <a:chOff x="2547366" y="1895760"/>
            <a:chExt cx="284480" cy="8572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7366" y="1897284"/>
              <a:ext cx="70199" cy="839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7472" y="1895760"/>
              <a:ext cx="193929" cy="854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92361" y="1895760"/>
            <a:ext cx="154305" cy="85725"/>
            <a:chOff x="2892361" y="1895760"/>
            <a:chExt cx="154305" cy="8572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92361" y="1897284"/>
              <a:ext cx="68770" cy="839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2563" y="1895760"/>
              <a:ext cx="64103" cy="8543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12293" y="1895760"/>
            <a:ext cx="3111913" cy="11601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2849" y="2295620"/>
            <a:ext cx="4383786" cy="14344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153786" y="2324576"/>
            <a:ext cx="62865" cy="84455"/>
          </a:xfrm>
          <a:custGeom>
            <a:avLst/>
            <a:gdLst/>
            <a:ahLst/>
            <a:cxnLst/>
            <a:rect l="l" t="t" r="r" b="b"/>
            <a:pathLst>
              <a:path w="62864" h="84455">
                <a:moveTo>
                  <a:pt x="38195" y="83915"/>
                </a:moveTo>
                <a:lnTo>
                  <a:pt x="9144" y="83915"/>
                </a:lnTo>
                <a:lnTo>
                  <a:pt x="7620" y="82391"/>
                </a:lnTo>
                <a:lnTo>
                  <a:pt x="1524" y="82391"/>
                </a:lnTo>
                <a:lnTo>
                  <a:pt x="1524" y="80867"/>
                </a:lnTo>
                <a:lnTo>
                  <a:pt x="0" y="79343"/>
                </a:lnTo>
                <a:lnTo>
                  <a:pt x="0" y="4572"/>
                </a:lnTo>
                <a:lnTo>
                  <a:pt x="1524" y="3048"/>
                </a:lnTo>
                <a:lnTo>
                  <a:pt x="1524" y="1524"/>
                </a:lnTo>
                <a:lnTo>
                  <a:pt x="3048" y="0"/>
                </a:lnTo>
                <a:lnTo>
                  <a:pt x="38195" y="0"/>
                </a:lnTo>
                <a:lnTo>
                  <a:pt x="41243" y="1524"/>
                </a:lnTo>
                <a:lnTo>
                  <a:pt x="45815" y="1524"/>
                </a:lnTo>
                <a:lnTo>
                  <a:pt x="54959" y="6096"/>
                </a:lnTo>
                <a:lnTo>
                  <a:pt x="56483" y="9144"/>
                </a:lnTo>
                <a:lnTo>
                  <a:pt x="58007" y="10668"/>
                </a:lnTo>
                <a:lnTo>
                  <a:pt x="13811" y="10668"/>
                </a:lnTo>
                <a:lnTo>
                  <a:pt x="13811" y="35147"/>
                </a:lnTo>
                <a:lnTo>
                  <a:pt x="53435" y="35147"/>
                </a:lnTo>
                <a:lnTo>
                  <a:pt x="50387" y="36671"/>
                </a:lnTo>
                <a:lnTo>
                  <a:pt x="45815" y="38195"/>
                </a:lnTo>
                <a:lnTo>
                  <a:pt x="51911" y="39719"/>
                </a:lnTo>
                <a:lnTo>
                  <a:pt x="56483" y="41243"/>
                </a:lnTo>
                <a:lnTo>
                  <a:pt x="58515" y="44291"/>
                </a:lnTo>
                <a:lnTo>
                  <a:pt x="13811" y="44291"/>
                </a:lnTo>
                <a:lnTo>
                  <a:pt x="13811" y="71723"/>
                </a:lnTo>
                <a:lnTo>
                  <a:pt x="15335" y="71723"/>
                </a:lnTo>
                <a:lnTo>
                  <a:pt x="16859" y="73247"/>
                </a:lnTo>
                <a:lnTo>
                  <a:pt x="58007" y="73247"/>
                </a:lnTo>
                <a:lnTo>
                  <a:pt x="53435" y="77819"/>
                </a:lnTo>
                <a:lnTo>
                  <a:pt x="47339" y="80867"/>
                </a:lnTo>
                <a:lnTo>
                  <a:pt x="38195" y="83915"/>
                </a:lnTo>
                <a:close/>
              </a:path>
              <a:path w="62864" h="84455">
                <a:moveTo>
                  <a:pt x="53435" y="35147"/>
                </a:moveTo>
                <a:lnTo>
                  <a:pt x="33623" y="35147"/>
                </a:lnTo>
                <a:lnTo>
                  <a:pt x="38195" y="33623"/>
                </a:lnTo>
                <a:lnTo>
                  <a:pt x="41243" y="32099"/>
                </a:lnTo>
                <a:lnTo>
                  <a:pt x="44291" y="28956"/>
                </a:lnTo>
                <a:lnTo>
                  <a:pt x="45815" y="25908"/>
                </a:lnTo>
                <a:lnTo>
                  <a:pt x="45815" y="16764"/>
                </a:lnTo>
                <a:lnTo>
                  <a:pt x="42767" y="13716"/>
                </a:lnTo>
                <a:lnTo>
                  <a:pt x="41243" y="13716"/>
                </a:lnTo>
                <a:lnTo>
                  <a:pt x="38195" y="10668"/>
                </a:lnTo>
                <a:lnTo>
                  <a:pt x="58007" y="10668"/>
                </a:lnTo>
                <a:lnTo>
                  <a:pt x="59531" y="13716"/>
                </a:lnTo>
                <a:lnTo>
                  <a:pt x="59531" y="28956"/>
                </a:lnTo>
                <a:lnTo>
                  <a:pt x="56483" y="32099"/>
                </a:lnTo>
                <a:lnTo>
                  <a:pt x="53435" y="35147"/>
                </a:lnTo>
                <a:close/>
              </a:path>
              <a:path w="62864" h="84455">
                <a:moveTo>
                  <a:pt x="58007" y="73247"/>
                </a:moveTo>
                <a:lnTo>
                  <a:pt x="35147" y="73247"/>
                </a:lnTo>
                <a:lnTo>
                  <a:pt x="36671" y="71723"/>
                </a:lnTo>
                <a:lnTo>
                  <a:pt x="39719" y="71723"/>
                </a:lnTo>
                <a:lnTo>
                  <a:pt x="41243" y="70199"/>
                </a:lnTo>
                <a:lnTo>
                  <a:pt x="44291" y="68675"/>
                </a:lnTo>
                <a:lnTo>
                  <a:pt x="45815" y="68675"/>
                </a:lnTo>
                <a:lnTo>
                  <a:pt x="47339" y="67151"/>
                </a:lnTo>
                <a:lnTo>
                  <a:pt x="47339" y="64103"/>
                </a:lnTo>
                <a:lnTo>
                  <a:pt x="48863" y="62579"/>
                </a:lnTo>
                <a:lnTo>
                  <a:pt x="48863" y="54959"/>
                </a:lnTo>
                <a:lnTo>
                  <a:pt x="47339" y="51911"/>
                </a:lnTo>
                <a:lnTo>
                  <a:pt x="47339" y="50387"/>
                </a:lnTo>
                <a:lnTo>
                  <a:pt x="44291" y="47339"/>
                </a:lnTo>
                <a:lnTo>
                  <a:pt x="41243" y="47339"/>
                </a:lnTo>
                <a:lnTo>
                  <a:pt x="39719" y="45815"/>
                </a:lnTo>
                <a:lnTo>
                  <a:pt x="36671" y="45815"/>
                </a:lnTo>
                <a:lnTo>
                  <a:pt x="33623" y="44291"/>
                </a:lnTo>
                <a:lnTo>
                  <a:pt x="58515" y="44291"/>
                </a:lnTo>
                <a:lnTo>
                  <a:pt x="59531" y="45815"/>
                </a:lnTo>
                <a:lnTo>
                  <a:pt x="62674" y="48863"/>
                </a:lnTo>
                <a:lnTo>
                  <a:pt x="62674" y="65627"/>
                </a:lnTo>
                <a:lnTo>
                  <a:pt x="61150" y="68675"/>
                </a:lnTo>
                <a:lnTo>
                  <a:pt x="59531" y="71723"/>
                </a:lnTo>
                <a:lnTo>
                  <a:pt x="58007" y="7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80564" y="2323052"/>
            <a:ext cx="1383411" cy="11601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2849" y="2715196"/>
            <a:ext cx="1259681" cy="15116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29777" y="2715196"/>
            <a:ext cx="2174271" cy="15116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272819" y="2750343"/>
            <a:ext cx="392430" cy="116205"/>
            <a:chOff x="4272819" y="2750343"/>
            <a:chExt cx="392430" cy="11620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72819" y="2750439"/>
              <a:ext cx="126682" cy="85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2457" y="2750343"/>
              <a:ext cx="242792" cy="116014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93705" y="3421760"/>
            <a:ext cx="106870" cy="1144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9638" y="3424809"/>
            <a:ext cx="1540668" cy="14344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2849" y="3824668"/>
            <a:ext cx="748188" cy="14344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15141" y="3818572"/>
            <a:ext cx="1759076" cy="1495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3705" y="4250436"/>
            <a:ext cx="148113" cy="11591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08970" y="4280915"/>
            <a:ext cx="490220" cy="85725"/>
            <a:chOff x="908970" y="4280915"/>
            <a:chExt cx="490220" cy="85725"/>
          </a:xfrm>
        </p:grpSpPr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8970" y="4280915"/>
              <a:ext cx="140493" cy="85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0895" y="4280915"/>
              <a:ext cx="151161" cy="839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7965" y="4280915"/>
              <a:ext cx="151161" cy="83915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67802" y="4280915"/>
            <a:ext cx="1517808" cy="10839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049714" y="4250435"/>
            <a:ext cx="1116234" cy="14497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93705" y="4663916"/>
            <a:ext cx="106870" cy="11153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19638" y="4660868"/>
            <a:ext cx="1458277" cy="13277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97991" y="5131307"/>
            <a:ext cx="6124955" cy="3653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4691" y="9962197"/>
            <a:ext cx="62865" cy="88900"/>
          </a:xfrm>
          <a:custGeom>
            <a:avLst/>
            <a:gdLst/>
            <a:ahLst/>
            <a:cxnLst/>
            <a:rect l="l" t="t" r="r" b="b"/>
            <a:pathLst>
              <a:path w="62865" h="88900">
                <a:moveTo>
                  <a:pt x="62579" y="68675"/>
                </a:moveTo>
                <a:lnTo>
                  <a:pt x="1524" y="68675"/>
                </a:lnTo>
                <a:lnTo>
                  <a:pt x="0" y="67151"/>
                </a:lnTo>
                <a:lnTo>
                  <a:pt x="0" y="56483"/>
                </a:lnTo>
                <a:lnTo>
                  <a:pt x="1524" y="56483"/>
                </a:lnTo>
                <a:lnTo>
                  <a:pt x="1524" y="54959"/>
                </a:lnTo>
                <a:lnTo>
                  <a:pt x="33528" y="1524"/>
                </a:lnTo>
                <a:lnTo>
                  <a:pt x="35052" y="0"/>
                </a:lnTo>
                <a:lnTo>
                  <a:pt x="50387" y="0"/>
                </a:lnTo>
                <a:lnTo>
                  <a:pt x="50387" y="10668"/>
                </a:lnTo>
                <a:lnTo>
                  <a:pt x="39624" y="10668"/>
                </a:lnTo>
                <a:lnTo>
                  <a:pt x="10668" y="58007"/>
                </a:lnTo>
                <a:lnTo>
                  <a:pt x="61055" y="58007"/>
                </a:lnTo>
                <a:lnTo>
                  <a:pt x="62579" y="59531"/>
                </a:lnTo>
                <a:lnTo>
                  <a:pt x="62579" y="68675"/>
                </a:lnTo>
                <a:close/>
              </a:path>
              <a:path w="62865" h="88900">
                <a:moveTo>
                  <a:pt x="50387" y="58007"/>
                </a:moveTo>
                <a:lnTo>
                  <a:pt x="39624" y="58007"/>
                </a:lnTo>
                <a:lnTo>
                  <a:pt x="39624" y="10668"/>
                </a:lnTo>
                <a:lnTo>
                  <a:pt x="50387" y="10668"/>
                </a:lnTo>
                <a:lnTo>
                  <a:pt x="50387" y="58007"/>
                </a:lnTo>
                <a:close/>
              </a:path>
              <a:path w="62865" h="88900">
                <a:moveTo>
                  <a:pt x="50387" y="88487"/>
                </a:moveTo>
                <a:lnTo>
                  <a:pt x="39624" y="88487"/>
                </a:lnTo>
                <a:lnTo>
                  <a:pt x="39624" y="68675"/>
                </a:lnTo>
                <a:lnTo>
                  <a:pt x="50387" y="68675"/>
                </a:lnTo>
                <a:lnTo>
                  <a:pt x="50387" y="88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5924" y="804672"/>
            <a:ext cx="6108700" cy="1574800"/>
            <a:chOff x="915924" y="804672"/>
            <a:chExt cx="6108700" cy="1574800"/>
          </a:xfrm>
        </p:grpSpPr>
        <p:sp>
          <p:nvSpPr>
            <p:cNvPr id="4" name="object 4"/>
            <p:cNvSpPr/>
            <p:nvPr/>
          </p:nvSpPr>
          <p:spPr>
            <a:xfrm>
              <a:off x="915924" y="804672"/>
              <a:ext cx="5554980" cy="195580"/>
            </a:xfrm>
            <a:custGeom>
              <a:avLst/>
              <a:gdLst/>
              <a:ahLst/>
              <a:cxnLst/>
              <a:rect l="l" t="t" r="r" b="b"/>
              <a:pathLst>
                <a:path w="5554980" h="195580">
                  <a:moveTo>
                    <a:pt x="5554979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5554979" y="0"/>
                  </a:lnTo>
                  <a:lnTo>
                    <a:pt x="5554979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448" y="839438"/>
              <a:ext cx="299275" cy="157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536" y="872966"/>
              <a:ext cx="327183" cy="916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013" y="839438"/>
              <a:ext cx="131349" cy="1602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6223" y="872966"/>
              <a:ext cx="200024" cy="916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6155" y="946213"/>
              <a:ext cx="18415" cy="41275"/>
            </a:xfrm>
            <a:custGeom>
              <a:avLst/>
              <a:gdLst/>
              <a:ahLst/>
              <a:cxnLst/>
              <a:rect l="l" t="t" r="r" b="b"/>
              <a:pathLst>
                <a:path w="18414" h="41275">
                  <a:moveTo>
                    <a:pt x="6095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6095" y="33623"/>
                  </a:lnTo>
                  <a:lnTo>
                    <a:pt x="9143" y="27527"/>
                  </a:lnTo>
                  <a:lnTo>
                    <a:pt x="9143" y="16859"/>
                  </a:lnTo>
                  <a:lnTo>
                    <a:pt x="0" y="16859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6859"/>
                  </a:lnTo>
                  <a:lnTo>
                    <a:pt x="18287" y="24479"/>
                  </a:lnTo>
                  <a:lnTo>
                    <a:pt x="16763" y="30575"/>
                  </a:lnTo>
                  <a:lnTo>
                    <a:pt x="13715" y="35147"/>
                  </a:lnTo>
                  <a:lnTo>
                    <a:pt x="10667" y="38195"/>
                  </a:lnTo>
                  <a:lnTo>
                    <a:pt x="6095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1594" y="872966"/>
              <a:ext cx="1459896" cy="1266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20249" y="872972"/>
              <a:ext cx="553085" cy="92075"/>
            </a:xfrm>
            <a:custGeom>
              <a:avLst/>
              <a:gdLst/>
              <a:ahLst/>
              <a:cxnLst/>
              <a:rect l="l" t="t" r="r" b="b"/>
              <a:pathLst>
                <a:path w="553085" h="92075">
                  <a:moveTo>
                    <a:pt x="71729" y="1524"/>
                  </a:moveTo>
                  <a:lnTo>
                    <a:pt x="54965" y="1524"/>
                  </a:lnTo>
                  <a:lnTo>
                    <a:pt x="54965" y="38188"/>
                  </a:lnTo>
                  <a:lnTo>
                    <a:pt x="15240" y="38188"/>
                  </a:lnTo>
                  <a:lnTo>
                    <a:pt x="15240" y="1524"/>
                  </a:lnTo>
                  <a:lnTo>
                    <a:pt x="0" y="1524"/>
                  </a:lnTo>
                  <a:lnTo>
                    <a:pt x="0" y="90106"/>
                  </a:lnTo>
                  <a:lnTo>
                    <a:pt x="15240" y="90106"/>
                  </a:lnTo>
                  <a:lnTo>
                    <a:pt x="15240" y="50380"/>
                  </a:lnTo>
                  <a:lnTo>
                    <a:pt x="54965" y="50380"/>
                  </a:lnTo>
                  <a:lnTo>
                    <a:pt x="54965" y="90106"/>
                  </a:lnTo>
                  <a:lnTo>
                    <a:pt x="71729" y="90106"/>
                  </a:lnTo>
                  <a:lnTo>
                    <a:pt x="71729" y="1524"/>
                  </a:lnTo>
                  <a:close/>
                </a:path>
                <a:path w="553085" h="92075">
                  <a:moveTo>
                    <a:pt x="166408" y="33616"/>
                  </a:moveTo>
                  <a:lnTo>
                    <a:pt x="145834" y="1333"/>
                  </a:lnTo>
                  <a:lnTo>
                    <a:pt x="129832" y="0"/>
                  </a:lnTo>
                  <a:lnTo>
                    <a:pt x="113753" y="1727"/>
                  </a:lnTo>
                  <a:lnTo>
                    <a:pt x="102120" y="6908"/>
                  </a:lnTo>
                  <a:lnTo>
                    <a:pt x="94805" y="15506"/>
                  </a:lnTo>
                  <a:lnTo>
                    <a:pt x="91643" y="27520"/>
                  </a:lnTo>
                  <a:lnTo>
                    <a:pt x="108407" y="27520"/>
                  </a:lnTo>
                  <a:lnTo>
                    <a:pt x="109804" y="20650"/>
                  </a:lnTo>
                  <a:lnTo>
                    <a:pt x="113931" y="15900"/>
                  </a:lnTo>
                  <a:lnTo>
                    <a:pt x="120662" y="13169"/>
                  </a:lnTo>
                  <a:lnTo>
                    <a:pt x="129832" y="12280"/>
                  </a:lnTo>
                  <a:lnTo>
                    <a:pt x="140500" y="12280"/>
                  </a:lnTo>
                  <a:lnTo>
                    <a:pt x="143548" y="15328"/>
                  </a:lnTo>
                  <a:lnTo>
                    <a:pt x="149644" y="18376"/>
                  </a:lnTo>
                  <a:lnTo>
                    <a:pt x="149644" y="21424"/>
                  </a:lnTo>
                  <a:lnTo>
                    <a:pt x="151168" y="24472"/>
                  </a:lnTo>
                  <a:lnTo>
                    <a:pt x="151168" y="35140"/>
                  </a:lnTo>
                  <a:lnTo>
                    <a:pt x="151168" y="47332"/>
                  </a:lnTo>
                  <a:lnTo>
                    <a:pt x="151168" y="67144"/>
                  </a:lnTo>
                  <a:lnTo>
                    <a:pt x="143548" y="74764"/>
                  </a:lnTo>
                  <a:lnTo>
                    <a:pt x="138976" y="76288"/>
                  </a:lnTo>
                  <a:lnTo>
                    <a:pt x="134404" y="79438"/>
                  </a:lnTo>
                  <a:lnTo>
                    <a:pt x="114503" y="79438"/>
                  </a:lnTo>
                  <a:lnTo>
                    <a:pt x="111455" y="76288"/>
                  </a:lnTo>
                  <a:lnTo>
                    <a:pt x="106883" y="73240"/>
                  </a:lnTo>
                  <a:lnTo>
                    <a:pt x="105359" y="70192"/>
                  </a:lnTo>
                  <a:lnTo>
                    <a:pt x="105359" y="65620"/>
                  </a:lnTo>
                  <a:lnTo>
                    <a:pt x="107619" y="57619"/>
                  </a:lnTo>
                  <a:lnTo>
                    <a:pt x="114312" y="51904"/>
                  </a:lnTo>
                  <a:lnTo>
                    <a:pt x="125323" y="48475"/>
                  </a:lnTo>
                  <a:lnTo>
                    <a:pt x="140500" y="47332"/>
                  </a:lnTo>
                  <a:lnTo>
                    <a:pt x="151168" y="47332"/>
                  </a:lnTo>
                  <a:lnTo>
                    <a:pt x="151168" y="35140"/>
                  </a:lnTo>
                  <a:lnTo>
                    <a:pt x="143548" y="35140"/>
                  </a:lnTo>
                  <a:lnTo>
                    <a:pt x="119722" y="37147"/>
                  </a:lnTo>
                  <a:lnTo>
                    <a:pt x="103073" y="43141"/>
                  </a:lnTo>
                  <a:lnTo>
                    <a:pt x="93306" y="53149"/>
                  </a:lnTo>
                  <a:lnTo>
                    <a:pt x="90119" y="67144"/>
                  </a:lnTo>
                  <a:lnTo>
                    <a:pt x="90119" y="74764"/>
                  </a:lnTo>
                  <a:lnTo>
                    <a:pt x="93167" y="80962"/>
                  </a:lnTo>
                  <a:lnTo>
                    <a:pt x="97739" y="85534"/>
                  </a:lnTo>
                  <a:lnTo>
                    <a:pt x="103835" y="90106"/>
                  </a:lnTo>
                  <a:lnTo>
                    <a:pt x="111455" y="91630"/>
                  </a:lnTo>
                  <a:lnTo>
                    <a:pt x="119075" y="91630"/>
                  </a:lnTo>
                  <a:lnTo>
                    <a:pt x="128841" y="91033"/>
                  </a:lnTo>
                  <a:lnTo>
                    <a:pt x="137439" y="89154"/>
                  </a:lnTo>
                  <a:lnTo>
                    <a:pt x="144881" y="85839"/>
                  </a:lnTo>
                  <a:lnTo>
                    <a:pt x="151168" y="80962"/>
                  </a:lnTo>
                  <a:lnTo>
                    <a:pt x="151168" y="90106"/>
                  </a:lnTo>
                  <a:lnTo>
                    <a:pt x="166408" y="90106"/>
                  </a:lnTo>
                  <a:lnTo>
                    <a:pt x="166408" y="80962"/>
                  </a:lnTo>
                  <a:lnTo>
                    <a:pt x="166408" y="79438"/>
                  </a:lnTo>
                  <a:lnTo>
                    <a:pt x="166408" y="47332"/>
                  </a:lnTo>
                  <a:lnTo>
                    <a:pt x="166408" y="33616"/>
                  </a:lnTo>
                  <a:close/>
                </a:path>
                <a:path w="553085" h="92075">
                  <a:moveTo>
                    <a:pt x="256514" y="1524"/>
                  </a:moveTo>
                  <a:lnTo>
                    <a:pt x="241274" y="1524"/>
                  </a:lnTo>
                  <a:lnTo>
                    <a:pt x="241274" y="41236"/>
                  </a:lnTo>
                  <a:lnTo>
                    <a:pt x="233654" y="44284"/>
                  </a:lnTo>
                  <a:lnTo>
                    <a:pt x="227558" y="45808"/>
                  </a:lnTo>
                  <a:lnTo>
                    <a:pt x="213753" y="45808"/>
                  </a:lnTo>
                  <a:lnTo>
                    <a:pt x="207657" y="44284"/>
                  </a:lnTo>
                  <a:lnTo>
                    <a:pt x="206133" y="41236"/>
                  </a:lnTo>
                  <a:lnTo>
                    <a:pt x="203085" y="38188"/>
                  </a:lnTo>
                  <a:lnTo>
                    <a:pt x="201561" y="33616"/>
                  </a:lnTo>
                  <a:lnTo>
                    <a:pt x="201561" y="1524"/>
                  </a:lnTo>
                  <a:lnTo>
                    <a:pt x="184797" y="1524"/>
                  </a:lnTo>
                  <a:lnTo>
                    <a:pt x="184797" y="27520"/>
                  </a:lnTo>
                  <a:lnTo>
                    <a:pt x="186791" y="41287"/>
                  </a:lnTo>
                  <a:lnTo>
                    <a:pt x="192798" y="50761"/>
                  </a:lnTo>
                  <a:lnTo>
                    <a:pt x="202793" y="56248"/>
                  </a:lnTo>
                  <a:lnTo>
                    <a:pt x="216801" y="58000"/>
                  </a:lnTo>
                  <a:lnTo>
                    <a:pt x="233654" y="58000"/>
                  </a:lnTo>
                  <a:lnTo>
                    <a:pt x="241274" y="54952"/>
                  </a:lnTo>
                  <a:lnTo>
                    <a:pt x="241274" y="90106"/>
                  </a:lnTo>
                  <a:lnTo>
                    <a:pt x="256514" y="90106"/>
                  </a:lnTo>
                  <a:lnTo>
                    <a:pt x="256514" y="1524"/>
                  </a:lnTo>
                  <a:close/>
                </a:path>
                <a:path w="553085" h="92075">
                  <a:moveTo>
                    <a:pt x="352717" y="33616"/>
                  </a:moveTo>
                  <a:lnTo>
                    <a:pt x="330809" y="1333"/>
                  </a:lnTo>
                  <a:lnTo>
                    <a:pt x="316141" y="0"/>
                  </a:lnTo>
                  <a:lnTo>
                    <a:pt x="300062" y="1727"/>
                  </a:lnTo>
                  <a:lnTo>
                    <a:pt x="288429" y="6908"/>
                  </a:lnTo>
                  <a:lnTo>
                    <a:pt x="281114" y="15506"/>
                  </a:lnTo>
                  <a:lnTo>
                    <a:pt x="277952" y="27520"/>
                  </a:lnTo>
                  <a:lnTo>
                    <a:pt x="293192" y="27520"/>
                  </a:lnTo>
                  <a:lnTo>
                    <a:pt x="295236" y="20650"/>
                  </a:lnTo>
                  <a:lnTo>
                    <a:pt x="299288" y="15900"/>
                  </a:lnTo>
                  <a:lnTo>
                    <a:pt x="305612" y="13169"/>
                  </a:lnTo>
                  <a:lnTo>
                    <a:pt x="314528" y="12280"/>
                  </a:lnTo>
                  <a:lnTo>
                    <a:pt x="326809" y="12280"/>
                  </a:lnTo>
                  <a:lnTo>
                    <a:pt x="329857" y="15328"/>
                  </a:lnTo>
                  <a:lnTo>
                    <a:pt x="332905" y="16852"/>
                  </a:lnTo>
                  <a:lnTo>
                    <a:pt x="334429" y="18376"/>
                  </a:lnTo>
                  <a:lnTo>
                    <a:pt x="335953" y="21424"/>
                  </a:lnTo>
                  <a:lnTo>
                    <a:pt x="335953" y="35140"/>
                  </a:lnTo>
                  <a:lnTo>
                    <a:pt x="335953" y="47332"/>
                  </a:lnTo>
                  <a:lnTo>
                    <a:pt x="335953" y="67144"/>
                  </a:lnTo>
                  <a:lnTo>
                    <a:pt x="334429" y="70192"/>
                  </a:lnTo>
                  <a:lnTo>
                    <a:pt x="329857" y="74764"/>
                  </a:lnTo>
                  <a:lnTo>
                    <a:pt x="325285" y="76288"/>
                  </a:lnTo>
                  <a:lnTo>
                    <a:pt x="320713" y="79438"/>
                  </a:lnTo>
                  <a:lnTo>
                    <a:pt x="299288" y="79438"/>
                  </a:lnTo>
                  <a:lnTo>
                    <a:pt x="296240" y="76288"/>
                  </a:lnTo>
                  <a:lnTo>
                    <a:pt x="293192" y="73240"/>
                  </a:lnTo>
                  <a:lnTo>
                    <a:pt x="291668" y="70192"/>
                  </a:lnTo>
                  <a:lnTo>
                    <a:pt x="291668" y="65620"/>
                  </a:lnTo>
                  <a:lnTo>
                    <a:pt x="293687" y="57619"/>
                  </a:lnTo>
                  <a:lnTo>
                    <a:pt x="299859" y="51904"/>
                  </a:lnTo>
                  <a:lnTo>
                    <a:pt x="310349" y="48475"/>
                  </a:lnTo>
                  <a:lnTo>
                    <a:pt x="325285" y="47332"/>
                  </a:lnTo>
                  <a:lnTo>
                    <a:pt x="335953" y="47332"/>
                  </a:lnTo>
                  <a:lnTo>
                    <a:pt x="335953" y="35140"/>
                  </a:lnTo>
                  <a:lnTo>
                    <a:pt x="328333" y="35140"/>
                  </a:lnTo>
                  <a:lnTo>
                    <a:pt x="305155" y="37147"/>
                  </a:lnTo>
                  <a:lnTo>
                    <a:pt x="288429" y="43141"/>
                  </a:lnTo>
                  <a:lnTo>
                    <a:pt x="278307" y="53149"/>
                  </a:lnTo>
                  <a:lnTo>
                    <a:pt x="274904" y="67144"/>
                  </a:lnTo>
                  <a:lnTo>
                    <a:pt x="274904" y="74764"/>
                  </a:lnTo>
                  <a:lnTo>
                    <a:pt x="277952" y="80962"/>
                  </a:lnTo>
                  <a:lnTo>
                    <a:pt x="290144" y="90106"/>
                  </a:lnTo>
                  <a:lnTo>
                    <a:pt x="296240" y="91630"/>
                  </a:lnTo>
                  <a:lnTo>
                    <a:pt x="305384" y="91630"/>
                  </a:lnTo>
                  <a:lnTo>
                    <a:pt x="314261" y="91033"/>
                  </a:lnTo>
                  <a:lnTo>
                    <a:pt x="322414" y="89154"/>
                  </a:lnTo>
                  <a:lnTo>
                    <a:pt x="329692" y="85839"/>
                  </a:lnTo>
                  <a:lnTo>
                    <a:pt x="335953" y="80962"/>
                  </a:lnTo>
                  <a:lnTo>
                    <a:pt x="335953" y="90106"/>
                  </a:lnTo>
                  <a:lnTo>
                    <a:pt x="352717" y="90106"/>
                  </a:lnTo>
                  <a:lnTo>
                    <a:pt x="352717" y="80962"/>
                  </a:lnTo>
                  <a:lnTo>
                    <a:pt x="352717" y="79438"/>
                  </a:lnTo>
                  <a:lnTo>
                    <a:pt x="352717" y="47332"/>
                  </a:lnTo>
                  <a:lnTo>
                    <a:pt x="352717" y="33616"/>
                  </a:lnTo>
                  <a:close/>
                </a:path>
                <a:path w="553085" h="92075">
                  <a:moveTo>
                    <a:pt x="453491" y="1524"/>
                  </a:moveTo>
                  <a:lnTo>
                    <a:pt x="384822" y="1524"/>
                  </a:lnTo>
                  <a:lnTo>
                    <a:pt x="384822" y="73240"/>
                  </a:lnTo>
                  <a:lnTo>
                    <a:pt x="383298" y="74764"/>
                  </a:lnTo>
                  <a:lnTo>
                    <a:pt x="381774" y="77812"/>
                  </a:lnTo>
                  <a:lnTo>
                    <a:pt x="380250" y="79438"/>
                  </a:lnTo>
                  <a:lnTo>
                    <a:pt x="374154" y="79438"/>
                  </a:lnTo>
                  <a:lnTo>
                    <a:pt x="371106" y="77812"/>
                  </a:lnTo>
                  <a:lnTo>
                    <a:pt x="368058" y="77812"/>
                  </a:lnTo>
                  <a:lnTo>
                    <a:pt x="368058" y="90106"/>
                  </a:lnTo>
                  <a:lnTo>
                    <a:pt x="371106" y="90106"/>
                  </a:lnTo>
                  <a:lnTo>
                    <a:pt x="374154" y="91630"/>
                  </a:lnTo>
                  <a:lnTo>
                    <a:pt x="384822" y="91630"/>
                  </a:lnTo>
                  <a:lnTo>
                    <a:pt x="390918" y="88582"/>
                  </a:lnTo>
                  <a:lnTo>
                    <a:pt x="401586" y="59524"/>
                  </a:lnTo>
                  <a:lnTo>
                    <a:pt x="401586" y="13804"/>
                  </a:lnTo>
                  <a:lnTo>
                    <a:pt x="436727" y="13804"/>
                  </a:lnTo>
                  <a:lnTo>
                    <a:pt x="436727" y="90106"/>
                  </a:lnTo>
                  <a:lnTo>
                    <a:pt x="453491" y="90106"/>
                  </a:lnTo>
                  <a:lnTo>
                    <a:pt x="453491" y="1524"/>
                  </a:lnTo>
                  <a:close/>
                </a:path>
                <a:path w="553085" h="92075">
                  <a:moveTo>
                    <a:pt x="552843" y="45808"/>
                  </a:moveTo>
                  <a:lnTo>
                    <a:pt x="537502" y="7886"/>
                  </a:lnTo>
                  <a:lnTo>
                    <a:pt x="537502" y="45808"/>
                  </a:lnTo>
                  <a:lnTo>
                    <a:pt x="536956" y="54152"/>
                  </a:lnTo>
                  <a:lnTo>
                    <a:pt x="519214" y="79438"/>
                  </a:lnTo>
                  <a:lnTo>
                    <a:pt x="503885" y="79438"/>
                  </a:lnTo>
                  <a:lnTo>
                    <a:pt x="487121" y="45808"/>
                  </a:lnTo>
                  <a:lnTo>
                    <a:pt x="487426" y="38125"/>
                  </a:lnTo>
                  <a:lnTo>
                    <a:pt x="503885" y="12280"/>
                  </a:lnTo>
                  <a:lnTo>
                    <a:pt x="519214" y="12280"/>
                  </a:lnTo>
                  <a:lnTo>
                    <a:pt x="537502" y="45808"/>
                  </a:lnTo>
                  <a:lnTo>
                    <a:pt x="537502" y="7886"/>
                  </a:lnTo>
                  <a:lnTo>
                    <a:pt x="536028" y="6464"/>
                  </a:lnTo>
                  <a:lnTo>
                    <a:pt x="529120" y="2679"/>
                  </a:lnTo>
                  <a:lnTo>
                    <a:pt x="521068" y="622"/>
                  </a:lnTo>
                  <a:lnTo>
                    <a:pt x="511594" y="0"/>
                  </a:lnTo>
                  <a:lnTo>
                    <a:pt x="502704" y="622"/>
                  </a:lnTo>
                  <a:lnTo>
                    <a:pt x="473405" y="26187"/>
                  </a:lnTo>
                  <a:lnTo>
                    <a:pt x="470357" y="45808"/>
                  </a:lnTo>
                  <a:lnTo>
                    <a:pt x="471157" y="56438"/>
                  </a:lnTo>
                  <a:lnTo>
                    <a:pt x="494550" y="89154"/>
                  </a:lnTo>
                  <a:lnTo>
                    <a:pt x="511594" y="91630"/>
                  </a:lnTo>
                  <a:lnTo>
                    <a:pt x="521068" y="91033"/>
                  </a:lnTo>
                  <a:lnTo>
                    <a:pt x="529120" y="89154"/>
                  </a:lnTo>
                  <a:lnTo>
                    <a:pt x="536028" y="85839"/>
                  </a:lnTo>
                  <a:lnTo>
                    <a:pt x="542074" y="80962"/>
                  </a:lnTo>
                  <a:lnTo>
                    <a:pt x="543102" y="79438"/>
                  </a:lnTo>
                  <a:lnTo>
                    <a:pt x="546976" y="73710"/>
                  </a:lnTo>
                  <a:lnTo>
                    <a:pt x="550316" y="65633"/>
                  </a:lnTo>
                  <a:lnTo>
                    <a:pt x="552221" y="56438"/>
                  </a:lnTo>
                  <a:lnTo>
                    <a:pt x="552843" y="45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7196" y="872966"/>
              <a:ext cx="1563814" cy="1236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9686" y="872966"/>
              <a:ext cx="251936" cy="1236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7529" y="839438"/>
              <a:ext cx="73342" cy="1236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023" y="872966"/>
              <a:ext cx="166497" cy="9163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5924" y="1002791"/>
              <a:ext cx="5849620" cy="195580"/>
            </a:xfrm>
            <a:custGeom>
              <a:avLst/>
              <a:gdLst/>
              <a:ahLst/>
              <a:cxnLst/>
              <a:rect l="l" t="t" r="r" b="b"/>
              <a:pathLst>
                <a:path w="5849620" h="195580">
                  <a:moveTo>
                    <a:pt x="5849111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5849111" y="0"/>
                  </a:lnTo>
                  <a:lnTo>
                    <a:pt x="5849111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918" y="1071283"/>
              <a:ext cx="685800" cy="123825"/>
            </a:xfrm>
            <a:custGeom>
              <a:avLst/>
              <a:gdLst/>
              <a:ahLst/>
              <a:cxnLst/>
              <a:rect l="l" t="t" r="r" b="b"/>
              <a:pathLst>
                <a:path w="685800" h="123825">
                  <a:moveTo>
                    <a:pt x="77825" y="27622"/>
                  </a:moveTo>
                  <a:lnTo>
                    <a:pt x="48653" y="431"/>
                  </a:lnTo>
                  <a:lnTo>
                    <a:pt x="41148" y="88"/>
                  </a:lnTo>
                  <a:lnTo>
                    <a:pt x="32334" y="711"/>
                  </a:lnTo>
                  <a:lnTo>
                    <a:pt x="3238" y="26238"/>
                  </a:lnTo>
                  <a:lnTo>
                    <a:pt x="0" y="45910"/>
                  </a:lnTo>
                  <a:lnTo>
                    <a:pt x="838" y="56527"/>
                  </a:lnTo>
                  <a:lnTo>
                    <a:pt x="24384" y="89154"/>
                  </a:lnTo>
                  <a:lnTo>
                    <a:pt x="41148" y="91630"/>
                  </a:lnTo>
                  <a:lnTo>
                    <a:pt x="51917" y="91630"/>
                  </a:lnTo>
                  <a:lnTo>
                    <a:pt x="77825" y="64198"/>
                  </a:lnTo>
                  <a:lnTo>
                    <a:pt x="61061" y="64198"/>
                  </a:lnTo>
                  <a:lnTo>
                    <a:pt x="61061" y="68770"/>
                  </a:lnTo>
                  <a:lnTo>
                    <a:pt x="59537" y="73342"/>
                  </a:lnTo>
                  <a:lnTo>
                    <a:pt x="54965" y="76390"/>
                  </a:lnTo>
                  <a:lnTo>
                    <a:pt x="51917" y="77914"/>
                  </a:lnTo>
                  <a:lnTo>
                    <a:pt x="47345" y="79438"/>
                  </a:lnTo>
                  <a:lnTo>
                    <a:pt x="33528" y="79438"/>
                  </a:lnTo>
                  <a:lnTo>
                    <a:pt x="16764" y="45910"/>
                  </a:lnTo>
                  <a:lnTo>
                    <a:pt x="17068" y="38214"/>
                  </a:lnTo>
                  <a:lnTo>
                    <a:pt x="33528" y="12280"/>
                  </a:lnTo>
                  <a:lnTo>
                    <a:pt x="47345" y="12280"/>
                  </a:lnTo>
                  <a:lnTo>
                    <a:pt x="51917" y="13804"/>
                  </a:lnTo>
                  <a:lnTo>
                    <a:pt x="54965" y="16852"/>
                  </a:lnTo>
                  <a:lnTo>
                    <a:pt x="59537" y="18376"/>
                  </a:lnTo>
                  <a:lnTo>
                    <a:pt x="61061" y="23050"/>
                  </a:lnTo>
                  <a:lnTo>
                    <a:pt x="61061" y="27622"/>
                  </a:lnTo>
                  <a:lnTo>
                    <a:pt x="77825" y="27622"/>
                  </a:lnTo>
                  <a:close/>
                </a:path>
                <a:path w="685800" h="123825">
                  <a:moveTo>
                    <a:pt x="169456" y="45808"/>
                  </a:moveTo>
                  <a:lnTo>
                    <a:pt x="168732" y="36664"/>
                  </a:lnTo>
                  <a:lnTo>
                    <a:pt x="168617" y="35217"/>
                  </a:lnTo>
                  <a:lnTo>
                    <a:pt x="166217" y="26187"/>
                  </a:lnTo>
                  <a:lnTo>
                    <a:pt x="162382" y="18592"/>
                  </a:lnTo>
                  <a:lnTo>
                    <a:pt x="157264" y="12280"/>
                  </a:lnTo>
                  <a:lnTo>
                    <a:pt x="152692" y="7899"/>
                  </a:lnTo>
                  <a:lnTo>
                    <a:pt x="152692" y="36664"/>
                  </a:lnTo>
                  <a:lnTo>
                    <a:pt x="102298" y="36664"/>
                  </a:lnTo>
                  <a:lnTo>
                    <a:pt x="103822" y="29044"/>
                  </a:lnTo>
                  <a:lnTo>
                    <a:pt x="106870" y="22948"/>
                  </a:lnTo>
                  <a:lnTo>
                    <a:pt x="116014" y="13804"/>
                  </a:lnTo>
                  <a:lnTo>
                    <a:pt x="120586" y="12280"/>
                  </a:lnTo>
                  <a:lnTo>
                    <a:pt x="134302" y="12280"/>
                  </a:lnTo>
                  <a:lnTo>
                    <a:pt x="138976" y="13804"/>
                  </a:lnTo>
                  <a:lnTo>
                    <a:pt x="148120" y="22948"/>
                  </a:lnTo>
                  <a:lnTo>
                    <a:pt x="151168" y="29044"/>
                  </a:lnTo>
                  <a:lnTo>
                    <a:pt x="152692" y="36664"/>
                  </a:lnTo>
                  <a:lnTo>
                    <a:pt x="152692" y="7899"/>
                  </a:lnTo>
                  <a:lnTo>
                    <a:pt x="151206" y="6464"/>
                  </a:lnTo>
                  <a:lnTo>
                    <a:pt x="144297" y="2679"/>
                  </a:lnTo>
                  <a:lnTo>
                    <a:pt x="136220" y="622"/>
                  </a:lnTo>
                  <a:lnTo>
                    <a:pt x="126682" y="0"/>
                  </a:lnTo>
                  <a:lnTo>
                    <a:pt x="118084" y="622"/>
                  </a:lnTo>
                  <a:lnTo>
                    <a:pt x="88684" y="26758"/>
                  </a:lnTo>
                  <a:lnTo>
                    <a:pt x="85432" y="45808"/>
                  </a:lnTo>
                  <a:lnTo>
                    <a:pt x="86271" y="56413"/>
                  </a:lnTo>
                  <a:lnTo>
                    <a:pt x="111252" y="88963"/>
                  </a:lnTo>
                  <a:lnTo>
                    <a:pt x="128206" y="91630"/>
                  </a:lnTo>
                  <a:lnTo>
                    <a:pt x="135953" y="91325"/>
                  </a:lnTo>
                  <a:lnTo>
                    <a:pt x="166408" y="73240"/>
                  </a:lnTo>
                  <a:lnTo>
                    <a:pt x="166408" y="64096"/>
                  </a:lnTo>
                  <a:lnTo>
                    <a:pt x="151168" y="64096"/>
                  </a:lnTo>
                  <a:lnTo>
                    <a:pt x="151168" y="68668"/>
                  </a:lnTo>
                  <a:lnTo>
                    <a:pt x="148120" y="73240"/>
                  </a:lnTo>
                  <a:lnTo>
                    <a:pt x="143548" y="76288"/>
                  </a:lnTo>
                  <a:lnTo>
                    <a:pt x="138976" y="77812"/>
                  </a:lnTo>
                  <a:lnTo>
                    <a:pt x="134302" y="79438"/>
                  </a:lnTo>
                  <a:lnTo>
                    <a:pt x="122110" y="79438"/>
                  </a:lnTo>
                  <a:lnTo>
                    <a:pt x="116014" y="77812"/>
                  </a:lnTo>
                  <a:lnTo>
                    <a:pt x="109918" y="73240"/>
                  </a:lnTo>
                  <a:lnTo>
                    <a:pt x="105346" y="67144"/>
                  </a:lnTo>
                  <a:lnTo>
                    <a:pt x="102298" y="59524"/>
                  </a:lnTo>
                  <a:lnTo>
                    <a:pt x="102298" y="50380"/>
                  </a:lnTo>
                  <a:lnTo>
                    <a:pt x="169456" y="50380"/>
                  </a:lnTo>
                  <a:lnTo>
                    <a:pt x="169456" y="45808"/>
                  </a:lnTo>
                  <a:close/>
                </a:path>
                <a:path w="685800" h="123825">
                  <a:moveTo>
                    <a:pt x="264121" y="45910"/>
                  </a:moveTo>
                  <a:lnTo>
                    <a:pt x="249199" y="6527"/>
                  </a:lnTo>
                  <a:lnTo>
                    <a:pt x="247357" y="5422"/>
                  </a:lnTo>
                  <a:lnTo>
                    <a:pt x="247357" y="45910"/>
                  </a:lnTo>
                  <a:lnTo>
                    <a:pt x="247053" y="53606"/>
                  </a:lnTo>
                  <a:lnTo>
                    <a:pt x="232117" y="79438"/>
                  </a:lnTo>
                  <a:lnTo>
                    <a:pt x="225933" y="79438"/>
                  </a:lnTo>
                  <a:lnTo>
                    <a:pt x="219341" y="78841"/>
                  </a:lnTo>
                  <a:lnTo>
                    <a:pt x="213169" y="76962"/>
                  </a:lnTo>
                  <a:lnTo>
                    <a:pt x="207289" y="73647"/>
                  </a:lnTo>
                  <a:lnTo>
                    <a:pt x="201549" y="68770"/>
                  </a:lnTo>
                  <a:lnTo>
                    <a:pt x="201549" y="27622"/>
                  </a:lnTo>
                  <a:lnTo>
                    <a:pt x="207289" y="20688"/>
                  </a:lnTo>
                  <a:lnTo>
                    <a:pt x="213169" y="15913"/>
                  </a:lnTo>
                  <a:lnTo>
                    <a:pt x="219341" y="13169"/>
                  </a:lnTo>
                  <a:lnTo>
                    <a:pt x="225933" y="12280"/>
                  </a:lnTo>
                  <a:lnTo>
                    <a:pt x="232117" y="12280"/>
                  </a:lnTo>
                  <a:lnTo>
                    <a:pt x="247357" y="45910"/>
                  </a:lnTo>
                  <a:lnTo>
                    <a:pt x="247357" y="5422"/>
                  </a:lnTo>
                  <a:lnTo>
                    <a:pt x="242976" y="2755"/>
                  </a:lnTo>
                  <a:lnTo>
                    <a:pt x="235864" y="711"/>
                  </a:lnTo>
                  <a:lnTo>
                    <a:pt x="227457" y="88"/>
                  </a:lnTo>
                  <a:lnTo>
                    <a:pt x="219976" y="927"/>
                  </a:lnTo>
                  <a:lnTo>
                    <a:pt x="213360" y="3327"/>
                  </a:lnTo>
                  <a:lnTo>
                    <a:pt x="207314" y="7162"/>
                  </a:lnTo>
                  <a:lnTo>
                    <a:pt x="201549" y="12280"/>
                  </a:lnTo>
                  <a:lnTo>
                    <a:pt x="201549" y="1612"/>
                  </a:lnTo>
                  <a:lnTo>
                    <a:pt x="186309" y="1612"/>
                  </a:lnTo>
                  <a:lnTo>
                    <a:pt x="186309" y="123723"/>
                  </a:lnTo>
                  <a:lnTo>
                    <a:pt x="201549" y="123723"/>
                  </a:lnTo>
                  <a:lnTo>
                    <a:pt x="201549" y="84010"/>
                  </a:lnTo>
                  <a:lnTo>
                    <a:pt x="207289" y="87769"/>
                  </a:lnTo>
                  <a:lnTo>
                    <a:pt x="213169" y="90106"/>
                  </a:lnTo>
                  <a:lnTo>
                    <a:pt x="219341" y="91300"/>
                  </a:lnTo>
                  <a:lnTo>
                    <a:pt x="225933" y="91630"/>
                  </a:lnTo>
                  <a:lnTo>
                    <a:pt x="233705" y="91008"/>
                  </a:lnTo>
                  <a:lnTo>
                    <a:pt x="263321" y="55867"/>
                  </a:lnTo>
                  <a:lnTo>
                    <a:pt x="264121" y="45910"/>
                  </a:lnTo>
                  <a:close/>
                </a:path>
                <a:path w="685800" h="123825">
                  <a:moveTo>
                    <a:pt x="352806" y="1524"/>
                  </a:moveTo>
                  <a:lnTo>
                    <a:pt x="336042" y="1524"/>
                  </a:lnTo>
                  <a:lnTo>
                    <a:pt x="296329" y="68668"/>
                  </a:lnTo>
                  <a:lnTo>
                    <a:pt x="296329" y="1524"/>
                  </a:lnTo>
                  <a:lnTo>
                    <a:pt x="280987" y="1524"/>
                  </a:lnTo>
                  <a:lnTo>
                    <a:pt x="280987" y="90106"/>
                  </a:lnTo>
                  <a:lnTo>
                    <a:pt x="297853" y="90106"/>
                  </a:lnTo>
                  <a:lnTo>
                    <a:pt x="337566" y="22948"/>
                  </a:lnTo>
                  <a:lnTo>
                    <a:pt x="337566" y="90106"/>
                  </a:lnTo>
                  <a:lnTo>
                    <a:pt x="352806" y="90106"/>
                  </a:lnTo>
                  <a:lnTo>
                    <a:pt x="352806" y="1524"/>
                  </a:lnTo>
                  <a:close/>
                </a:path>
                <a:path w="685800" h="123825">
                  <a:moveTo>
                    <a:pt x="447395" y="33718"/>
                  </a:moveTo>
                  <a:lnTo>
                    <a:pt x="446824" y="24231"/>
                  </a:lnTo>
                  <a:lnTo>
                    <a:pt x="445109" y="16484"/>
                  </a:lnTo>
                  <a:lnTo>
                    <a:pt x="443103" y="12280"/>
                  </a:lnTo>
                  <a:lnTo>
                    <a:pt x="442252" y="10477"/>
                  </a:lnTo>
                  <a:lnTo>
                    <a:pt x="410718" y="88"/>
                  </a:lnTo>
                  <a:lnTo>
                    <a:pt x="394690" y="1816"/>
                  </a:lnTo>
                  <a:lnTo>
                    <a:pt x="383082" y="6959"/>
                  </a:lnTo>
                  <a:lnTo>
                    <a:pt x="375742" y="15570"/>
                  </a:lnTo>
                  <a:lnTo>
                    <a:pt x="372529" y="27622"/>
                  </a:lnTo>
                  <a:lnTo>
                    <a:pt x="387858" y="27622"/>
                  </a:lnTo>
                  <a:lnTo>
                    <a:pt x="389928" y="20688"/>
                  </a:lnTo>
                  <a:lnTo>
                    <a:pt x="394144" y="15913"/>
                  </a:lnTo>
                  <a:lnTo>
                    <a:pt x="400926" y="13169"/>
                  </a:lnTo>
                  <a:lnTo>
                    <a:pt x="410718" y="12280"/>
                  </a:lnTo>
                  <a:lnTo>
                    <a:pt x="421487" y="12280"/>
                  </a:lnTo>
                  <a:lnTo>
                    <a:pt x="424535" y="15328"/>
                  </a:lnTo>
                  <a:lnTo>
                    <a:pt x="427583" y="16852"/>
                  </a:lnTo>
                  <a:lnTo>
                    <a:pt x="429107" y="18376"/>
                  </a:lnTo>
                  <a:lnTo>
                    <a:pt x="430631" y="21526"/>
                  </a:lnTo>
                  <a:lnTo>
                    <a:pt x="430631" y="24574"/>
                  </a:lnTo>
                  <a:lnTo>
                    <a:pt x="432155" y="29146"/>
                  </a:lnTo>
                  <a:lnTo>
                    <a:pt x="432155" y="35242"/>
                  </a:lnTo>
                  <a:lnTo>
                    <a:pt x="432155" y="47434"/>
                  </a:lnTo>
                  <a:lnTo>
                    <a:pt x="432155" y="67246"/>
                  </a:lnTo>
                  <a:lnTo>
                    <a:pt x="424535" y="74866"/>
                  </a:lnTo>
                  <a:lnTo>
                    <a:pt x="419862" y="76390"/>
                  </a:lnTo>
                  <a:lnTo>
                    <a:pt x="415290" y="79438"/>
                  </a:lnTo>
                  <a:lnTo>
                    <a:pt x="395478" y="79438"/>
                  </a:lnTo>
                  <a:lnTo>
                    <a:pt x="390906" y="76390"/>
                  </a:lnTo>
                  <a:lnTo>
                    <a:pt x="387858" y="73342"/>
                  </a:lnTo>
                  <a:lnTo>
                    <a:pt x="386334" y="70294"/>
                  </a:lnTo>
                  <a:lnTo>
                    <a:pt x="386334" y="65722"/>
                  </a:lnTo>
                  <a:lnTo>
                    <a:pt x="388569" y="57721"/>
                  </a:lnTo>
                  <a:lnTo>
                    <a:pt x="395097" y="52006"/>
                  </a:lnTo>
                  <a:lnTo>
                    <a:pt x="405625" y="48577"/>
                  </a:lnTo>
                  <a:lnTo>
                    <a:pt x="419862" y="47434"/>
                  </a:lnTo>
                  <a:lnTo>
                    <a:pt x="432155" y="47434"/>
                  </a:lnTo>
                  <a:lnTo>
                    <a:pt x="432155" y="35242"/>
                  </a:lnTo>
                  <a:lnTo>
                    <a:pt x="423011" y="35242"/>
                  </a:lnTo>
                  <a:lnTo>
                    <a:pt x="399808" y="37236"/>
                  </a:lnTo>
                  <a:lnTo>
                    <a:pt x="383057" y="43243"/>
                  </a:lnTo>
                  <a:lnTo>
                    <a:pt x="372897" y="53238"/>
                  </a:lnTo>
                  <a:lnTo>
                    <a:pt x="369481" y="67246"/>
                  </a:lnTo>
                  <a:lnTo>
                    <a:pt x="369481" y="74866"/>
                  </a:lnTo>
                  <a:lnTo>
                    <a:pt x="372529" y="80962"/>
                  </a:lnTo>
                  <a:lnTo>
                    <a:pt x="378714" y="85534"/>
                  </a:lnTo>
                  <a:lnTo>
                    <a:pt x="384810" y="90106"/>
                  </a:lnTo>
                  <a:lnTo>
                    <a:pt x="390906" y="91630"/>
                  </a:lnTo>
                  <a:lnTo>
                    <a:pt x="400050" y="91630"/>
                  </a:lnTo>
                  <a:lnTo>
                    <a:pt x="409562" y="91033"/>
                  </a:lnTo>
                  <a:lnTo>
                    <a:pt x="417817" y="89154"/>
                  </a:lnTo>
                  <a:lnTo>
                    <a:pt x="425208" y="85839"/>
                  </a:lnTo>
                  <a:lnTo>
                    <a:pt x="432155" y="80962"/>
                  </a:lnTo>
                  <a:lnTo>
                    <a:pt x="432155" y="90106"/>
                  </a:lnTo>
                  <a:lnTo>
                    <a:pt x="447395" y="90106"/>
                  </a:lnTo>
                  <a:lnTo>
                    <a:pt x="447395" y="80962"/>
                  </a:lnTo>
                  <a:lnTo>
                    <a:pt x="447395" y="79438"/>
                  </a:lnTo>
                  <a:lnTo>
                    <a:pt x="447395" y="47434"/>
                  </a:lnTo>
                  <a:lnTo>
                    <a:pt x="447395" y="33718"/>
                  </a:lnTo>
                  <a:close/>
                </a:path>
                <a:path w="685800" h="123825">
                  <a:moveTo>
                    <a:pt x="546646" y="1612"/>
                  </a:moveTo>
                  <a:lnTo>
                    <a:pt x="479488" y="1612"/>
                  </a:lnTo>
                  <a:lnTo>
                    <a:pt x="479488" y="73342"/>
                  </a:lnTo>
                  <a:lnTo>
                    <a:pt x="477964" y="74866"/>
                  </a:lnTo>
                  <a:lnTo>
                    <a:pt x="476440" y="77914"/>
                  </a:lnTo>
                  <a:lnTo>
                    <a:pt x="474916" y="79438"/>
                  </a:lnTo>
                  <a:lnTo>
                    <a:pt x="467207" y="79438"/>
                  </a:lnTo>
                  <a:lnTo>
                    <a:pt x="465683" y="77914"/>
                  </a:lnTo>
                  <a:lnTo>
                    <a:pt x="462635" y="77914"/>
                  </a:lnTo>
                  <a:lnTo>
                    <a:pt x="462635" y="90106"/>
                  </a:lnTo>
                  <a:lnTo>
                    <a:pt x="464159" y="90106"/>
                  </a:lnTo>
                  <a:lnTo>
                    <a:pt x="468820" y="91630"/>
                  </a:lnTo>
                  <a:lnTo>
                    <a:pt x="479488" y="91630"/>
                  </a:lnTo>
                  <a:lnTo>
                    <a:pt x="485584" y="88582"/>
                  </a:lnTo>
                  <a:lnTo>
                    <a:pt x="494728" y="59626"/>
                  </a:lnTo>
                  <a:lnTo>
                    <a:pt x="494728" y="13804"/>
                  </a:lnTo>
                  <a:lnTo>
                    <a:pt x="531406" y="13804"/>
                  </a:lnTo>
                  <a:lnTo>
                    <a:pt x="531406" y="90106"/>
                  </a:lnTo>
                  <a:lnTo>
                    <a:pt x="546646" y="90106"/>
                  </a:lnTo>
                  <a:lnTo>
                    <a:pt x="546646" y="1612"/>
                  </a:lnTo>
                  <a:close/>
                </a:path>
                <a:path w="685800" h="123825">
                  <a:moveTo>
                    <a:pt x="642848" y="33718"/>
                  </a:moveTo>
                  <a:lnTo>
                    <a:pt x="642251" y="24231"/>
                  </a:lnTo>
                  <a:lnTo>
                    <a:pt x="640372" y="16484"/>
                  </a:lnTo>
                  <a:lnTo>
                    <a:pt x="638048" y="12280"/>
                  </a:lnTo>
                  <a:lnTo>
                    <a:pt x="637057" y="10477"/>
                  </a:lnTo>
                  <a:lnTo>
                    <a:pt x="606171" y="88"/>
                  </a:lnTo>
                  <a:lnTo>
                    <a:pt x="590143" y="1816"/>
                  </a:lnTo>
                  <a:lnTo>
                    <a:pt x="578548" y="6959"/>
                  </a:lnTo>
                  <a:lnTo>
                    <a:pt x="571233" y="15570"/>
                  </a:lnTo>
                  <a:lnTo>
                    <a:pt x="568071" y="27622"/>
                  </a:lnTo>
                  <a:lnTo>
                    <a:pt x="583311" y="27622"/>
                  </a:lnTo>
                  <a:lnTo>
                    <a:pt x="585355" y="20688"/>
                  </a:lnTo>
                  <a:lnTo>
                    <a:pt x="589407" y="15913"/>
                  </a:lnTo>
                  <a:lnTo>
                    <a:pt x="595744" y="13169"/>
                  </a:lnTo>
                  <a:lnTo>
                    <a:pt x="604647" y="12280"/>
                  </a:lnTo>
                  <a:lnTo>
                    <a:pt x="616940" y="12280"/>
                  </a:lnTo>
                  <a:lnTo>
                    <a:pt x="619988" y="15328"/>
                  </a:lnTo>
                  <a:lnTo>
                    <a:pt x="623036" y="16852"/>
                  </a:lnTo>
                  <a:lnTo>
                    <a:pt x="624560" y="18376"/>
                  </a:lnTo>
                  <a:lnTo>
                    <a:pt x="626084" y="21526"/>
                  </a:lnTo>
                  <a:lnTo>
                    <a:pt x="626084" y="35242"/>
                  </a:lnTo>
                  <a:lnTo>
                    <a:pt x="626084" y="47434"/>
                  </a:lnTo>
                  <a:lnTo>
                    <a:pt x="626084" y="67246"/>
                  </a:lnTo>
                  <a:lnTo>
                    <a:pt x="623036" y="70294"/>
                  </a:lnTo>
                  <a:lnTo>
                    <a:pt x="619988" y="74866"/>
                  </a:lnTo>
                  <a:lnTo>
                    <a:pt x="615416" y="76390"/>
                  </a:lnTo>
                  <a:lnTo>
                    <a:pt x="610844" y="79438"/>
                  </a:lnTo>
                  <a:lnTo>
                    <a:pt x="589407" y="79438"/>
                  </a:lnTo>
                  <a:lnTo>
                    <a:pt x="583311" y="73342"/>
                  </a:lnTo>
                  <a:lnTo>
                    <a:pt x="581787" y="70294"/>
                  </a:lnTo>
                  <a:lnTo>
                    <a:pt x="581787" y="65722"/>
                  </a:lnTo>
                  <a:lnTo>
                    <a:pt x="583806" y="57721"/>
                  </a:lnTo>
                  <a:lnTo>
                    <a:pt x="589991" y="52006"/>
                  </a:lnTo>
                  <a:lnTo>
                    <a:pt x="600468" y="48577"/>
                  </a:lnTo>
                  <a:lnTo>
                    <a:pt x="615416" y="47434"/>
                  </a:lnTo>
                  <a:lnTo>
                    <a:pt x="626084" y="47434"/>
                  </a:lnTo>
                  <a:lnTo>
                    <a:pt x="626084" y="35242"/>
                  </a:lnTo>
                  <a:lnTo>
                    <a:pt x="618464" y="35242"/>
                  </a:lnTo>
                  <a:lnTo>
                    <a:pt x="595287" y="37236"/>
                  </a:lnTo>
                  <a:lnTo>
                    <a:pt x="578561" y="43243"/>
                  </a:lnTo>
                  <a:lnTo>
                    <a:pt x="568426" y="53238"/>
                  </a:lnTo>
                  <a:lnTo>
                    <a:pt x="565023" y="67246"/>
                  </a:lnTo>
                  <a:lnTo>
                    <a:pt x="565023" y="74866"/>
                  </a:lnTo>
                  <a:lnTo>
                    <a:pt x="568071" y="80962"/>
                  </a:lnTo>
                  <a:lnTo>
                    <a:pt x="580263" y="90106"/>
                  </a:lnTo>
                  <a:lnTo>
                    <a:pt x="586359" y="91630"/>
                  </a:lnTo>
                  <a:lnTo>
                    <a:pt x="595503" y="91630"/>
                  </a:lnTo>
                  <a:lnTo>
                    <a:pt x="604354" y="91033"/>
                  </a:lnTo>
                  <a:lnTo>
                    <a:pt x="612508" y="89154"/>
                  </a:lnTo>
                  <a:lnTo>
                    <a:pt x="619798" y="85839"/>
                  </a:lnTo>
                  <a:lnTo>
                    <a:pt x="626084" y="80962"/>
                  </a:lnTo>
                  <a:lnTo>
                    <a:pt x="626084" y="90106"/>
                  </a:lnTo>
                  <a:lnTo>
                    <a:pt x="642848" y="90106"/>
                  </a:lnTo>
                  <a:lnTo>
                    <a:pt x="642848" y="80962"/>
                  </a:lnTo>
                  <a:lnTo>
                    <a:pt x="642848" y="79438"/>
                  </a:lnTo>
                  <a:lnTo>
                    <a:pt x="642848" y="47434"/>
                  </a:lnTo>
                  <a:lnTo>
                    <a:pt x="642848" y="33718"/>
                  </a:lnTo>
                  <a:close/>
                </a:path>
                <a:path w="685800" h="123825">
                  <a:moveTo>
                    <a:pt x="685609" y="73342"/>
                  </a:moveTo>
                  <a:lnTo>
                    <a:pt x="668845" y="73342"/>
                  </a:lnTo>
                  <a:lnTo>
                    <a:pt x="668845" y="90106"/>
                  </a:lnTo>
                  <a:lnTo>
                    <a:pt x="677989" y="90106"/>
                  </a:lnTo>
                  <a:lnTo>
                    <a:pt x="677989" y="100863"/>
                  </a:lnTo>
                  <a:lnTo>
                    <a:pt x="674941" y="106959"/>
                  </a:lnTo>
                  <a:lnTo>
                    <a:pt x="668845" y="106959"/>
                  </a:lnTo>
                  <a:lnTo>
                    <a:pt x="668845" y="114579"/>
                  </a:lnTo>
                  <a:lnTo>
                    <a:pt x="674941" y="114579"/>
                  </a:lnTo>
                  <a:lnTo>
                    <a:pt x="679513" y="111531"/>
                  </a:lnTo>
                  <a:lnTo>
                    <a:pt x="682561" y="108483"/>
                  </a:lnTo>
                  <a:lnTo>
                    <a:pt x="684085" y="103911"/>
                  </a:lnTo>
                  <a:lnTo>
                    <a:pt x="685609" y="97815"/>
                  </a:lnTo>
                  <a:lnTo>
                    <a:pt x="685609" y="90106"/>
                  </a:lnTo>
                  <a:lnTo>
                    <a:pt x="685609" y="73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4899" y="1033272"/>
              <a:ext cx="1003149" cy="1617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8248" y="1071371"/>
              <a:ext cx="258127" cy="915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9235" y="1072800"/>
              <a:ext cx="71818" cy="885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6962" y="1072800"/>
              <a:ext cx="71723" cy="885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64408" y="1071371"/>
              <a:ext cx="166496" cy="916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96532" y="1072895"/>
              <a:ext cx="71818" cy="884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92829" y="1071276"/>
              <a:ext cx="360426" cy="1236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9068" y="1071371"/>
              <a:ext cx="163449" cy="915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5377" y="1071371"/>
              <a:ext cx="172593" cy="915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57878" y="1071283"/>
              <a:ext cx="855344" cy="114935"/>
            </a:xfrm>
            <a:custGeom>
              <a:avLst/>
              <a:gdLst/>
              <a:ahLst/>
              <a:cxnLst/>
              <a:rect l="l" t="t" r="r" b="b"/>
              <a:pathLst>
                <a:path w="855345" h="114934">
                  <a:moveTo>
                    <a:pt x="18288" y="73240"/>
                  </a:moveTo>
                  <a:lnTo>
                    <a:pt x="0" y="73240"/>
                  </a:lnTo>
                  <a:lnTo>
                    <a:pt x="0" y="90106"/>
                  </a:lnTo>
                  <a:lnTo>
                    <a:pt x="9144" y="90106"/>
                  </a:lnTo>
                  <a:lnTo>
                    <a:pt x="9144" y="100774"/>
                  </a:lnTo>
                  <a:lnTo>
                    <a:pt x="6096" y="106870"/>
                  </a:lnTo>
                  <a:lnTo>
                    <a:pt x="0" y="106870"/>
                  </a:lnTo>
                  <a:lnTo>
                    <a:pt x="0" y="114490"/>
                  </a:lnTo>
                  <a:lnTo>
                    <a:pt x="6096" y="114490"/>
                  </a:lnTo>
                  <a:lnTo>
                    <a:pt x="10668" y="111442"/>
                  </a:lnTo>
                  <a:lnTo>
                    <a:pt x="13716" y="108394"/>
                  </a:lnTo>
                  <a:lnTo>
                    <a:pt x="16764" y="103822"/>
                  </a:lnTo>
                  <a:lnTo>
                    <a:pt x="18288" y="97726"/>
                  </a:lnTo>
                  <a:lnTo>
                    <a:pt x="18288" y="90106"/>
                  </a:lnTo>
                  <a:lnTo>
                    <a:pt x="18288" y="73240"/>
                  </a:lnTo>
                  <a:close/>
                </a:path>
                <a:path w="855345" h="114934">
                  <a:moveTo>
                    <a:pt x="160210" y="18376"/>
                  </a:moveTo>
                  <a:lnTo>
                    <a:pt x="125158" y="0"/>
                  </a:lnTo>
                  <a:lnTo>
                    <a:pt x="116268" y="622"/>
                  </a:lnTo>
                  <a:lnTo>
                    <a:pt x="86385" y="26187"/>
                  </a:lnTo>
                  <a:lnTo>
                    <a:pt x="83908" y="45808"/>
                  </a:lnTo>
                  <a:lnTo>
                    <a:pt x="84505" y="56438"/>
                  </a:lnTo>
                  <a:lnTo>
                    <a:pt x="108115" y="89154"/>
                  </a:lnTo>
                  <a:lnTo>
                    <a:pt x="125158" y="91630"/>
                  </a:lnTo>
                  <a:lnTo>
                    <a:pt x="134302" y="91630"/>
                  </a:lnTo>
                  <a:lnTo>
                    <a:pt x="143446" y="90106"/>
                  </a:lnTo>
                  <a:lnTo>
                    <a:pt x="149542" y="85534"/>
                  </a:lnTo>
                  <a:lnTo>
                    <a:pt x="155638" y="79438"/>
                  </a:lnTo>
                  <a:lnTo>
                    <a:pt x="160210" y="73240"/>
                  </a:lnTo>
                  <a:lnTo>
                    <a:pt x="160210" y="64096"/>
                  </a:lnTo>
                  <a:lnTo>
                    <a:pt x="144970" y="64096"/>
                  </a:lnTo>
                  <a:lnTo>
                    <a:pt x="144970" y="68668"/>
                  </a:lnTo>
                  <a:lnTo>
                    <a:pt x="141922" y="73240"/>
                  </a:lnTo>
                  <a:lnTo>
                    <a:pt x="138874" y="76288"/>
                  </a:lnTo>
                  <a:lnTo>
                    <a:pt x="135826" y="77812"/>
                  </a:lnTo>
                  <a:lnTo>
                    <a:pt x="131254" y="79438"/>
                  </a:lnTo>
                  <a:lnTo>
                    <a:pt x="117436" y="79438"/>
                  </a:lnTo>
                  <a:lnTo>
                    <a:pt x="100672" y="45808"/>
                  </a:lnTo>
                  <a:lnTo>
                    <a:pt x="100977" y="38125"/>
                  </a:lnTo>
                  <a:lnTo>
                    <a:pt x="117436" y="12280"/>
                  </a:lnTo>
                  <a:lnTo>
                    <a:pt x="131254" y="12280"/>
                  </a:lnTo>
                  <a:lnTo>
                    <a:pt x="135826" y="13804"/>
                  </a:lnTo>
                  <a:lnTo>
                    <a:pt x="138874" y="16852"/>
                  </a:lnTo>
                  <a:lnTo>
                    <a:pt x="141922" y="18376"/>
                  </a:lnTo>
                  <a:lnTo>
                    <a:pt x="144970" y="22948"/>
                  </a:lnTo>
                  <a:lnTo>
                    <a:pt x="144970" y="27520"/>
                  </a:lnTo>
                  <a:lnTo>
                    <a:pt x="160210" y="27520"/>
                  </a:lnTo>
                  <a:lnTo>
                    <a:pt x="160210" y="18376"/>
                  </a:lnTo>
                  <a:close/>
                </a:path>
                <a:path w="855345" h="114934">
                  <a:moveTo>
                    <a:pt x="264121" y="55054"/>
                  </a:moveTo>
                  <a:lnTo>
                    <a:pt x="261073" y="48958"/>
                  </a:lnTo>
                  <a:lnTo>
                    <a:pt x="253453" y="42862"/>
                  </a:lnTo>
                  <a:lnTo>
                    <a:pt x="248323" y="39979"/>
                  </a:lnTo>
                  <a:lnTo>
                    <a:pt x="247357" y="39687"/>
                  </a:lnTo>
                  <a:lnTo>
                    <a:pt x="247357" y="62674"/>
                  </a:lnTo>
                  <a:lnTo>
                    <a:pt x="246164" y="69557"/>
                  </a:lnTo>
                  <a:lnTo>
                    <a:pt x="242392" y="74295"/>
                  </a:lnTo>
                  <a:lnTo>
                    <a:pt x="235750" y="77038"/>
                  </a:lnTo>
                  <a:lnTo>
                    <a:pt x="225933" y="77914"/>
                  </a:lnTo>
                  <a:lnTo>
                    <a:pt x="207645" y="77914"/>
                  </a:lnTo>
                  <a:lnTo>
                    <a:pt x="207645" y="48958"/>
                  </a:lnTo>
                  <a:lnTo>
                    <a:pt x="225933" y="48958"/>
                  </a:lnTo>
                  <a:lnTo>
                    <a:pt x="235750" y="49809"/>
                  </a:lnTo>
                  <a:lnTo>
                    <a:pt x="242392" y="52387"/>
                  </a:lnTo>
                  <a:lnTo>
                    <a:pt x="246164" y="56667"/>
                  </a:lnTo>
                  <a:lnTo>
                    <a:pt x="247357" y="62674"/>
                  </a:lnTo>
                  <a:lnTo>
                    <a:pt x="247357" y="39687"/>
                  </a:lnTo>
                  <a:lnTo>
                    <a:pt x="242163" y="38100"/>
                  </a:lnTo>
                  <a:lnTo>
                    <a:pt x="235153" y="37071"/>
                  </a:lnTo>
                  <a:lnTo>
                    <a:pt x="227457" y="36766"/>
                  </a:lnTo>
                  <a:lnTo>
                    <a:pt x="207645" y="36766"/>
                  </a:lnTo>
                  <a:lnTo>
                    <a:pt x="207645" y="1612"/>
                  </a:lnTo>
                  <a:lnTo>
                    <a:pt x="163347" y="1612"/>
                  </a:lnTo>
                  <a:lnTo>
                    <a:pt x="163347" y="13804"/>
                  </a:lnTo>
                  <a:lnTo>
                    <a:pt x="190779" y="13804"/>
                  </a:lnTo>
                  <a:lnTo>
                    <a:pt x="190779" y="90106"/>
                  </a:lnTo>
                  <a:lnTo>
                    <a:pt x="227457" y="90106"/>
                  </a:lnTo>
                  <a:lnTo>
                    <a:pt x="235153" y="89776"/>
                  </a:lnTo>
                  <a:lnTo>
                    <a:pt x="242163" y="88582"/>
                  </a:lnTo>
                  <a:lnTo>
                    <a:pt x="248323" y="86245"/>
                  </a:lnTo>
                  <a:lnTo>
                    <a:pt x="253453" y="82486"/>
                  </a:lnTo>
                  <a:lnTo>
                    <a:pt x="261073" y="77914"/>
                  </a:lnTo>
                  <a:lnTo>
                    <a:pt x="264121" y="71818"/>
                  </a:lnTo>
                  <a:lnTo>
                    <a:pt x="264121" y="55054"/>
                  </a:lnTo>
                  <a:close/>
                </a:path>
                <a:path w="855345" h="114934">
                  <a:moveTo>
                    <a:pt x="349656" y="65722"/>
                  </a:moveTo>
                  <a:lnTo>
                    <a:pt x="348538" y="59169"/>
                  </a:lnTo>
                  <a:lnTo>
                    <a:pt x="345274" y="53340"/>
                  </a:lnTo>
                  <a:lnTo>
                    <a:pt x="340017" y="48361"/>
                  </a:lnTo>
                  <a:lnTo>
                    <a:pt x="332892" y="44386"/>
                  </a:lnTo>
                  <a:lnTo>
                    <a:pt x="342036" y="39814"/>
                  </a:lnTo>
                  <a:lnTo>
                    <a:pt x="346608" y="33718"/>
                  </a:lnTo>
                  <a:lnTo>
                    <a:pt x="346608" y="18376"/>
                  </a:lnTo>
                  <a:lnTo>
                    <a:pt x="311467" y="88"/>
                  </a:lnTo>
                  <a:lnTo>
                    <a:pt x="303771" y="406"/>
                  </a:lnTo>
                  <a:lnTo>
                    <a:pt x="276313" y="15328"/>
                  </a:lnTo>
                  <a:lnTo>
                    <a:pt x="276313" y="21526"/>
                  </a:lnTo>
                  <a:lnTo>
                    <a:pt x="293179" y="21526"/>
                  </a:lnTo>
                  <a:lnTo>
                    <a:pt x="293179" y="15328"/>
                  </a:lnTo>
                  <a:lnTo>
                    <a:pt x="299275" y="12280"/>
                  </a:lnTo>
                  <a:lnTo>
                    <a:pt x="325183" y="12280"/>
                  </a:lnTo>
                  <a:lnTo>
                    <a:pt x="331279" y="16852"/>
                  </a:lnTo>
                  <a:lnTo>
                    <a:pt x="331279" y="29146"/>
                  </a:lnTo>
                  <a:lnTo>
                    <a:pt x="329755" y="32194"/>
                  </a:lnTo>
                  <a:lnTo>
                    <a:pt x="326707" y="35242"/>
                  </a:lnTo>
                  <a:lnTo>
                    <a:pt x="323659" y="36766"/>
                  </a:lnTo>
                  <a:lnTo>
                    <a:pt x="317563" y="38290"/>
                  </a:lnTo>
                  <a:lnTo>
                    <a:pt x="302323" y="38290"/>
                  </a:lnTo>
                  <a:lnTo>
                    <a:pt x="302323" y="50482"/>
                  </a:lnTo>
                  <a:lnTo>
                    <a:pt x="319087" y="50482"/>
                  </a:lnTo>
                  <a:lnTo>
                    <a:pt x="322135" y="52006"/>
                  </a:lnTo>
                  <a:lnTo>
                    <a:pt x="325183" y="52006"/>
                  </a:lnTo>
                  <a:lnTo>
                    <a:pt x="328231" y="53530"/>
                  </a:lnTo>
                  <a:lnTo>
                    <a:pt x="329755" y="56578"/>
                  </a:lnTo>
                  <a:lnTo>
                    <a:pt x="332892" y="59626"/>
                  </a:lnTo>
                  <a:lnTo>
                    <a:pt x="332892" y="70294"/>
                  </a:lnTo>
                  <a:lnTo>
                    <a:pt x="331279" y="73342"/>
                  </a:lnTo>
                  <a:lnTo>
                    <a:pt x="326707" y="76390"/>
                  </a:lnTo>
                  <a:lnTo>
                    <a:pt x="323659" y="79438"/>
                  </a:lnTo>
                  <a:lnTo>
                    <a:pt x="303847" y="79438"/>
                  </a:lnTo>
                  <a:lnTo>
                    <a:pt x="294703" y="76390"/>
                  </a:lnTo>
                  <a:lnTo>
                    <a:pt x="288607" y="70294"/>
                  </a:lnTo>
                  <a:lnTo>
                    <a:pt x="288607" y="67246"/>
                  </a:lnTo>
                  <a:lnTo>
                    <a:pt x="273265" y="67246"/>
                  </a:lnTo>
                  <a:lnTo>
                    <a:pt x="273265" y="74866"/>
                  </a:lnTo>
                  <a:lnTo>
                    <a:pt x="277837" y="80962"/>
                  </a:lnTo>
                  <a:lnTo>
                    <a:pt x="311467" y="91630"/>
                  </a:lnTo>
                  <a:lnTo>
                    <a:pt x="320052" y="91325"/>
                  </a:lnTo>
                  <a:lnTo>
                    <a:pt x="349656" y="73342"/>
                  </a:lnTo>
                  <a:lnTo>
                    <a:pt x="349656" y="65722"/>
                  </a:lnTo>
                  <a:close/>
                </a:path>
                <a:path w="855345" h="114934">
                  <a:moveTo>
                    <a:pt x="453478" y="77914"/>
                  </a:moveTo>
                  <a:lnTo>
                    <a:pt x="441286" y="77914"/>
                  </a:lnTo>
                  <a:lnTo>
                    <a:pt x="441286" y="13804"/>
                  </a:lnTo>
                  <a:lnTo>
                    <a:pt x="441286" y="1612"/>
                  </a:lnTo>
                  <a:lnTo>
                    <a:pt x="424434" y="1612"/>
                  </a:lnTo>
                  <a:lnTo>
                    <a:pt x="424434" y="13804"/>
                  </a:lnTo>
                  <a:lnTo>
                    <a:pt x="424434" y="77914"/>
                  </a:lnTo>
                  <a:lnTo>
                    <a:pt x="381762" y="77914"/>
                  </a:lnTo>
                  <a:lnTo>
                    <a:pt x="386880" y="66192"/>
                  </a:lnTo>
                  <a:lnTo>
                    <a:pt x="390715" y="51612"/>
                  </a:lnTo>
                  <a:lnTo>
                    <a:pt x="393115" y="34150"/>
                  </a:lnTo>
                  <a:lnTo>
                    <a:pt x="393954" y="13804"/>
                  </a:lnTo>
                  <a:lnTo>
                    <a:pt x="424434" y="13804"/>
                  </a:lnTo>
                  <a:lnTo>
                    <a:pt x="424434" y="1612"/>
                  </a:lnTo>
                  <a:lnTo>
                    <a:pt x="378612" y="1612"/>
                  </a:lnTo>
                  <a:lnTo>
                    <a:pt x="378612" y="6184"/>
                  </a:lnTo>
                  <a:lnTo>
                    <a:pt x="377736" y="29654"/>
                  </a:lnTo>
                  <a:lnTo>
                    <a:pt x="374992" y="49517"/>
                  </a:lnTo>
                  <a:lnTo>
                    <a:pt x="370255" y="65646"/>
                  </a:lnTo>
                  <a:lnTo>
                    <a:pt x="363372" y="77914"/>
                  </a:lnTo>
                  <a:lnTo>
                    <a:pt x="355752" y="77914"/>
                  </a:lnTo>
                  <a:lnTo>
                    <a:pt x="355752" y="114579"/>
                  </a:lnTo>
                  <a:lnTo>
                    <a:pt x="370992" y="114579"/>
                  </a:lnTo>
                  <a:lnTo>
                    <a:pt x="370992" y="90106"/>
                  </a:lnTo>
                  <a:lnTo>
                    <a:pt x="438238" y="90106"/>
                  </a:lnTo>
                  <a:lnTo>
                    <a:pt x="438238" y="114579"/>
                  </a:lnTo>
                  <a:lnTo>
                    <a:pt x="453478" y="114579"/>
                  </a:lnTo>
                  <a:lnTo>
                    <a:pt x="453478" y="90106"/>
                  </a:lnTo>
                  <a:lnTo>
                    <a:pt x="453478" y="77914"/>
                  </a:lnTo>
                  <a:close/>
                </a:path>
                <a:path w="855345" h="114934">
                  <a:moveTo>
                    <a:pt x="539115" y="33718"/>
                  </a:moveTo>
                  <a:lnTo>
                    <a:pt x="538543" y="24282"/>
                  </a:lnTo>
                  <a:lnTo>
                    <a:pt x="536829" y="16560"/>
                  </a:lnTo>
                  <a:lnTo>
                    <a:pt x="534847" y="12382"/>
                  </a:lnTo>
                  <a:lnTo>
                    <a:pt x="533971" y="10528"/>
                  </a:lnTo>
                  <a:lnTo>
                    <a:pt x="503961" y="88"/>
                  </a:lnTo>
                  <a:lnTo>
                    <a:pt x="487667" y="1828"/>
                  </a:lnTo>
                  <a:lnTo>
                    <a:pt x="475678" y="6997"/>
                  </a:lnTo>
                  <a:lnTo>
                    <a:pt x="468287" y="15608"/>
                  </a:lnTo>
                  <a:lnTo>
                    <a:pt x="465772" y="27622"/>
                  </a:lnTo>
                  <a:lnTo>
                    <a:pt x="481012" y="27622"/>
                  </a:lnTo>
                  <a:lnTo>
                    <a:pt x="482422" y="20739"/>
                  </a:lnTo>
                  <a:lnTo>
                    <a:pt x="486575" y="16002"/>
                  </a:lnTo>
                  <a:lnTo>
                    <a:pt x="493306" y="13258"/>
                  </a:lnTo>
                  <a:lnTo>
                    <a:pt x="502437" y="12382"/>
                  </a:lnTo>
                  <a:lnTo>
                    <a:pt x="514629" y="12382"/>
                  </a:lnTo>
                  <a:lnTo>
                    <a:pt x="517677" y="15430"/>
                  </a:lnTo>
                  <a:lnTo>
                    <a:pt x="520725" y="16954"/>
                  </a:lnTo>
                  <a:lnTo>
                    <a:pt x="522249" y="18478"/>
                  </a:lnTo>
                  <a:lnTo>
                    <a:pt x="522249" y="21526"/>
                  </a:lnTo>
                  <a:lnTo>
                    <a:pt x="523773" y="24574"/>
                  </a:lnTo>
                  <a:lnTo>
                    <a:pt x="523773" y="35242"/>
                  </a:lnTo>
                  <a:lnTo>
                    <a:pt x="523773" y="47434"/>
                  </a:lnTo>
                  <a:lnTo>
                    <a:pt x="523773" y="67246"/>
                  </a:lnTo>
                  <a:lnTo>
                    <a:pt x="520725" y="70294"/>
                  </a:lnTo>
                  <a:lnTo>
                    <a:pt x="517677" y="74866"/>
                  </a:lnTo>
                  <a:lnTo>
                    <a:pt x="513105" y="76390"/>
                  </a:lnTo>
                  <a:lnTo>
                    <a:pt x="507009" y="79527"/>
                  </a:lnTo>
                  <a:lnTo>
                    <a:pt x="487197" y="79527"/>
                  </a:lnTo>
                  <a:lnTo>
                    <a:pt x="484149" y="76390"/>
                  </a:lnTo>
                  <a:lnTo>
                    <a:pt x="481012" y="73342"/>
                  </a:lnTo>
                  <a:lnTo>
                    <a:pt x="479488" y="70294"/>
                  </a:lnTo>
                  <a:lnTo>
                    <a:pt x="479488" y="65722"/>
                  </a:lnTo>
                  <a:lnTo>
                    <a:pt x="481520" y="57721"/>
                  </a:lnTo>
                  <a:lnTo>
                    <a:pt x="487718" y="52006"/>
                  </a:lnTo>
                  <a:lnTo>
                    <a:pt x="498208" y="48577"/>
                  </a:lnTo>
                  <a:lnTo>
                    <a:pt x="513105" y="47434"/>
                  </a:lnTo>
                  <a:lnTo>
                    <a:pt x="523773" y="47434"/>
                  </a:lnTo>
                  <a:lnTo>
                    <a:pt x="523773" y="35242"/>
                  </a:lnTo>
                  <a:lnTo>
                    <a:pt x="516153" y="35242"/>
                  </a:lnTo>
                  <a:lnTo>
                    <a:pt x="492975" y="37236"/>
                  </a:lnTo>
                  <a:lnTo>
                    <a:pt x="476250" y="43243"/>
                  </a:lnTo>
                  <a:lnTo>
                    <a:pt x="466128" y="53238"/>
                  </a:lnTo>
                  <a:lnTo>
                    <a:pt x="462724" y="67246"/>
                  </a:lnTo>
                  <a:lnTo>
                    <a:pt x="462724" y="74866"/>
                  </a:lnTo>
                  <a:lnTo>
                    <a:pt x="465772" y="81051"/>
                  </a:lnTo>
                  <a:lnTo>
                    <a:pt x="471868" y="85623"/>
                  </a:lnTo>
                  <a:lnTo>
                    <a:pt x="476440" y="90195"/>
                  </a:lnTo>
                  <a:lnTo>
                    <a:pt x="484149" y="91719"/>
                  </a:lnTo>
                  <a:lnTo>
                    <a:pt x="493293" y="91719"/>
                  </a:lnTo>
                  <a:lnTo>
                    <a:pt x="502132" y="91135"/>
                  </a:lnTo>
                  <a:lnTo>
                    <a:pt x="510247" y="89242"/>
                  </a:lnTo>
                  <a:lnTo>
                    <a:pt x="517512" y="85940"/>
                  </a:lnTo>
                  <a:lnTo>
                    <a:pt x="523773" y="81051"/>
                  </a:lnTo>
                  <a:lnTo>
                    <a:pt x="523773" y="90195"/>
                  </a:lnTo>
                  <a:lnTo>
                    <a:pt x="539115" y="90195"/>
                  </a:lnTo>
                  <a:lnTo>
                    <a:pt x="539115" y="81051"/>
                  </a:lnTo>
                  <a:lnTo>
                    <a:pt x="539115" y="79527"/>
                  </a:lnTo>
                  <a:lnTo>
                    <a:pt x="539115" y="47434"/>
                  </a:lnTo>
                  <a:lnTo>
                    <a:pt x="539115" y="33718"/>
                  </a:lnTo>
                  <a:close/>
                </a:path>
                <a:path w="855345" h="114934">
                  <a:moveTo>
                    <a:pt x="626071" y="1524"/>
                  </a:moveTo>
                  <a:lnTo>
                    <a:pt x="554253" y="1524"/>
                  </a:lnTo>
                  <a:lnTo>
                    <a:pt x="554253" y="13804"/>
                  </a:lnTo>
                  <a:lnTo>
                    <a:pt x="581787" y="13804"/>
                  </a:lnTo>
                  <a:lnTo>
                    <a:pt x="581787" y="90106"/>
                  </a:lnTo>
                  <a:lnTo>
                    <a:pt x="598551" y="90106"/>
                  </a:lnTo>
                  <a:lnTo>
                    <a:pt x="598551" y="13804"/>
                  </a:lnTo>
                  <a:lnTo>
                    <a:pt x="626071" y="13804"/>
                  </a:lnTo>
                  <a:lnTo>
                    <a:pt x="626071" y="1524"/>
                  </a:lnTo>
                  <a:close/>
                </a:path>
                <a:path w="855345" h="114934">
                  <a:moveTo>
                    <a:pt x="719226" y="45910"/>
                  </a:moveTo>
                  <a:lnTo>
                    <a:pt x="702360" y="6680"/>
                  </a:lnTo>
                  <a:lnTo>
                    <a:pt x="702360" y="36766"/>
                  </a:lnTo>
                  <a:lnTo>
                    <a:pt x="651979" y="36766"/>
                  </a:lnTo>
                  <a:lnTo>
                    <a:pt x="671880" y="12280"/>
                  </a:lnTo>
                  <a:lnTo>
                    <a:pt x="684072" y="12280"/>
                  </a:lnTo>
                  <a:lnTo>
                    <a:pt x="690168" y="13804"/>
                  </a:lnTo>
                  <a:lnTo>
                    <a:pt x="693216" y="18376"/>
                  </a:lnTo>
                  <a:lnTo>
                    <a:pt x="697788" y="23050"/>
                  </a:lnTo>
                  <a:lnTo>
                    <a:pt x="700836" y="29146"/>
                  </a:lnTo>
                  <a:lnTo>
                    <a:pt x="702360" y="36766"/>
                  </a:lnTo>
                  <a:lnTo>
                    <a:pt x="702360" y="6680"/>
                  </a:lnTo>
                  <a:lnTo>
                    <a:pt x="702195" y="6527"/>
                  </a:lnTo>
                  <a:lnTo>
                    <a:pt x="694931" y="2755"/>
                  </a:lnTo>
                  <a:lnTo>
                    <a:pt x="686816" y="711"/>
                  </a:lnTo>
                  <a:lnTo>
                    <a:pt x="677976" y="88"/>
                  </a:lnTo>
                  <a:lnTo>
                    <a:pt x="669137" y="711"/>
                  </a:lnTo>
                  <a:lnTo>
                    <a:pt x="639216" y="26809"/>
                  </a:lnTo>
                  <a:lnTo>
                    <a:pt x="636739" y="45910"/>
                  </a:lnTo>
                  <a:lnTo>
                    <a:pt x="637336" y="56502"/>
                  </a:lnTo>
                  <a:lnTo>
                    <a:pt x="661174" y="88963"/>
                  </a:lnTo>
                  <a:lnTo>
                    <a:pt x="679500" y="91630"/>
                  </a:lnTo>
                  <a:lnTo>
                    <a:pt x="686981" y="91325"/>
                  </a:lnTo>
                  <a:lnTo>
                    <a:pt x="717702" y="64198"/>
                  </a:lnTo>
                  <a:lnTo>
                    <a:pt x="700836" y="64198"/>
                  </a:lnTo>
                  <a:lnTo>
                    <a:pt x="700836" y="68770"/>
                  </a:lnTo>
                  <a:lnTo>
                    <a:pt x="699312" y="73342"/>
                  </a:lnTo>
                  <a:lnTo>
                    <a:pt x="694740" y="76390"/>
                  </a:lnTo>
                  <a:lnTo>
                    <a:pt x="690168" y="77914"/>
                  </a:lnTo>
                  <a:lnTo>
                    <a:pt x="684072" y="79438"/>
                  </a:lnTo>
                  <a:lnTo>
                    <a:pt x="671880" y="79438"/>
                  </a:lnTo>
                  <a:lnTo>
                    <a:pt x="651979" y="50482"/>
                  </a:lnTo>
                  <a:lnTo>
                    <a:pt x="719226" y="50482"/>
                  </a:lnTo>
                  <a:lnTo>
                    <a:pt x="719226" y="45910"/>
                  </a:lnTo>
                  <a:close/>
                </a:path>
                <a:path w="855345" h="114934">
                  <a:moveTo>
                    <a:pt x="810856" y="1612"/>
                  </a:moveTo>
                  <a:lnTo>
                    <a:pt x="743610" y="1612"/>
                  </a:lnTo>
                  <a:lnTo>
                    <a:pt x="743610" y="73342"/>
                  </a:lnTo>
                  <a:lnTo>
                    <a:pt x="742086" y="74866"/>
                  </a:lnTo>
                  <a:lnTo>
                    <a:pt x="740562" y="77914"/>
                  </a:lnTo>
                  <a:lnTo>
                    <a:pt x="737514" y="79438"/>
                  </a:lnTo>
                  <a:lnTo>
                    <a:pt x="731418" y="79438"/>
                  </a:lnTo>
                  <a:lnTo>
                    <a:pt x="728370" y="77914"/>
                  </a:lnTo>
                  <a:lnTo>
                    <a:pt x="725322" y="77914"/>
                  </a:lnTo>
                  <a:lnTo>
                    <a:pt x="725322" y="90106"/>
                  </a:lnTo>
                  <a:lnTo>
                    <a:pt x="728370" y="90106"/>
                  </a:lnTo>
                  <a:lnTo>
                    <a:pt x="732942" y="91630"/>
                  </a:lnTo>
                  <a:lnTo>
                    <a:pt x="743610" y="91630"/>
                  </a:lnTo>
                  <a:lnTo>
                    <a:pt x="749706" y="88582"/>
                  </a:lnTo>
                  <a:lnTo>
                    <a:pt x="758952" y="59626"/>
                  </a:lnTo>
                  <a:lnTo>
                    <a:pt x="758952" y="13804"/>
                  </a:lnTo>
                  <a:lnTo>
                    <a:pt x="795528" y="13804"/>
                  </a:lnTo>
                  <a:lnTo>
                    <a:pt x="795528" y="90106"/>
                  </a:lnTo>
                  <a:lnTo>
                    <a:pt x="810856" y="90106"/>
                  </a:lnTo>
                  <a:lnTo>
                    <a:pt x="810856" y="1612"/>
                  </a:lnTo>
                  <a:close/>
                </a:path>
                <a:path w="855345" h="114934">
                  <a:moveTo>
                    <a:pt x="855141" y="73240"/>
                  </a:moveTo>
                  <a:lnTo>
                    <a:pt x="836853" y="73240"/>
                  </a:lnTo>
                  <a:lnTo>
                    <a:pt x="836853" y="90106"/>
                  </a:lnTo>
                  <a:lnTo>
                    <a:pt x="845997" y="90106"/>
                  </a:lnTo>
                  <a:lnTo>
                    <a:pt x="845997" y="100774"/>
                  </a:lnTo>
                  <a:lnTo>
                    <a:pt x="842949" y="106870"/>
                  </a:lnTo>
                  <a:lnTo>
                    <a:pt x="836853" y="106870"/>
                  </a:lnTo>
                  <a:lnTo>
                    <a:pt x="836853" y="114490"/>
                  </a:lnTo>
                  <a:lnTo>
                    <a:pt x="842949" y="114490"/>
                  </a:lnTo>
                  <a:lnTo>
                    <a:pt x="847521" y="111442"/>
                  </a:lnTo>
                  <a:lnTo>
                    <a:pt x="850569" y="108394"/>
                  </a:lnTo>
                  <a:lnTo>
                    <a:pt x="853617" y="103822"/>
                  </a:lnTo>
                  <a:lnTo>
                    <a:pt x="855141" y="97726"/>
                  </a:lnTo>
                  <a:lnTo>
                    <a:pt x="855141" y="90106"/>
                  </a:lnTo>
                  <a:lnTo>
                    <a:pt x="855141" y="7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4755" y="1072800"/>
              <a:ext cx="71818" cy="885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9434" y="1071276"/>
              <a:ext cx="200024" cy="916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39086" y="1071371"/>
              <a:ext cx="166401" cy="9153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71210" y="1072895"/>
              <a:ext cx="71723" cy="884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65876" y="1037844"/>
              <a:ext cx="786765" cy="160655"/>
            </a:xfrm>
            <a:custGeom>
              <a:avLst/>
              <a:gdLst/>
              <a:ahLst/>
              <a:cxnLst/>
              <a:rect l="l" t="t" r="r" b="b"/>
              <a:pathLst>
                <a:path w="786765" h="160655">
                  <a:moveTo>
                    <a:pt x="77825" y="79349"/>
                  </a:moveTo>
                  <a:lnTo>
                    <a:pt x="63538" y="39966"/>
                  </a:lnTo>
                  <a:lnTo>
                    <a:pt x="61061" y="38493"/>
                  </a:lnTo>
                  <a:lnTo>
                    <a:pt x="61061" y="79349"/>
                  </a:lnTo>
                  <a:lnTo>
                    <a:pt x="60756" y="87045"/>
                  </a:lnTo>
                  <a:lnTo>
                    <a:pt x="45821" y="112877"/>
                  </a:lnTo>
                  <a:lnTo>
                    <a:pt x="30480" y="112877"/>
                  </a:lnTo>
                  <a:lnTo>
                    <a:pt x="22860" y="109829"/>
                  </a:lnTo>
                  <a:lnTo>
                    <a:pt x="16764" y="102209"/>
                  </a:lnTo>
                  <a:lnTo>
                    <a:pt x="16764" y="61061"/>
                  </a:lnTo>
                  <a:lnTo>
                    <a:pt x="21628" y="54127"/>
                  </a:lnTo>
                  <a:lnTo>
                    <a:pt x="27051" y="49352"/>
                  </a:lnTo>
                  <a:lnTo>
                    <a:pt x="33058" y="46609"/>
                  </a:lnTo>
                  <a:lnTo>
                    <a:pt x="39624" y="45720"/>
                  </a:lnTo>
                  <a:lnTo>
                    <a:pt x="47345" y="45720"/>
                  </a:lnTo>
                  <a:lnTo>
                    <a:pt x="61061" y="79349"/>
                  </a:lnTo>
                  <a:lnTo>
                    <a:pt x="61061" y="38493"/>
                  </a:lnTo>
                  <a:lnTo>
                    <a:pt x="57238" y="36195"/>
                  </a:lnTo>
                  <a:lnTo>
                    <a:pt x="49784" y="34150"/>
                  </a:lnTo>
                  <a:lnTo>
                    <a:pt x="41148" y="33528"/>
                  </a:lnTo>
                  <a:lnTo>
                    <a:pt x="34340" y="34366"/>
                  </a:lnTo>
                  <a:lnTo>
                    <a:pt x="27813" y="36766"/>
                  </a:lnTo>
                  <a:lnTo>
                    <a:pt x="21869" y="40601"/>
                  </a:lnTo>
                  <a:lnTo>
                    <a:pt x="16764" y="45720"/>
                  </a:lnTo>
                  <a:lnTo>
                    <a:pt x="16764" y="35052"/>
                  </a:lnTo>
                  <a:lnTo>
                    <a:pt x="0" y="35052"/>
                  </a:lnTo>
                  <a:lnTo>
                    <a:pt x="0" y="157162"/>
                  </a:lnTo>
                  <a:lnTo>
                    <a:pt x="16764" y="157162"/>
                  </a:lnTo>
                  <a:lnTo>
                    <a:pt x="16764" y="117449"/>
                  </a:lnTo>
                  <a:lnTo>
                    <a:pt x="22860" y="123545"/>
                  </a:lnTo>
                  <a:lnTo>
                    <a:pt x="30480" y="125069"/>
                  </a:lnTo>
                  <a:lnTo>
                    <a:pt x="39624" y="125069"/>
                  </a:lnTo>
                  <a:lnTo>
                    <a:pt x="75349" y="98399"/>
                  </a:lnTo>
                  <a:lnTo>
                    <a:pt x="77228" y="89306"/>
                  </a:lnTo>
                  <a:lnTo>
                    <a:pt x="77825" y="79349"/>
                  </a:lnTo>
                  <a:close/>
                </a:path>
                <a:path w="786765" h="160655">
                  <a:moveTo>
                    <a:pt x="172504" y="79349"/>
                  </a:moveTo>
                  <a:lnTo>
                    <a:pt x="155740" y="41376"/>
                  </a:lnTo>
                  <a:lnTo>
                    <a:pt x="155740" y="79349"/>
                  </a:lnTo>
                  <a:lnTo>
                    <a:pt x="155194" y="87045"/>
                  </a:lnTo>
                  <a:lnTo>
                    <a:pt x="137363" y="112877"/>
                  </a:lnTo>
                  <a:lnTo>
                    <a:pt x="122123" y="112877"/>
                  </a:lnTo>
                  <a:lnTo>
                    <a:pt x="105359" y="79349"/>
                  </a:lnTo>
                  <a:lnTo>
                    <a:pt x="105664" y="71653"/>
                  </a:lnTo>
                  <a:lnTo>
                    <a:pt x="122123" y="45720"/>
                  </a:lnTo>
                  <a:lnTo>
                    <a:pt x="137363" y="45720"/>
                  </a:lnTo>
                  <a:lnTo>
                    <a:pt x="155740" y="79349"/>
                  </a:lnTo>
                  <a:lnTo>
                    <a:pt x="155740" y="41376"/>
                  </a:lnTo>
                  <a:lnTo>
                    <a:pt x="154266" y="39966"/>
                  </a:lnTo>
                  <a:lnTo>
                    <a:pt x="147345" y="36195"/>
                  </a:lnTo>
                  <a:lnTo>
                    <a:pt x="139268" y="34150"/>
                  </a:lnTo>
                  <a:lnTo>
                    <a:pt x="129743" y="33528"/>
                  </a:lnTo>
                  <a:lnTo>
                    <a:pt x="121145" y="34150"/>
                  </a:lnTo>
                  <a:lnTo>
                    <a:pt x="91782" y="59677"/>
                  </a:lnTo>
                  <a:lnTo>
                    <a:pt x="88493" y="79349"/>
                  </a:lnTo>
                  <a:lnTo>
                    <a:pt x="89344" y="89966"/>
                  </a:lnTo>
                  <a:lnTo>
                    <a:pt x="113550" y="122593"/>
                  </a:lnTo>
                  <a:lnTo>
                    <a:pt x="129743" y="125069"/>
                  </a:lnTo>
                  <a:lnTo>
                    <a:pt x="139268" y="124472"/>
                  </a:lnTo>
                  <a:lnTo>
                    <a:pt x="147345" y="122593"/>
                  </a:lnTo>
                  <a:lnTo>
                    <a:pt x="154266" y="119278"/>
                  </a:lnTo>
                  <a:lnTo>
                    <a:pt x="160312" y="114401"/>
                  </a:lnTo>
                  <a:lnTo>
                    <a:pt x="161391" y="112877"/>
                  </a:lnTo>
                  <a:lnTo>
                    <a:pt x="165430" y="107213"/>
                  </a:lnTo>
                  <a:lnTo>
                    <a:pt x="169265" y="99161"/>
                  </a:lnTo>
                  <a:lnTo>
                    <a:pt x="171665" y="89966"/>
                  </a:lnTo>
                  <a:lnTo>
                    <a:pt x="172504" y="79349"/>
                  </a:lnTo>
                  <a:close/>
                </a:path>
                <a:path w="786765" h="160655">
                  <a:moveTo>
                    <a:pt x="276326" y="111353"/>
                  </a:moveTo>
                  <a:lnTo>
                    <a:pt x="262610" y="111353"/>
                  </a:lnTo>
                  <a:lnTo>
                    <a:pt x="262610" y="47244"/>
                  </a:lnTo>
                  <a:lnTo>
                    <a:pt x="262610" y="35052"/>
                  </a:lnTo>
                  <a:lnTo>
                    <a:pt x="247370" y="35052"/>
                  </a:lnTo>
                  <a:lnTo>
                    <a:pt x="247370" y="47244"/>
                  </a:lnTo>
                  <a:lnTo>
                    <a:pt x="247370" y="111353"/>
                  </a:lnTo>
                  <a:lnTo>
                    <a:pt x="203073" y="111353"/>
                  </a:lnTo>
                  <a:lnTo>
                    <a:pt x="208216" y="99631"/>
                  </a:lnTo>
                  <a:lnTo>
                    <a:pt x="212217" y="85051"/>
                  </a:lnTo>
                  <a:lnTo>
                    <a:pt x="215074" y="67589"/>
                  </a:lnTo>
                  <a:lnTo>
                    <a:pt x="216789" y="47244"/>
                  </a:lnTo>
                  <a:lnTo>
                    <a:pt x="247370" y="47244"/>
                  </a:lnTo>
                  <a:lnTo>
                    <a:pt x="247370" y="35052"/>
                  </a:lnTo>
                  <a:lnTo>
                    <a:pt x="201549" y="35052"/>
                  </a:lnTo>
                  <a:lnTo>
                    <a:pt x="201549" y="39624"/>
                  </a:lnTo>
                  <a:lnTo>
                    <a:pt x="200456" y="63093"/>
                  </a:lnTo>
                  <a:lnTo>
                    <a:pt x="197358" y="82956"/>
                  </a:lnTo>
                  <a:lnTo>
                    <a:pt x="192519" y="99085"/>
                  </a:lnTo>
                  <a:lnTo>
                    <a:pt x="186220" y="111353"/>
                  </a:lnTo>
                  <a:lnTo>
                    <a:pt x="178600" y="111353"/>
                  </a:lnTo>
                  <a:lnTo>
                    <a:pt x="178600" y="148018"/>
                  </a:lnTo>
                  <a:lnTo>
                    <a:pt x="193929" y="148018"/>
                  </a:lnTo>
                  <a:lnTo>
                    <a:pt x="193929" y="123545"/>
                  </a:lnTo>
                  <a:lnTo>
                    <a:pt x="259562" y="123545"/>
                  </a:lnTo>
                  <a:lnTo>
                    <a:pt x="259562" y="148018"/>
                  </a:lnTo>
                  <a:lnTo>
                    <a:pt x="276326" y="148018"/>
                  </a:lnTo>
                  <a:lnTo>
                    <a:pt x="276326" y="123545"/>
                  </a:lnTo>
                  <a:lnTo>
                    <a:pt x="276326" y="111353"/>
                  </a:lnTo>
                  <a:close/>
                </a:path>
                <a:path w="786765" h="160655">
                  <a:moveTo>
                    <a:pt x="361861" y="35052"/>
                  </a:moveTo>
                  <a:lnTo>
                    <a:pt x="345097" y="35052"/>
                  </a:lnTo>
                  <a:lnTo>
                    <a:pt x="320624" y="103733"/>
                  </a:lnTo>
                  <a:lnTo>
                    <a:pt x="297764" y="35052"/>
                  </a:lnTo>
                  <a:lnTo>
                    <a:pt x="280898" y="35052"/>
                  </a:lnTo>
                  <a:lnTo>
                    <a:pt x="296240" y="77825"/>
                  </a:lnTo>
                  <a:lnTo>
                    <a:pt x="314528" y="123545"/>
                  </a:lnTo>
                  <a:lnTo>
                    <a:pt x="309930" y="132715"/>
                  </a:lnTo>
                  <a:lnTo>
                    <a:pt x="305193" y="139446"/>
                  </a:lnTo>
                  <a:lnTo>
                    <a:pt x="300164" y="143573"/>
                  </a:lnTo>
                  <a:lnTo>
                    <a:pt x="294716" y="144970"/>
                  </a:lnTo>
                  <a:lnTo>
                    <a:pt x="290144" y="144970"/>
                  </a:lnTo>
                  <a:lnTo>
                    <a:pt x="287096" y="143446"/>
                  </a:lnTo>
                  <a:lnTo>
                    <a:pt x="287096" y="158686"/>
                  </a:lnTo>
                  <a:lnTo>
                    <a:pt x="290144" y="158686"/>
                  </a:lnTo>
                  <a:lnTo>
                    <a:pt x="293192" y="160210"/>
                  </a:lnTo>
                  <a:lnTo>
                    <a:pt x="302336" y="160210"/>
                  </a:lnTo>
                  <a:lnTo>
                    <a:pt x="306908" y="158686"/>
                  </a:lnTo>
                  <a:lnTo>
                    <a:pt x="311480" y="155638"/>
                  </a:lnTo>
                  <a:lnTo>
                    <a:pt x="314528" y="151066"/>
                  </a:lnTo>
                  <a:lnTo>
                    <a:pt x="317576" y="148018"/>
                  </a:lnTo>
                  <a:lnTo>
                    <a:pt x="319100" y="143446"/>
                  </a:lnTo>
                  <a:lnTo>
                    <a:pt x="322148" y="138874"/>
                  </a:lnTo>
                  <a:lnTo>
                    <a:pt x="325196" y="132778"/>
                  </a:lnTo>
                  <a:lnTo>
                    <a:pt x="328333" y="123545"/>
                  </a:lnTo>
                  <a:lnTo>
                    <a:pt x="361861" y="35052"/>
                  </a:lnTo>
                  <a:close/>
                </a:path>
                <a:path w="786765" h="160655">
                  <a:moveTo>
                    <a:pt x="448919" y="123545"/>
                  </a:moveTo>
                  <a:lnTo>
                    <a:pt x="412242" y="70205"/>
                  </a:lnTo>
                  <a:lnTo>
                    <a:pt x="445871" y="35052"/>
                  </a:lnTo>
                  <a:lnTo>
                    <a:pt x="424535" y="35052"/>
                  </a:lnTo>
                  <a:lnTo>
                    <a:pt x="390906" y="73253"/>
                  </a:lnTo>
                  <a:lnTo>
                    <a:pt x="390906" y="35052"/>
                  </a:lnTo>
                  <a:lnTo>
                    <a:pt x="375666" y="35052"/>
                  </a:lnTo>
                  <a:lnTo>
                    <a:pt x="375666" y="123545"/>
                  </a:lnTo>
                  <a:lnTo>
                    <a:pt x="390906" y="123545"/>
                  </a:lnTo>
                  <a:lnTo>
                    <a:pt x="390906" y="91541"/>
                  </a:lnTo>
                  <a:lnTo>
                    <a:pt x="401574" y="80873"/>
                  </a:lnTo>
                  <a:lnTo>
                    <a:pt x="429107" y="123545"/>
                  </a:lnTo>
                  <a:lnTo>
                    <a:pt x="448919" y="123545"/>
                  </a:lnTo>
                  <a:close/>
                </a:path>
                <a:path w="786765" h="160655">
                  <a:moveTo>
                    <a:pt x="548170" y="111353"/>
                  </a:moveTo>
                  <a:lnTo>
                    <a:pt x="535978" y="111353"/>
                  </a:lnTo>
                  <a:lnTo>
                    <a:pt x="535978" y="35153"/>
                  </a:lnTo>
                  <a:lnTo>
                    <a:pt x="519214" y="35153"/>
                  </a:lnTo>
                  <a:lnTo>
                    <a:pt x="519214" y="111353"/>
                  </a:lnTo>
                  <a:lnTo>
                    <a:pt x="479488" y="111353"/>
                  </a:lnTo>
                  <a:lnTo>
                    <a:pt x="479488" y="35153"/>
                  </a:lnTo>
                  <a:lnTo>
                    <a:pt x="464159" y="35153"/>
                  </a:lnTo>
                  <a:lnTo>
                    <a:pt x="464159" y="111353"/>
                  </a:lnTo>
                  <a:lnTo>
                    <a:pt x="464159" y="124053"/>
                  </a:lnTo>
                  <a:lnTo>
                    <a:pt x="532930" y="124053"/>
                  </a:lnTo>
                  <a:lnTo>
                    <a:pt x="532930" y="148183"/>
                  </a:lnTo>
                  <a:lnTo>
                    <a:pt x="548170" y="148183"/>
                  </a:lnTo>
                  <a:lnTo>
                    <a:pt x="548170" y="124053"/>
                  </a:lnTo>
                  <a:lnTo>
                    <a:pt x="548170" y="111353"/>
                  </a:lnTo>
                  <a:close/>
                </a:path>
                <a:path w="786765" h="160655">
                  <a:moveTo>
                    <a:pt x="633704" y="34963"/>
                  </a:moveTo>
                  <a:lnTo>
                    <a:pt x="616940" y="34963"/>
                  </a:lnTo>
                  <a:lnTo>
                    <a:pt x="577227" y="102108"/>
                  </a:lnTo>
                  <a:lnTo>
                    <a:pt x="577227" y="34963"/>
                  </a:lnTo>
                  <a:lnTo>
                    <a:pt x="561886" y="34963"/>
                  </a:lnTo>
                  <a:lnTo>
                    <a:pt x="561886" y="123545"/>
                  </a:lnTo>
                  <a:lnTo>
                    <a:pt x="578751" y="123545"/>
                  </a:lnTo>
                  <a:lnTo>
                    <a:pt x="618464" y="56388"/>
                  </a:lnTo>
                  <a:lnTo>
                    <a:pt x="618464" y="123545"/>
                  </a:lnTo>
                  <a:lnTo>
                    <a:pt x="633704" y="123545"/>
                  </a:lnTo>
                  <a:lnTo>
                    <a:pt x="633704" y="34963"/>
                  </a:lnTo>
                  <a:close/>
                </a:path>
                <a:path w="786765" h="160655">
                  <a:moveTo>
                    <a:pt x="728383" y="35052"/>
                  </a:moveTo>
                  <a:lnTo>
                    <a:pt x="713143" y="35052"/>
                  </a:lnTo>
                  <a:lnTo>
                    <a:pt x="713143" y="47244"/>
                  </a:lnTo>
                  <a:lnTo>
                    <a:pt x="713143" y="76301"/>
                  </a:lnTo>
                  <a:lnTo>
                    <a:pt x="694753" y="76301"/>
                  </a:lnTo>
                  <a:lnTo>
                    <a:pt x="684758" y="75425"/>
                  </a:lnTo>
                  <a:lnTo>
                    <a:pt x="677608" y="72682"/>
                  </a:lnTo>
                  <a:lnTo>
                    <a:pt x="673328" y="67945"/>
                  </a:lnTo>
                  <a:lnTo>
                    <a:pt x="671893" y="61061"/>
                  </a:lnTo>
                  <a:lnTo>
                    <a:pt x="671893" y="51816"/>
                  </a:lnTo>
                  <a:lnTo>
                    <a:pt x="677989" y="47244"/>
                  </a:lnTo>
                  <a:lnTo>
                    <a:pt x="713143" y="47244"/>
                  </a:lnTo>
                  <a:lnTo>
                    <a:pt x="713143" y="35052"/>
                  </a:lnTo>
                  <a:lnTo>
                    <a:pt x="677989" y="35052"/>
                  </a:lnTo>
                  <a:lnTo>
                    <a:pt x="670369" y="38100"/>
                  </a:lnTo>
                  <a:lnTo>
                    <a:pt x="664273" y="42672"/>
                  </a:lnTo>
                  <a:lnTo>
                    <a:pt x="658088" y="47244"/>
                  </a:lnTo>
                  <a:lnTo>
                    <a:pt x="655040" y="53340"/>
                  </a:lnTo>
                  <a:lnTo>
                    <a:pt x="655040" y="61061"/>
                  </a:lnTo>
                  <a:lnTo>
                    <a:pt x="656717" y="70472"/>
                  </a:lnTo>
                  <a:lnTo>
                    <a:pt x="661568" y="78016"/>
                  </a:lnTo>
                  <a:lnTo>
                    <a:pt x="669264" y="83566"/>
                  </a:lnTo>
                  <a:lnTo>
                    <a:pt x="679513" y="86969"/>
                  </a:lnTo>
                  <a:lnTo>
                    <a:pt x="673417" y="90017"/>
                  </a:lnTo>
                  <a:lnTo>
                    <a:pt x="667321" y="94589"/>
                  </a:lnTo>
                  <a:lnTo>
                    <a:pt x="664273" y="102209"/>
                  </a:lnTo>
                  <a:lnTo>
                    <a:pt x="651992" y="123545"/>
                  </a:lnTo>
                  <a:lnTo>
                    <a:pt x="670369" y="123545"/>
                  </a:lnTo>
                  <a:lnTo>
                    <a:pt x="679513" y="103733"/>
                  </a:lnTo>
                  <a:lnTo>
                    <a:pt x="685609" y="94589"/>
                  </a:lnTo>
                  <a:lnTo>
                    <a:pt x="690181" y="90017"/>
                  </a:lnTo>
                  <a:lnTo>
                    <a:pt x="694753" y="88493"/>
                  </a:lnTo>
                  <a:lnTo>
                    <a:pt x="713143" y="88493"/>
                  </a:lnTo>
                  <a:lnTo>
                    <a:pt x="713143" y="123545"/>
                  </a:lnTo>
                  <a:lnTo>
                    <a:pt x="728383" y="123545"/>
                  </a:lnTo>
                  <a:lnTo>
                    <a:pt x="728383" y="88493"/>
                  </a:lnTo>
                  <a:lnTo>
                    <a:pt x="728383" y="76301"/>
                  </a:lnTo>
                  <a:lnTo>
                    <a:pt x="728383" y="47244"/>
                  </a:lnTo>
                  <a:lnTo>
                    <a:pt x="728383" y="35052"/>
                  </a:lnTo>
                  <a:close/>
                </a:path>
                <a:path w="786765" h="160655">
                  <a:moveTo>
                    <a:pt x="786396" y="79349"/>
                  </a:moveTo>
                  <a:lnTo>
                    <a:pt x="784415" y="58762"/>
                  </a:lnTo>
                  <a:lnTo>
                    <a:pt x="778586" y="38493"/>
                  </a:lnTo>
                  <a:lnTo>
                    <a:pt x="769035" y="18821"/>
                  </a:lnTo>
                  <a:lnTo>
                    <a:pt x="755916" y="0"/>
                  </a:lnTo>
                  <a:lnTo>
                    <a:pt x="745147" y="0"/>
                  </a:lnTo>
                  <a:lnTo>
                    <a:pt x="756081" y="19672"/>
                  </a:lnTo>
                  <a:lnTo>
                    <a:pt x="763714" y="39636"/>
                  </a:lnTo>
                  <a:lnTo>
                    <a:pt x="768172" y="59626"/>
                  </a:lnTo>
                  <a:lnTo>
                    <a:pt x="769632" y="79349"/>
                  </a:lnTo>
                  <a:lnTo>
                    <a:pt x="768172" y="99695"/>
                  </a:lnTo>
                  <a:lnTo>
                    <a:pt x="763714" y="119786"/>
                  </a:lnTo>
                  <a:lnTo>
                    <a:pt x="756081" y="139865"/>
                  </a:lnTo>
                  <a:lnTo>
                    <a:pt x="745147" y="160210"/>
                  </a:lnTo>
                  <a:lnTo>
                    <a:pt x="755916" y="160210"/>
                  </a:lnTo>
                  <a:lnTo>
                    <a:pt x="769035" y="140512"/>
                  </a:lnTo>
                  <a:lnTo>
                    <a:pt x="778586" y="120357"/>
                  </a:lnTo>
                  <a:lnTo>
                    <a:pt x="784415" y="99910"/>
                  </a:lnTo>
                  <a:lnTo>
                    <a:pt x="786396" y="79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924" y="1200911"/>
              <a:ext cx="5755005" cy="195580"/>
            </a:xfrm>
            <a:custGeom>
              <a:avLst/>
              <a:gdLst/>
              <a:ahLst/>
              <a:cxnLst/>
              <a:rect l="l" t="t" r="r" b="b"/>
              <a:pathLst>
                <a:path w="5755005" h="195580">
                  <a:moveTo>
                    <a:pt x="5754624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5754624" y="0"/>
                  </a:lnTo>
                  <a:lnTo>
                    <a:pt x="5754624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3448" y="1236154"/>
              <a:ext cx="384810" cy="12515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28064" y="1236256"/>
              <a:ext cx="695325" cy="160655"/>
            </a:xfrm>
            <a:custGeom>
              <a:avLst/>
              <a:gdLst/>
              <a:ahLst/>
              <a:cxnLst/>
              <a:rect l="l" t="t" r="r" b="b"/>
              <a:pathLst>
                <a:path w="695325" h="160655">
                  <a:moveTo>
                    <a:pt x="71716" y="34950"/>
                  </a:moveTo>
                  <a:lnTo>
                    <a:pt x="54952" y="34950"/>
                  </a:lnTo>
                  <a:lnTo>
                    <a:pt x="54952" y="71628"/>
                  </a:lnTo>
                  <a:lnTo>
                    <a:pt x="15240" y="71628"/>
                  </a:lnTo>
                  <a:lnTo>
                    <a:pt x="15240" y="34950"/>
                  </a:lnTo>
                  <a:lnTo>
                    <a:pt x="0" y="34950"/>
                  </a:lnTo>
                  <a:lnTo>
                    <a:pt x="0" y="123532"/>
                  </a:lnTo>
                  <a:lnTo>
                    <a:pt x="15240" y="123532"/>
                  </a:lnTo>
                  <a:lnTo>
                    <a:pt x="15240" y="83820"/>
                  </a:lnTo>
                  <a:lnTo>
                    <a:pt x="54952" y="83820"/>
                  </a:lnTo>
                  <a:lnTo>
                    <a:pt x="54952" y="123532"/>
                  </a:lnTo>
                  <a:lnTo>
                    <a:pt x="71716" y="123532"/>
                  </a:lnTo>
                  <a:lnTo>
                    <a:pt x="71716" y="34950"/>
                  </a:lnTo>
                  <a:close/>
                </a:path>
                <a:path w="695325" h="160655">
                  <a:moveTo>
                    <a:pt x="136486" y="71335"/>
                  </a:moveTo>
                  <a:lnTo>
                    <a:pt x="89255" y="71335"/>
                  </a:lnTo>
                  <a:lnTo>
                    <a:pt x="89255" y="86575"/>
                  </a:lnTo>
                  <a:lnTo>
                    <a:pt x="136486" y="86575"/>
                  </a:lnTo>
                  <a:lnTo>
                    <a:pt x="136486" y="71335"/>
                  </a:lnTo>
                  <a:close/>
                </a:path>
                <a:path w="695325" h="160655">
                  <a:moveTo>
                    <a:pt x="192405" y="0"/>
                  </a:moveTo>
                  <a:lnTo>
                    <a:pt x="181648" y="0"/>
                  </a:lnTo>
                  <a:lnTo>
                    <a:pt x="168516" y="18821"/>
                  </a:lnTo>
                  <a:lnTo>
                    <a:pt x="158978" y="38531"/>
                  </a:lnTo>
                  <a:lnTo>
                    <a:pt x="153136" y="58801"/>
                  </a:lnTo>
                  <a:lnTo>
                    <a:pt x="151168" y="79336"/>
                  </a:lnTo>
                  <a:lnTo>
                    <a:pt x="153136" y="99910"/>
                  </a:lnTo>
                  <a:lnTo>
                    <a:pt x="158978" y="120345"/>
                  </a:lnTo>
                  <a:lnTo>
                    <a:pt x="168516" y="140500"/>
                  </a:lnTo>
                  <a:lnTo>
                    <a:pt x="181648" y="160210"/>
                  </a:lnTo>
                  <a:lnTo>
                    <a:pt x="192405" y="160210"/>
                  </a:lnTo>
                  <a:lnTo>
                    <a:pt x="181229" y="139865"/>
                  </a:lnTo>
                  <a:lnTo>
                    <a:pt x="173075" y="119773"/>
                  </a:lnTo>
                  <a:lnTo>
                    <a:pt x="168097" y="99695"/>
                  </a:lnTo>
                  <a:lnTo>
                    <a:pt x="166408" y="79336"/>
                  </a:lnTo>
                  <a:lnTo>
                    <a:pt x="168097" y="59664"/>
                  </a:lnTo>
                  <a:lnTo>
                    <a:pt x="173075" y="39674"/>
                  </a:lnTo>
                  <a:lnTo>
                    <a:pt x="181229" y="19685"/>
                  </a:lnTo>
                  <a:lnTo>
                    <a:pt x="192405" y="0"/>
                  </a:lnTo>
                  <a:close/>
                </a:path>
                <a:path w="695325" h="160655">
                  <a:moveTo>
                    <a:pt x="282511" y="34950"/>
                  </a:moveTo>
                  <a:lnTo>
                    <a:pt x="267271" y="34950"/>
                  </a:lnTo>
                  <a:lnTo>
                    <a:pt x="267271" y="71628"/>
                  </a:lnTo>
                  <a:lnTo>
                    <a:pt x="226021" y="71628"/>
                  </a:lnTo>
                  <a:lnTo>
                    <a:pt x="226021" y="34950"/>
                  </a:lnTo>
                  <a:lnTo>
                    <a:pt x="210781" y="34950"/>
                  </a:lnTo>
                  <a:lnTo>
                    <a:pt x="210781" y="123532"/>
                  </a:lnTo>
                  <a:lnTo>
                    <a:pt x="226021" y="123532"/>
                  </a:lnTo>
                  <a:lnTo>
                    <a:pt x="226021" y="83820"/>
                  </a:lnTo>
                  <a:lnTo>
                    <a:pt x="267271" y="83820"/>
                  </a:lnTo>
                  <a:lnTo>
                    <a:pt x="267271" y="123532"/>
                  </a:lnTo>
                  <a:lnTo>
                    <a:pt x="282511" y="123532"/>
                  </a:lnTo>
                  <a:lnTo>
                    <a:pt x="282511" y="34950"/>
                  </a:lnTo>
                  <a:close/>
                </a:path>
                <a:path w="695325" h="160655">
                  <a:moveTo>
                    <a:pt x="383286" y="79336"/>
                  </a:moveTo>
                  <a:lnTo>
                    <a:pt x="366522" y="41351"/>
                  </a:lnTo>
                  <a:lnTo>
                    <a:pt x="366522" y="79336"/>
                  </a:lnTo>
                  <a:lnTo>
                    <a:pt x="366217" y="87033"/>
                  </a:lnTo>
                  <a:lnTo>
                    <a:pt x="349758" y="112864"/>
                  </a:lnTo>
                  <a:lnTo>
                    <a:pt x="334416" y="112864"/>
                  </a:lnTo>
                  <a:lnTo>
                    <a:pt x="316128" y="79336"/>
                  </a:lnTo>
                  <a:lnTo>
                    <a:pt x="316687" y="71640"/>
                  </a:lnTo>
                  <a:lnTo>
                    <a:pt x="334416" y="45720"/>
                  </a:lnTo>
                  <a:lnTo>
                    <a:pt x="349758" y="45720"/>
                  </a:lnTo>
                  <a:lnTo>
                    <a:pt x="366522" y="79336"/>
                  </a:lnTo>
                  <a:lnTo>
                    <a:pt x="366522" y="41351"/>
                  </a:lnTo>
                  <a:lnTo>
                    <a:pt x="365074" y="39954"/>
                  </a:lnTo>
                  <a:lnTo>
                    <a:pt x="358317" y="36195"/>
                  </a:lnTo>
                  <a:lnTo>
                    <a:pt x="350697" y="34150"/>
                  </a:lnTo>
                  <a:lnTo>
                    <a:pt x="342036" y="33528"/>
                  </a:lnTo>
                  <a:lnTo>
                    <a:pt x="332562" y="34150"/>
                  </a:lnTo>
                  <a:lnTo>
                    <a:pt x="302602" y="59639"/>
                  </a:lnTo>
                  <a:lnTo>
                    <a:pt x="299364" y="79336"/>
                  </a:lnTo>
                  <a:lnTo>
                    <a:pt x="300202" y="89941"/>
                  </a:lnTo>
                  <a:lnTo>
                    <a:pt x="324510" y="122389"/>
                  </a:lnTo>
                  <a:lnTo>
                    <a:pt x="342036" y="125056"/>
                  </a:lnTo>
                  <a:lnTo>
                    <a:pt x="350697" y="124447"/>
                  </a:lnTo>
                  <a:lnTo>
                    <a:pt x="380047" y="98958"/>
                  </a:lnTo>
                  <a:lnTo>
                    <a:pt x="382447" y="89941"/>
                  </a:lnTo>
                  <a:lnTo>
                    <a:pt x="383286" y="79336"/>
                  </a:lnTo>
                  <a:close/>
                </a:path>
                <a:path w="695325" h="160655">
                  <a:moveTo>
                    <a:pt x="499402" y="34950"/>
                  </a:moveTo>
                  <a:lnTo>
                    <a:pt x="476542" y="34950"/>
                  </a:lnTo>
                  <a:lnTo>
                    <a:pt x="449008" y="103632"/>
                  </a:lnTo>
                  <a:lnTo>
                    <a:pt x="423011" y="34950"/>
                  </a:lnTo>
                  <a:lnTo>
                    <a:pt x="400151" y="34950"/>
                  </a:lnTo>
                  <a:lnTo>
                    <a:pt x="400151" y="123532"/>
                  </a:lnTo>
                  <a:lnTo>
                    <a:pt x="415391" y="123532"/>
                  </a:lnTo>
                  <a:lnTo>
                    <a:pt x="415391" y="54864"/>
                  </a:lnTo>
                  <a:lnTo>
                    <a:pt x="442912" y="123532"/>
                  </a:lnTo>
                  <a:lnTo>
                    <a:pt x="456628" y="123532"/>
                  </a:lnTo>
                  <a:lnTo>
                    <a:pt x="482638" y="54864"/>
                  </a:lnTo>
                  <a:lnTo>
                    <a:pt x="482638" y="123532"/>
                  </a:lnTo>
                  <a:lnTo>
                    <a:pt x="499402" y="123532"/>
                  </a:lnTo>
                  <a:lnTo>
                    <a:pt x="499402" y="34950"/>
                  </a:lnTo>
                  <a:close/>
                </a:path>
                <a:path w="695325" h="160655">
                  <a:moveTo>
                    <a:pt x="598652" y="79336"/>
                  </a:moveTo>
                  <a:lnTo>
                    <a:pt x="598131" y="70192"/>
                  </a:lnTo>
                  <a:lnTo>
                    <a:pt x="598055" y="68694"/>
                  </a:lnTo>
                  <a:lnTo>
                    <a:pt x="596176" y="59639"/>
                  </a:lnTo>
                  <a:lnTo>
                    <a:pt x="592861" y="52031"/>
                  </a:lnTo>
                  <a:lnTo>
                    <a:pt x="587984" y="45720"/>
                  </a:lnTo>
                  <a:lnTo>
                    <a:pt x="583412" y="41389"/>
                  </a:lnTo>
                  <a:lnTo>
                    <a:pt x="583412" y="70192"/>
                  </a:lnTo>
                  <a:lnTo>
                    <a:pt x="533019" y="70192"/>
                  </a:lnTo>
                  <a:lnTo>
                    <a:pt x="534543" y="62484"/>
                  </a:lnTo>
                  <a:lnTo>
                    <a:pt x="537591" y="56388"/>
                  </a:lnTo>
                  <a:lnTo>
                    <a:pt x="546735" y="47244"/>
                  </a:lnTo>
                  <a:lnTo>
                    <a:pt x="551307" y="45720"/>
                  </a:lnTo>
                  <a:lnTo>
                    <a:pt x="563499" y="45720"/>
                  </a:lnTo>
                  <a:lnTo>
                    <a:pt x="569595" y="47244"/>
                  </a:lnTo>
                  <a:lnTo>
                    <a:pt x="578739" y="56388"/>
                  </a:lnTo>
                  <a:lnTo>
                    <a:pt x="581888" y="62484"/>
                  </a:lnTo>
                  <a:lnTo>
                    <a:pt x="583412" y="70192"/>
                  </a:lnTo>
                  <a:lnTo>
                    <a:pt x="583412" y="41389"/>
                  </a:lnTo>
                  <a:lnTo>
                    <a:pt x="581914" y="39954"/>
                  </a:lnTo>
                  <a:lnTo>
                    <a:pt x="574979" y="36195"/>
                  </a:lnTo>
                  <a:lnTo>
                    <a:pt x="566889" y="34150"/>
                  </a:lnTo>
                  <a:lnTo>
                    <a:pt x="557403" y="33528"/>
                  </a:lnTo>
                  <a:lnTo>
                    <a:pt x="548805" y="34150"/>
                  </a:lnTo>
                  <a:lnTo>
                    <a:pt x="519404" y="60210"/>
                  </a:lnTo>
                  <a:lnTo>
                    <a:pt x="516166" y="79336"/>
                  </a:lnTo>
                  <a:lnTo>
                    <a:pt x="516991" y="89941"/>
                  </a:lnTo>
                  <a:lnTo>
                    <a:pt x="541959" y="122389"/>
                  </a:lnTo>
                  <a:lnTo>
                    <a:pt x="558927" y="125056"/>
                  </a:lnTo>
                  <a:lnTo>
                    <a:pt x="566623" y="124752"/>
                  </a:lnTo>
                  <a:lnTo>
                    <a:pt x="597128" y="106768"/>
                  </a:lnTo>
                  <a:lnTo>
                    <a:pt x="597128" y="97624"/>
                  </a:lnTo>
                  <a:lnTo>
                    <a:pt x="581888" y="97624"/>
                  </a:lnTo>
                  <a:lnTo>
                    <a:pt x="581888" y="102196"/>
                  </a:lnTo>
                  <a:lnTo>
                    <a:pt x="578739" y="106768"/>
                  </a:lnTo>
                  <a:lnTo>
                    <a:pt x="574167" y="109816"/>
                  </a:lnTo>
                  <a:lnTo>
                    <a:pt x="565023" y="112864"/>
                  </a:lnTo>
                  <a:lnTo>
                    <a:pt x="552831" y="112864"/>
                  </a:lnTo>
                  <a:lnTo>
                    <a:pt x="546735" y="111340"/>
                  </a:lnTo>
                  <a:lnTo>
                    <a:pt x="536067" y="100672"/>
                  </a:lnTo>
                  <a:lnTo>
                    <a:pt x="533019" y="93052"/>
                  </a:lnTo>
                  <a:lnTo>
                    <a:pt x="533019" y="83908"/>
                  </a:lnTo>
                  <a:lnTo>
                    <a:pt x="598652" y="83908"/>
                  </a:lnTo>
                  <a:lnTo>
                    <a:pt x="598652" y="79336"/>
                  </a:lnTo>
                  <a:close/>
                </a:path>
                <a:path w="695325" h="160655">
                  <a:moveTo>
                    <a:pt x="694842" y="79248"/>
                  </a:moveTo>
                  <a:lnTo>
                    <a:pt x="679691" y="39903"/>
                  </a:lnTo>
                  <a:lnTo>
                    <a:pt x="678078" y="38976"/>
                  </a:lnTo>
                  <a:lnTo>
                    <a:pt x="678078" y="79248"/>
                  </a:lnTo>
                  <a:lnTo>
                    <a:pt x="677773" y="86944"/>
                  </a:lnTo>
                  <a:lnTo>
                    <a:pt x="662749" y="112864"/>
                  </a:lnTo>
                  <a:lnTo>
                    <a:pt x="656653" y="112864"/>
                  </a:lnTo>
                  <a:lnTo>
                    <a:pt x="650062" y="112255"/>
                  </a:lnTo>
                  <a:lnTo>
                    <a:pt x="643890" y="110350"/>
                  </a:lnTo>
                  <a:lnTo>
                    <a:pt x="638009" y="107010"/>
                  </a:lnTo>
                  <a:lnTo>
                    <a:pt x="632269" y="102108"/>
                  </a:lnTo>
                  <a:lnTo>
                    <a:pt x="632269" y="60960"/>
                  </a:lnTo>
                  <a:lnTo>
                    <a:pt x="638009" y="54076"/>
                  </a:lnTo>
                  <a:lnTo>
                    <a:pt x="643890" y="49339"/>
                  </a:lnTo>
                  <a:lnTo>
                    <a:pt x="650062" y="46596"/>
                  </a:lnTo>
                  <a:lnTo>
                    <a:pt x="656653" y="45720"/>
                  </a:lnTo>
                  <a:lnTo>
                    <a:pt x="662749" y="45720"/>
                  </a:lnTo>
                  <a:lnTo>
                    <a:pt x="678078" y="79248"/>
                  </a:lnTo>
                  <a:lnTo>
                    <a:pt x="678078" y="38976"/>
                  </a:lnTo>
                  <a:lnTo>
                    <a:pt x="673087" y="36106"/>
                  </a:lnTo>
                  <a:lnTo>
                    <a:pt x="665911" y="34048"/>
                  </a:lnTo>
                  <a:lnTo>
                    <a:pt x="658177" y="33426"/>
                  </a:lnTo>
                  <a:lnTo>
                    <a:pt x="650697" y="34264"/>
                  </a:lnTo>
                  <a:lnTo>
                    <a:pt x="644080" y="36677"/>
                  </a:lnTo>
                  <a:lnTo>
                    <a:pt x="638035" y="40538"/>
                  </a:lnTo>
                  <a:lnTo>
                    <a:pt x="632269" y="45720"/>
                  </a:lnTo>
                  <a:lnTo>
                    <a:pt x="632269" y="34950"/>
                  </a:lnTo>
                  <a:lnTo>
                    <a:pt x="616927" y="34950"/>
                  </a:lnTo>
                  <a:lnTo>
                    <a:pt x="616927" y="157060"/>
                  </a:lnTo>
                  <a:lnTo>
                    <a:pt x="632269" y="157060"/>
                  </a:lnTo>
                  <a:lnTo>
                    <a:pt x="632269" y="117436"/>
                  </a:lnTo>
                  <a:lnTo>
                    <a:pt x="638009" y="121208"/>
                  </a:lnTo>
                  <a:lnTo>
                    <a:pt x="643890" y="123532"/>
                  </a:lnTo>
                  <a:lnTo>
                    <a:pt x="650062" y="124726"/>
                  </a:lnTo>
                  <a:lnTo>
                    <a:pt x="656653" y="125056"/>
                  </a:lnTo>
                  <a:lnTo>
                    <a:pt x="664387" y="124447"/>
                  </a:lnTo>
                  <a:lnTo>
                    <a:pt x="694042" y="89204"/>
                  </a:lnTo>
                  <a:lnTo>
                    <a:pt x="69484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88546" y="1269777"/>
              <a:ext cx="166496" cy="915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17622" y="1269777"/>
              <a:ext cx="441293" cy="9153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784919" y="134302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4571" y="33623"/>
                  </a:lnTo>
                  <a:lnTo>
                    <a:pt x="7619" y="27432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12191" y="35147"/>
                  </a:lnTo>
                  <a:lnTo>
                    <a:pt x="9143" y="38195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75025" y="1271301"/>
              <a:ext cx="73342" cy="884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69704" y="1269777"/>
              <a:ext cx="200024" cy="9153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32403" y="1271301"/>
              <a:ext cx="71818" cy="884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25558" y="1269777"/>
              <a:ext cx="76295" cy="9153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67576" y="1236249"/>
              <a:ext cx="389382" cy="15716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78294" y="1269777"/>
              <a:ext cx="175641" cy="915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081462" y="134302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5" h="41275">
                  <a:moveTo>
                    <a:pt x="6095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6095" y="33623"/>
                  </a:lnTo>
                  <a:lnTo>
                    <a:pt x="9143" y="27432"/>
                  </a:lnTo>
                  <a:lnTo>
                    <a:pt x="9143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12191" y="35147"/>
                  </a:lnTo>
                  <a:lnTo>
                    <a:pt x="10667" y="38195"/>
                  </a:lnTo>
                  <a:lnTo>
                    <a:pt x="6095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68512" y="1231582"/>
              <a:ext cx="82399" cy="1297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70819" y="1236249"/>
              <a:ext cx="261080" cy="1571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94478" y="1269777"/>
              <a:ext cx="172593" cy="915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91551" y="1269777"/>
              <a:ext cx="449008" cy="11449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66467" y="134302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5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4571" y="33623"/>
                  </a:lnTo>
                  <a:lnTo>
                    <a:pt x="7619" y="27432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12191" y="35147"/>
                  </a:lnTo>
                  <a:lnTo>
                    <a:pt x="9143" y="38195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56574" y="1271206"/>
              <a:ext cx="71723" cy="8858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49728" y="1269777"/>
              <a:ext cx="76295" cy="916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45931" y="1269777"/>
              <a:ext cx="264223" cy="916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33014" y="1271301"/>
              <a:ext cx="71818" cy="8848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26169" y="1269777"/>
              <a:ext cx="76295" cy="9153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60472" y="1269777"/>
              <a:ext cx="357377" cy="11449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486620" y="1269777"/>
              <a:ext cx="166401" cy="9153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15924" y="1395983"/>
              <a:ext cx="2527300" cy="198120"/>
            </a:xfrm>
            <a:custGeom>
              <a:avLst/>
              <a:gdLst/>
              <a:ahLst/>
              <a:cxnLst/>
              <a:rect l="l" t="t" r="r" b="b"/>
              <a:pathLst>
                <a:path w="2527300" h="198119">
                  <a:moveTo>
                    <a:pt x="2526791" y="198120"/>
                  </a:moveTo>
                  <a:lnTo>
                    <a:pt x="0" y="198120"/>
                  </a:lnTo>
                  <a:lnTo>
                    <a:pt x="0" y="0"/>
                  </a:lnTo>
                  <a:lnTo>
                    <a:pt x="2526791" y="0"/>
                  </a:lnTo>
                  <a:lnTo>
                    <a:pt x="2526791" y="19812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918" y="1465046"/>
              <a:ext cx="575945" cy="114935"/>
            </a:xfrm>
            <a:custGeom>
              <a:avLst/>
              <a:gdLst/>
              <a:ahLst/>
              <a:cxnLst/>
              <a:rect l="l" t="t" r="r" b="b"/>
              <a:pathLst>
                <a:path w="575944" h="114934">
                  <a:moveTo>
                    <a:pt x="77825" y="27520"/>
                  </a:moveTo>
                  <a:lnTo>
                    <a:pt x="48653" y="431"/>
                  </a:lnTo>
                  <a:lnTo>
                    <a:pt x="41148" y="88"/>
                  </a:lnTo>
                  <a:lnTo>
                    <a:pt x="32334" y="711"/>
                  </a:lnTo>
                  <a:lnTo>
                    <a:pt x="3238" y="26187"/>
                  </a:lnTo>
                  <a:lnTo>
                    <a:pt x="0" y="45808"/>
                  </a:lnTo>
                  <a:lnTo>
                    <a:pt x="838" y="56464"/>
                  </a:lnTo>
                  <a:lnTo>
                    <a:pt x="24384" y="88963"/>
                  </a:lnTo>
                  <a:lnTo>
                    <a:pt x="41148" y="91630"/>
                  </a:lnTo>
                  <a:lnTo>
                    <a:pt x="51917" y="91630"/>
                  </a:lnTo>
                  <a:lnTo>
                    <a:pt x="77825" y="64198"/>
                  </a:lnTo>
                  <a:lnTo>
                    <a:pt x="61061" y="64198"/>
                  </a:lnTo>
                  <a:lnTo>
                    <a:pt x="61061" y="68770"/>
                  </a:lnTo>
                  <a:lnTo>
                    <a:pt x="59537" y="73342"/>
                  </a:lnTo>
                  <a:lnTo>
                    <a:pt x="54965" y="76390"/>
                  </a:lnTo>
                  <a:lnTo>
                    <a:pt x="51917" y="77914"/>
                  </a:lnTo>
                  <a:lnTo>
                    <a:pt x="47345" y="79438"/>
                  </a:lnTo>
                  <a:lnTo>
                    <a:pt x="33528" y="79438"/>
                  </a:lnTo>
                  <a:lnTo>
                    <a:pt x="16764" y="45808"/>
                  </a:lnTo>
                  <a:lnTo>
                    <a:pt x="17068" y="38125"/>
                  </a:lnTo>
                  <a:lnTo>
                    <a:pt x="33528" y="12280"/>
                  </a:lnTo>
                  <a:lnTo>
                    <a:pt x="47345" y="12280"/>
                  </a:lnTo>
                  <a:lnTo>
                    <a:pt x="51917" y="13804"/>
                  </a:lnTo>
                  <a:lnTo>
                    <a:pt x="54965" y="16852"/>
                  </a:lnTo>
                  <a:lnTo>
                    <a:pt x="59537" y="18376"/>
                  </a:lnTo>
                  <a:lnTo>
                    <a:pt x="61061" y="22948"/>
                  </a:lnTo>
                  <a:lnTo>
                    <a:pt x="61061" y="27520"/>
                  </a:lnTo>
                  <a:lnTo>
                    <a:pt x="77825" y="27520"/>
                  </a:lnTo>
                  <a:close/>
                </a:path>
                <a:path w="575944" h="114934">
                  <a:moveTo>
                    <a:pt x="169456" y="45808"/>
                  </a:moveTo>
                  <a:lnTo>
                    <a:pt x="168732" y="36664"/>
                  </a:lnTo>
                  <a:lnTo>
                    <a:pt x="168617" y="35217"/>
                  </a:lnTo>
                  <a:lnTo>
                    <a:pt x="166217" y="26187"/>
                  </a:lnTo>
                  <a:lnTo>
                    <a:pt x="162382" y="18592"/>
                  </a:lnTo>
                  <a:lnTo>
                    <a:pt x="157264" y="12280"/>
                  </a:lnTo>
                  <a:lnTo>
                    <a:pt x="152692" y="7899"/>
                  </a:lnTo>
                  <a:lnTo>
                    <a:pt x="152692" y="36664"/>
                  </a:lnTo>
                  <a:lnTo>
                    <a:pt x="102298" y="36664"/>
                  </a:lnTo>
                  <a:lnTo>
                    <a:pt x="103822" y="29044"/>
                  </a:lnTo>
                  <a:lnTo>
                    <a:pt x="106870" y="22948"/>
                  </a:lnTo>
                  <a:lnTo>
                    <a:pt x="116014" y="13804"/>
                  </a:lnTo>
                  <a:lnTo>
                    <a:pt x="120586" y="12280"/>
                  </a:lnTo>
                  <a:lnTo>
                    <a:pt x="134302" y="12280"/>
                  </a:lnTo>
                  <a:lnTo>
                    <a:pt x="138976" y="13804"/>
                  </a:lnTo>
                  <a:lnTo>
                    <a:pt x="148120" y="22948"/>
                  </a:lnTo>
                  <a:lnTo>
                    <a:pt x="151168" y="29044"/>
                  </a:lnTo>
                  <a:lnTo>
                    <a:pt x="152692" y="36664"/>
                  </a:lnTo>
                  <a:lnTo>
                    <a:pt x="152692" y="7899"/>
                  </a:lnTo>
                  <a:lnTo>
                    <a:pt x="151206" y="6464"/>
                  </a:lnTo>
                  <a:lnTo>
                    <a:pt x="144297" y="2679"/>
                  </a:lnTo>
                  <a:lnTo>
                    <a:pt x="136220" y="622"/>
                  </a:lnTo>
                  <a:lnTo>
                    <a:pt x="126682" y="0"/>
                  </a:lnTo>
                  <a:lnTo>
                    <a:pt x="118084" y="622"/>
                  </a:lnTo>
                  <a:lnTo>
                    <a:pt x="88684" y="26758"/>
                  </a:lnTo>
                  <a:lnTo>
                    <a:pt x="85432" y="45808"/>
                  </a:lnTo>
                  <a:lnTo>
                    <a:pt x="86271" y="56413"/>
                  </a:lnTo>
                  <a:lnTo>
                    <a:pt x="111252" y="88963"/>
                  </a:lnTo>
                  <a:lnTo>
                    <a:pt x="128206" y="91630"/>
                  </a:lnTo>
                  <a:lnTo>
                    <a:pt x="135953" y="91325"/>
                  </a:lnTo>
                  <a:lnTo>
                    <a:pt x="166408" y="73240"/>
                  </a:lnTo>
                  <a:lnTo>
                    <a:pt x="166408" y="64096"/>
                  </a:lnTo>
                  <a:lnTo>
                    <a:pt x="151168" y="64096"/>
                  </a:lnTo>
                  <a:lnTo>
                    <a:pt x="151168" y="68668"/>
                  </a:lnTo>
                  <a:lnTo>
                    <a:pt x="148120" y="73240"/>
                  </a:lnTo>
                  <a:lnTo>
                    <a:pt x="143548" y="76288"/>
                  </a:lnTo>
                  <a:lnTo>
                    <a:pt x="138976" y="77812"/>
                  </a:lnTo>
                  <a:lnTo>
                    <a:pt x="134302" y="79438"/>
                  </a:lnTo>
                  <a:lnTo>
                    <a:pt x="122110" y="79438"/>
                  </a:lnTo>
                  <a:lnTo>
                    <a:pt x="116014" y="77812"/>
                  </a:lnTo>
                  <a:lnTo>
                    <a:pt x="109918" y="73240"/>
                  </a:lnTo>
                  <a:lnTo>
                    <a:pt x="105346" y="67144"/>
                  </a:lnTo>
                  <a:lnTo>
                    <a:pt x="102298" y="59524"/>
                  </a:lnTo>
                  <a:lnTo>
                    <a:pt x="102298" y="50380"/>
                  </a:lnTo>
                  <a:lnTo>
                    <a:pt x="169456" y="50380"/>
                  </a:lnTo>
                  <a:lnTo>
                    <a:pt x="169456" y="45808"/>
                  </a:lnTo>
                  <a:close/>
                </a:path>
                <a:path w="575944" h="114934">
                  <a:moveTo>
                    <a:pt x="253466" y="65722"/>
                  </a:moveTo>
                  <a:lnTo>
                    <a:pt x="252577" y="59156"/>
                  </a:lnTo>
                  <a:lnTo>
                    <a:pt x="249847" y="53289"/>
                  </a:lnTo>
                  <a:lnTo>
                    <a:pt x="245097" y="48285"/>
                  </a:lnTo>
                  <a:lnTo>
                    <a:pt x="238226" y="44284"/>
                  </a:lnTo>
                  <a:lnTo>
                    <a:pt x="247370" y="39712"/>
                  </a:lnTo>
                  <a:lnTo>
                    <a:pt x="251942" y="33616"/>
                  </a:lnTo>
                  <a:lnTo>
                    <a:pt x="251942" y="18376"/>
                  </a:lnTo>
                  <a:lnTo>
                    <a:pt x="216789" y="88"/>
                  </a:lnTo>
                  <a:lnTo>
                    <a:pt x="209092" y="406"/>
                  </a:lnTo>
                  <a:lnTo>
                    <a:pt x="180124" y="15328"/>
                  </a:lnTo>
                  <a:lnTo>
                    <a:pt x="180124" y="21424"/>
                  </a:lnTo>
                  <a:lnTo>
                    <a:pt x="196977" y="21424"/>
                  </a:lnTo>
                  <a:lnTo>
                    <a:pt x="198501" y="15328"/>
                  </a:lnTo>
                  <a:lnTo>
                    <a:pt x="204597" y="12280"/>
                  </a:lnTo>
                  <a:lnTo>
                    <a:pt x="228981" y="12280"/>
                  </a:lnTo>
                  <a:lnTo>
                    <a:pt x="235178" y="16852"/>
                  </a:lnTo>
                  <a:lnTo>
                    <a:pt x="235178" y="29044"/>
                  </a:lnTo>
                  <a:lnTo>
                    <a:pt x="232130" y="35140"/>
                  </a:lnTo>
                  <a:lnTo>
                    <a:pt x="228981" y="36664"/>
                  </a:lnTo>
                  <a:lnTo>
                    <a:pt x="222885" y="38188"/>
                  </a:lnTo>
                  <a:lnTo>
                    <a:pt x="207645" y="38188"/>
                  </a:lnTo>
                  <a:lnTo>
                    <a:pt x="207645" y="50380"/>
                  </a:lnTo>
                  <a:lnTo>
                    <a:pt x="224409" y="50380"/>
                  </a:lnTo>
                  <a:lnTo>
                    <a:pt x="227457" y="52006"/>
                  </a:lnTo>
                  <a:lnTo>
                    <a:pt x="230505" y="52006"/>
                  </a:lnTo>
                  <a:lnTo>
                    <a:pt x="233654" y="53530"/>
                  </a:lnTo>
                  <a:lnTo>
                    <a:pt x="238226" y="62674"/>
                  </a:lnTo>
                  <a:lnTo>
                    <a:pt x="238226" y="70294"/>
                  </a:lnTo>
                  <a:lnTo>
                    <a:pt x="236702" y="73342"/>
                  </a:lnTo>
                  <a:lnTo>
                    <a:pt x="232130" y="76390"/>
                  </a:lnTo>
                  <a:lnTo>
                    <a:pt x="222885" y="79438"/>
                  </a:lnTo>
                  <a:lnTo>
                    <a:pt x="209169" y="79438"/>
                  </a:lnTo>
                  <a:lnTo>
                    <a:pt x="203073" y="77914"/>
                  </a:lnTo>
                  <a:lnTo>
                    <a:pt x="200025" y="76390"/>
                  </a:lnTo>
                  <a:lnTo>
                    <a:pt x="195453" y="73342"/>
                  </a:lnTo>
                  <a:lnTo>
                    <a:pt x="193929" y="70294"/>
                  </a:lnTo>
                  <a:lnTo>
                    <a:pt x="193929" y="67246"/>
                  </a:lnTo>
                  <a:lnTo>
                    <a:pt x="177076" y="67246"/>
                  </a:lnTo>
                  <a:lnTo>
                    <a:pt x="208216" y="91325"/>
                  </a:lnTo>
                  <a:lnTo>
                    <a:pt x="216789" y="91630"/>
                  </a:lnTo>
                  <a:lnTo>
                    <a:pt x="224739" y="91300"/>
                  </a:lnTo>
                  <a:lnTo>
                    <a:pt x="253466" y="73342"/>
                  </a:lnTo>
                  <a:lnTo>
                    <a:pt x="253466" y="65722"/>
                  </a:lnTo>
                  <a:close/>
                </a:path>
                <a:path w="575944" h="114934">
                  <a:moveTo>
                    <a:pt x="349656" y="45808"/>
                  </a:moveTo>
                  <a:lnTo>
                    <a:pt x="332892" y="7924"/>
                  </a:lnTo>
                  <a:lnTo>
                    <a:pt x="332892" y="45808"/>
                  </a:lnTo>
                  <a:lnTo>
                    <a:pt x="332587" y="53555"/>
                  </a:lnTo>
                  <a:lnTo>
                    <a:pt x="314515" y="79438"/>
                  </a:lnTo>
                  <a:lnTo>
                    <a:pt x="300799" y="79438"/>
                  </a:lnTo>
                  <a:lnTo>
                    <a:pt x="282511" y="45808"/>
                  </a:lnTo>
                  <a:lnTo>
                    <a:pt x="282841" y="38125"/>
                  </a:lnTo>
                  <a:lnTo>
                    <a:pt x="300799" y="12280"/>
                  </a:lnTo>
                  <a:lnTo>
                    <a:pt x="314515" y="12280"/>
                  </a:lnTo>
                  <a:lnTo>
                    <a:pt x="332892" y="45808"/>
                  </a:lnTo>
                  <a:lnTo>
                    <a:pt x="332892" y="7924"/>
                  </a:lnTo>
                  <a:lnTo>
                    <a:pt x="331431" y="6527"/>
                  </a:lnTo>
                  <a:lnTo>
                    <a:pt x="324662" y="2755"/>
                  </a:lnTo>
                  <a:lnTo>
                    <a:pt x="317030" y="711"/>
                  </a:lnTo>
                  <a:lnTo>
                    <a:pt x="308419" y="88"/>
                  </a:lnTo>
                  <a:lnTo>
                    <a:pt x="298945" y="711"/>
                  </a:lnTo>
                  <a:lnTo>
                    <a:pt x="268884" y="26187"/>
                  </a:lnTo>
                  <a:lnTo>
                    <a:pt x="265645" y="45808"/>
                  </a:lnTo>
                  <a:lnTo>
                    <a:pt x="266484" y="56464"/>
                  </a:lnTo>
                  <a:lnTo>
                    <a:pt x="290880" y="88963"/>
                  </a:lnTo>
                  <a:lnTo>
                    <a:pt x="308419" y="91630"/>
                  </a:lnTo>
                  <a:lnTo>
                    <a:pt x="317030" y="91008"/>
                  </a:lnTo>
                  <a:lnTo>
                    <a:pt x="346417" y="65519"/>
                  </a:lnTo>
                  <a:lnTo>
                    <a:pt x="348830" y="56464"/>
                  </a:lnTo>
                  <a:lnTo>
                    <a:pt x="349656" y="45808"/>
                  </a:lnTo>
                  <a:close/>
                </a:path>
                <a:path w="575944" h="114934">
                  <a:moveTo>
                    <a:pt x="438150" y="1524"/>
                  </a:moveTo>
                  <a:lnTo>
                    <a:pt x="422910" y="1524"/>
                  </a:lnTo>
                  <a:lnTo>
                    <a:pt x="422910" y="38188"/>
                  </a:lnTo>
                  <a:lnTo>
                    <a:pt x="381660" y="38188"/>
                  </a:lnTo>
                  <a:lnTo>
                    <a:pt x="381660" y="1524"/>
                  </a:lnTo>
                  <a:lnTo>
                    <a:pt x="366420" y="1524"/>
                  </a:lnTo>
                  <a:lnTo>
                    <a:pt x="366420" y="90106"/>
                  </a:lnTo>
                  <a:lnTo>
                    <a:pt x="381660" y="90106"/>
                  </a:lnTo>
                  <a:lnTo>
                    <a:pt x="381660" y="50380"/>
                  </a:lnTo>
                  <a:lnTo>
                    <a:pt x="422910" y="50380"/>
                  </a:lnTo>
                  <a:lnTo>
                    <a:pt x="422910" y="90106"/>
                  </a:lnTo>
                  <a:lnTo>
                    <a:pt x="438150" y="90106"/>
                  </a:lnTo>
                  <a:lnTo>
                    <a:pt x="438150" y="1524"/>
                  </a:lnTo>
                  <a:close/>
                </a:path>
                <a:path w="575944" h="114934">
                  <a:moveTo>
                    <a:pt x="532917" y="33616"/>
                  </a:moveTo>
                  <a:lnTo>
                    <a:pt x="512305" y="1422"/>
                  </a:lnTo>
                  <a:lnTo>
                    <a:pt x="496252" y="88"/>
                  </a:lnTo>
                  <a:lnTo>
                    <a:pt x="480212" y="1803"/>
                  </a:lnTo>
                  <a:lnTo>
                    <a:pt x="468579" y="6946"/>
                  </a:lnTo>
                  <a:lnTo>
                    <a:pt x="461238" y="15519"/>
                  </a:lnTo>
                  <a:lnTo>
                    <a:pt x="458050" y="27520"/>
                  </a:lnTo>
                  <a:lnTo>
                    <a:pt x="474916" y="27520"/>
                  </a:lnTo>
                  <a:lnTo>
                    <a:pt x="476326" y="20650"/>
                  </a:lnTo>
                  <a:lnTo>
                    <a:pt x="480441" y="15900"/>
                  </a:lnTo>
                  <a:lnTo>
                    <a:pt x="487133" y="13169"/>
                  </a:lnTo>
                  <a:lnTo>
                    <a:pt x="496252" y="12280"/>
                  </a:lnTo>
                  <a:lnTo>
                    <a:pt x="506920" y="12280"/>
                  </a:lnTo>
                  <a:lnTo>
                    <a:pt x="509968" y="15328"/>
                  </a:lnTo>
                  <a:lnTo>
                    <a:pt x="513016" y="16852"/>
                  </a:lnTo>
                  <a:lnTo>
                    <a:pt x="516153" y="18376"/>
                  </a:lnTo>
                  <a:lnTo>
                    <a:pt x="516153" y="21424"/>
                  </a:lnTo>
                  <a:lnTo>
                    <a:pt x="517677" y="24472"/>
                  </a:lnTo>
                  <a:lnTo>
                    <a:pt x="517677" y="35140"/>
                  </a:lnTo>
                  <a:lnTo>
                    <a:pt x="517677" y="47332"/>
                  </a:lnTo>
                  <a:lnTo>
                    <a:pt x="517677" y="67246"/>
                  </a:lnTo>
                  <a:lnTo>
                    <a:pt x="514629" y="70294"/>
                  </a:lnTo>
                  <a:lnTo>
                    <a:pt x="509968" y="74866"/>
                  </a:lnTo>
                  <a:lnTo>
                    <a:pt x="505396" y="76390"/>
                  </a:lnTo>
                  <a:lnTo>
                    <a:pt x="500824" y="79438"/>
                  </a:lnTo>
                  <a:lnTo>
                    <a:pt x="481012" y="79438"/>
                  </a:lnTo>
                  <a:lnTo>
                    <a:pt x="477964" y="76390"/>
                  </a:lnTo>
                  <a:lnTo>
                    <a:pt x="473392" y="73342"/>
                  </a:lnTo>
                  <a:lnTo>
                    <a:pt x="471868" y="70294"/>
                  </a:lnTo>
                  <a:lnTo>
                    <a:pt x="471868" y="65722"/>
                  </a:lnTo>
                  <a:lnTo>
                    <a:pt x="474129" y="57708"/>
                  </a:lnTo>
                  <a:lnTo>
                    <a:pt x="480822" y="51955"/>
                  </a:lnTo>
                  <a:lnTo>
                    <a:pt x="491794" y="48501"/>
                  </a:lnTo>
                  <a:lnTo>
                    <a:pt x="506920" y="47332"/>
                  </a:lnTo>
                  <a:lnTo>
                    <a:pt x="517677" y="47332"/>
                  </a:lnTo>
                  <a:lnTo>
                    <a:pt x="517677" y="35140"/>
                  </a:lnTo>
                  <a:lnTo>
                    <a:pt x="509968" y="35140"/>
                  </a:lnTo>
                  <a:lnTo>
                    <a:pt x="486194" y="37147"/>
                  </a:lnTo>
                  <a:lnTo>
                    <a:pt x="469531" y="43154"/>
                  </a:lnTo>
                  <a:lnTo>
                    <a:pt x="459740" y="53187"/>
                  </a:lnTo>
                  <a:lnTo>
                    <a:pt x="456526" y="67246"/>
                  </a:lnTo>
                  <a:lnTo>
                    <a:pt x="456526" y="74866"/>
                  </a:lnTo>
                  <a:lnTo>
                    <a:pt x="459574" y="80962"/>
                  </a:lnTo>
                  <a:lnTo>
                    <a:pt x="464146" y="85534"/>
                  </a:lnTo>
                  <a:lnTo>
                    <a:pt x="470344" y="90106"/>
                  </a:lnTo>
                  <a:lnTo>
                    <a:pt x="477964" y="91630"/>
                  </a:lnTo>
                  <a:lnTo>
                    <a:pt x="485584" y="91630"/>
                  </a:lnTo>
                  <a:lnTo>
                    <a:pt x="495084" y="91033"/>
                  </a:lnTo>
                  <a:lnTo>
                    <a:pt x="503313" y="89154"/>
                  </a:lnTo>
                  <a:lnTo>
                    <a:pt x="510705" y="85839"/>
                  </a:lnTo>
                  <a:lnTo>
                    <a:pt x="517677" y="80962"/>
                  </a:lnTo>
                  <a:lnTo>
                    <a:pt x="517677" y="90106"/>
                  </a:lnTo>
                  <a:lnTo>
                    <a:pt x="532917" y="90106"/>
                  </a:lnTo>
                  <a:lnTo>
                    <a:pt x="532917" y="80962"/>
                  </a:lnTo>
                  <a:lnTo>
                    <a:pt x="532917" y="79438"/>
                  </a:lnTo>
                  <a:lnTo>
                    <a:pt x="532917" y="47332"/>
                  </a:lnTo>
                  <a:lnTo>
                    <a:pt x="532917" y="33616"/>
                  </a:lnTo>
                  <a:close/>
                </a:path>
                <a:path w="575944" h="114934">
                  <a:moveTo>
                    <a:pt x="575691" y="73342"/>
                  </a:moveTo>
                  <a:lnTo>
                    <a:pt x="558927" y="73342"/>
                  </a:lnTo>
                  <a:lnTo>
                    <a:pt x="558927" y="90106"/>
                  </a:lnTo>
                  <a:lnTo>
                    <a:pt x="568071" y="90106"/>
                  </a:lnTo>
                  <a:lnTo>
                    <a:pt x="568071" y="100774"/>
                  </a:lnTo>
                  <a:lnTo>
                    <a:pt x="565023" y="106959"/>
                  </a:lnTo>
                  <a:lnTo>
                    <a:pt x="558927" y="106959"/>
                  </a:lnTo>
                  <a:lnTo>
                    <a:pt x="558927" y="114579"/>
                  </a:lnTo>
                  <a:lnTo>
                    <a:pt x="565023" y="114579"/>
                  </a:lnTo>
                  <a:lnTo>
                    <a:pt x="569595" y="111531"/>
                  </a:lnTo>
                  <a:lnTo>
                    <a:pt x="571119" y="108483"/>
                  </a:lnTo>
                  <a:lnTo>
                    <a:pt x="574167" y="103822"/>
                  </a:lnTo>
                  <a:lnTo>
                    <a:pt x="575691" y="97726"/>
                  </a:lnTo>
                  <a:lnTo>
                    <a:pt x="575691" y="90106"/>
                  </a:lnTo>
                  <a:lnTo>
                    <a:pt x="575691" y="73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70862" y="1465135"/>
              <a:ext cx="255079" cy="12363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50326" y="1431512"/>
              <a:ext cx="71818" cy="12363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3480" y="1466659"/>
              <a:ext cx="71818" cy="8848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36730" y="1465135"/>
              <a:ext cx="76390" cy="916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71033" y="1465135"/>
              <a:ext cx="358901" cy="1143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01658" y="1465135"/>
              <a:ext cx="166401" cy="9153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835306" y="1465135"/>
              <a:ext cx="348233" cy="9153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03352" y="1431512"/>
              <a:ext cx="224504" cy="16030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915924" y="1592579"/>
              <a:ext cx="5607050" cy="195580"/>
            </a:xfrm>
            <a:custGeom>
              <a:avLst/>
              <a:gdLst/>
              <a:ahLst/>
              <a:cxnLst/>
              <a:rect l="l" t="t" r="r" b="b"/>
              <a:pathLst>
                <a:path w="5607050" h="195580">
                  <a:moveTo>
                    <a:pt x="5606795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5606795" y="0"/>
                  </a:lnTo>
                  <a:lnTo>
                    <a:pt x="5606795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9538" y="1628584"/>
              <a:ext cx="92075" cy="121920"/>
            </a:xfrm>
            <a:custGeom>
              <a:avLst/>
              <a:gdLst/>
              <a:ahLst/>
              <a:cxnLst/>
              <a:rect l="l" t="t" r="r" b="b"/>
              <a:pathLst>
                <a:path w="92075" h="121919">
                  <a:moveTo>
                    <a:pt x="91630" y="107950"/>
                  </a:moveTo>
                  <a:lnTo>
                    <a:pt x="16764" y="107950"/>
                  </a:lnTo>
                  <a:lnTo>
                    <a:pt x="16764" y="67310"/>
                  </a:lnTo>
                  <a:lnTo>
                    <a:pt x="84010" y="67310"/>
                  </a:lnTo>
                  <a:lnTo>
                    <a:pt x="84010" y="52070"/>
                  </a:lnTo>
                  <a:lnTo>
                    <a:pt x="16764" y="52070"/>
                  </a:lnTo>
                  <a:lnTo>
                    <a:pt x="16764" y="15240"/>
                  </a:lnTo>
                  <a:lnTo>
                    <a:pt x="88582" y="15240"/>
                  </a:lnTo>
                  <a:lnTo>
                    <a:pt x="8858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2070"/>
                  </a:lnTo>
                  <a:lnTo>
                    <a:pt x="0" y="67310"/>
                  </a:lnTo>
                  <a:lnTo>
                    <a:pt x="0" y="107950"/>
                  </a:lnTo>
                  <a:lnTo>
                    <a:pt x="0" y="121920"/>
                  </a:lnTo>
                  <a:lnTo>
                    <a:pt x="91630" y="121920"/>
                  </a:lnTo>
                  <a:lnTo>
                    <a:pt x="91630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40987" y="1662017"/>
              <a:ext cx="71723" cy="8848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135659" y="1660499"/>
              <a:ext cx="363855" cy="114935"/>
            </a:xfrm>
            <a:custGeom>
              <a:avLst/>
              <a:gdLst/>
              <a:ahLst/>
              <a:cxnLst/>
              <a:rect l="l" t="t" r="r" b="b"/>
              <a:pathLst>
                <a:path w="363855" h="114935">
                  <a:moveTo>
                    <a:pt x="71818" y="1422"/>
                  </a:moveTo>
                  <a:lnTo>
                    <a:pt x="55054" y="1422"/>
                  </a:lnTo>
                  <a:lnTo>
                    <a:pt x="15341" y="68580"/>
                  </a:lnTo>
                  <a:lnTo>
                    <a:pt x="15341" y="1422"/>
                  </a:lnTo>
                  <a:lnTo>
                    <a:pt x="0" y="1422"/>
                  </a:lnTo>
                  <a:lnTo>
                    <a:pt x="0" y="90004"/>
                  </a:lnTo>
                  <a:lnTo>
                    <a:pt x="16865" y="90004"/>
                  </a:lnTo>
                  <a:lnTo>
                    <a:pt x="56578" y="22860"/>
                  </a:lnTo>
                  <a:lnTo>
                    <a:pt x="56578" y="90004"/>
                  </a:lnTo>
                  <a:lnTo>
                    <a:pt x="71818" y="90004"/>
                  </a:lnTo>
                  <a:lnTo>
                    <a:pt x="71818" y="1422"/>
                  </a:lnTo>
                  <a:close/>
                </a:path>
                <a:path w="363855" h="114935">
                  <a:moveTo>
                    <a:pt x="161925" y="65532"/>
                  </a:moveTo>
                  <a:lnTo>
                    <a:pt x="161023" y="58978"/>
                  </a:lnTo>
                  <a:lnTo>
                    <a:pt x="158254" y="53149"/>
                  </a:lnTo>
                  <a:lnTo>
                    <a:pt x="153492" y="48171"/>
                  </a:lnTo>
                  <a:lnTo>
                    <a:pt x="146583" y="44196"/>
                  </a:lnTo>
                  <a:lnTo>
                    <a:pt x="155727" y="39624"/>
                  </a:lnTo>
                  <a:lnTo>
                    <a:pt x="160401" y="33528"/>
                  </a:lnTo>
                  <a:lnTo>
                    <a:pt x="160401" y="18288"/>
                  </a:lnTo>
                  <a:lnTo>
                    <a:pt x="123723" y="0"/>
                  </a:lnTo>
                  <a:lnTo>
                    <a:pt x="116243" y="304"/>
                  </a:lnTo>
                  <a:lnTo>
                    <a:pt x="88582" y="15240"/>
                  </a:lnTo>
                  <a:lnTo>
                    <a:pt x="88582" y="22860"/>
                  </a:lnTo>
                  <a:lnTo>
                    <a:pt x="105346" y="22860"/>
                  </a:lnTo>
                  <a:lnTo>
                    <a:pt x="105346" y="15240"/>
                  </a:lnTo>
                  <a:lnTo>
                    <a:pt x="113055" y="12192"/>
                  </a:lnTo>
                  <a:lnTo>
                    <a:pt x="137439" y="12192"/>
                  </a:lnTo>
                  <a:lnTo>
                    <a:pt x="143535" y="16764"/>
                  </a:lnTo>
                  <a:lnTo>
                    <a:pt x="143535" y="28956"/>
                  </a:lnTo>
                  <a:lnTo>
                    <a:pt x="142011" y="32004"/>
                  </a:lnTo>
                  <a:lnTo>
                    <a:pt x="138963" y="35052"/>
                  </a:lnTo>
                  <a:lnTo>
                    <a:pt x="137439" y="38100"/>
                  </a:lnTo>
                  <a:lnTo>
                    <a:pt x="131343" y="39624"/>
                  </a:lnTo>
                  <a:lnTo>
                    <a:pt x="114579" y="39624"/>
                  </a:lnTo>
                  <a:lnTo>
                    <a:pt x="114579" y="50292"/>
                  </a:lnTo>
                  <a:lnTo>
                    <a:pt x="126771" y="50292"/>
                  </a:lnTo>
                  <a:lnTo>
                    <a:pt x="132867" y="51816"/>
                  </a:lnTo>
                  <a:lnTo>
                    <a:pt x="135915" y="51816"/>
                  </a:lnTo>
                  <a:lnTo>
                    <a:pt x="138963" y="53340"/>
                  </a:lnTo>
                  <a:lnTo>
                    <a:pt x="140487" y="54864"/>
                  </a:lnTo>
                  <a:lnTo>
                    <a:pt x="143535" y="56388"/>
                  </a:lnTo>
                  <a:lnTo>
                    <a:pt x="146583" y="62484"/>
                  </a:lnTo>
                  <a:lnTo>
                    <a:pt x="146583" y="70192"/>
                  </a:lnTo>
                  <a:lnTo>
                    <a:pt x="140487" y="76288"/>
                  </a:lnTo>
                  <a:lnTo>
                    <a:pt x="135915" y="79336"/>
                  </a:lnTo>
                  <a:lnTo>
                    <a:pt x="131343" y="80860"/>
                  </a:lnTo>
                  <a:lnTo>
                    <a:pt x="117627" y="80860"/>
                  </a:lnTo>
                  <a:lnTo>
                    <a:pt x="111442" y="79336"/>
                  </a:lnTo>
                  <a:lnTo>
                    <a:pt x="108394" y="76288"/>
                  </a:lnTo>
                  <a:lnTo>
                    <a:pt x="103822" y="73240"/>
                  </a:lnTo>
                  <a:lnTo>
                    <a:pt x="102298" y="70192"/>
                  </a:lnTo>
                  <a:lnTo>
                    <a:pt x="102298" y="67056"/>
                  </a:lnTo>
                  <a:lnTo>
                    <a:pt x="85534" y="67056"/>
                  </a:lnTo>
                  <a:lnTo>
                    <a:pt x="116027" y="92506"/>
                  </a:lnTo>
                  <a:lnTo>
                    <a:pt x="123723" y="93052"/>
                  </a:lnTo>
                  <a:lnTo>
                    <a:pt x="132321" y="92506"/>
                  </a:lnTo>
                  <a:lnTo>
                    <a:pt x="161925" y="73240"/>
                  </a:lnTo>
                  <a:lnTo>
                    <a:pt x="161925" y="65532"/>
                  </a:lnTo>
                  <a:close/>
                </a:path>
                <a:path w="363855" h="114935">
                  <a:moveTo>
                    <a:pt x="259651" y="45720"/>
                  </a:moveTo>
                  <a:lnTo>
                    <a:pt x="244322" y="8470"/>
                  </a:lnTo>
                  <a:lnTo>
                    <a:pt x="244322" y="45720"/>
                  </a:lnTo>
                  <a:lnTo>
                    <a:pt x="243763" y="54051"/>
                  </a:lnTo>
                  <a:lnTo>
                    <a:pt x="226034" y="80860"/>
                  </a:lnTo>
                  <a:lnTo>
                    <a:pt x="210794" y="80860"/>
                  </a:lnTo>
                  <a:lnTo>
                    <a:pt x="193929" y="45720"/>
                  </a:lnTo>
                  <a:lnTo>
                    <a:pt x="193929" y="35052"/>
                  </a:lnTo>
                  <a:lnTo>
                    <a:pt x="195453" y="25908"/>
                  </a:lnTo>
                  <a:lnTo>
                    <a:pt x="200025" y="21336"/>
                  </a:lnTo>
                  <a:lnTo>
                    <a:pt x="204597" y="15240"/>
                  </a:lnTo>
                  <a:lnTo>
                    <a:pt x="210794" y="12192"/>
                  </a:lnTo>
                  <a:lnTo>
                    <a:pt x="226034" y="12192"/>
                  </a:lnTo>
                  <a:lnTo>
                    <a:pt x="244322" y="45720"/>
                  </a:lnTo>
                  <a:lnTo>
                    <a:pt x="244322" y="8470"/>
                  </a:lnTo>
                  <a:lnTo>
                    <a:pt x="242620" y="7073"/>
                  </a:lnTo>
                  <a:lnTo>
                    <a:pt x="235369" y="3238"/>
                  </a:lnTo>
                  <a:lnTo>
                    <a:pt x="227241" y="838"/>
                  </a:lnTo>
                  <a:lnTo>
                    <a:pt x="218414" y="0"/>
                  </a:lnTo>
                  <a:lnTo>
                    <a:pt x="209524" y="838"/>
                  </a:lnTo>
                  <a:lnTo>
                    <a:pt x="179641" y="26670"/>
                  </a:lnTo>
                  <a:lnTo>
                    <a:pt x="177165" y="45720"/>
                  </a:lnTo>
                  <a:lnTo>
                    <a:pt x="177761" y="56349"/>
                  </a:lnTo>
                  <a:lnTo>
                    <a:pt x="201371" y="89814"/>
                  </a:lnTo>
                  <a:lnTo>
                    <a:pt x="218414" y="93052"/>
                  </a:lnTo>
                  <a:lnTo>
                    <a:pt x="227241" y="92227"/>
                  </a:lnTo>
                  <a:lnTo>
                    <a:pt x="257162" y="65582"/>
                  </a:lnTo>
                  <a:lnTo>
                    <a:pt x="259054" y="56349"/>
                  </a:lnTo>
                  <a:lnTo>
                    <a:pt x="259651" y="45720"/>
                  </a:lnTo>
                  <a:close/>
                </a:path>
                <a:path w="363855" h="114935">
                  <a:moveTo>
                    <a:pt x="363474" y="77812"/>
                  </a:moveTo>
                  <a:lnTo>
                    <a:pt x="351282" y="77812"/>
                  </a:lnTo>
                  <a:lnTo>
                    <a:pt x="351282" y="13716"/>
                  </a:lnTo>
                  <a:lnTo>
                    <a:pt x="351282" y="1524"/>
                  </a:lnTo>
                  <a:lnTo>
                    <a:pt x="336042" y="1524"/>
                  </a:lnTo>
                  <a:lnTo>
                    <a:pt x="336042" y="13716"/>
                  </a:lnTo>
                  <a:lnTo>
                    <a:pt x="336042" y="77812"/>
                  </a:lnTo>
                  <a:lnTo>
                    <a:pt x="291757" y="77812"/>
                  </a:lnTo>
                  <a:lnTo>
                    <a:pt x="296900" y="66103"/>
                  </a:lnTo>
                  <a:lnTo>
                    <a:pt x="300901" y="51523"/>
                  </a:lnTo>
                  <a:lnTo>
                    <a:pt x="303758" y="34061"/>
                  </a:lnTo>
                  <a:lnTo>
                    <a:pt x="305473" y="13716"/>
                  </a:lnTo>
                  <a:lnTo>
                    <a:pt x="336042" y="13716"/>
                  </a:lnTo>
                  <a:lnTo>
                    <a:pt x="336042" y="1524"/>
                  </a:lnTo>
                  <a:lnTo>
                    <a:pt x="288709" y="1524"/>
                  </a:lnTo>
                  <a:lnTo>
                    <a:pt x="288709" y="6096"/>
                  </a:lnTo>
                  <a:lnTo>
                    <a:pt x="287820" y="29552"/>
                  </a:lnTo>
                  <a:lnTo>
                    <a:pt x="285076" y="49428"/>
                  </a:lnTo>
                  <a:lnTo>
                    <a:pt x="280301" y="65557"/>
                  </a:lnTo>
                  <a:lnTo>
                    <a:pt x="273367" y="77812"/>
                  </a:lnTo>
                  <a:lnTo>
                    <a:pt x="265747" y="77812"/>
                  </a:lnTo>
                  <a:lnTo>
                    <a:pt x="265747" y="114490"/>
                  </a:lnTo>
                  <a:lnTo>
                    <a:pt x="281089" y="114490"/>
                  </a:lnTo>
                  <a:lnTo>
                    <a:pt x="281089" y="90004"/>
                  </a:lnTo>
                  <a:lnTo>
                    <a:pt x="348234" y="90004"/>
                  </a:lnTo>
                  <a:lnTo>
                    <a:pt x="348234" y="114490"/>
                  </a:lnTo>
                  <a:lnTo>
                    <a:pt x="363474" y="114490"/>
                  </a:lnTo>
                  <a:lnTo>
                    <a:pt x="363474" y="90004"/>
                  </a:lnTo>
                  <a:lnTo>
                    <a:pt x="363474" y="7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07236" y="1626869"/>
              <a:ext cx="1496091" cy="16021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78099" y="1660493"/>
              <a:ext cx="389477" cy="9305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87388" y="1660493"/>
              <a:ext cx="76390" cy="1250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27881" y="1660493"/>
              <a:ext cx="166401" cy="9305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56958" y="1660493"/>
              <a:ext cx="441293" cy="9305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324254" y="1733740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5" h="41275">
                  <a:moveTo>
                    <a:pt x="6095" y="41148"/>
                  </a:moveTo>
                  <a:lnTo>
                    <a:pt x="0" y="41148"/>
                  </a:lnTo>
                  <a:lnTo>
                    <a:pt x="0" y="33528"/>
                  </a:lnTo>
                  <a:lnTo>
                    <a:pt x="6095" y="33528"/>
                  </a:lnTo>
                  <a:lnTo>
                    <a:pt x="7619" y="27432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9143" y="39624"/>
                  </a:lnTo>
                  <a:lnTo>
                    <a:pt x="6095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414361" y="1662017"/>
              <a:ext cx="73342" cy="8848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509039" y="1660493"/>
              <a:ext cx="200024" cy="9305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71643" y="1662017"/>
              <a:ext cx="71818" cy="8848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864798" y="1660493"/>
              <a:ext cx="76390" cy="9305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006816" y="1626870"/>
              <a:ext cx="203168" cy="12668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29796" y="1660493"/>
              <a:ext cx="361950" cy="12506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17642" y="1660499"/>
              <a:ext cx="884555" cy="125095"/>
            </a:xfrm>
            <a:custGeom>
              <a:avLst/>
              <a:gdLst/>
              <a:ahLst/>
              <a:cxnLst/>
              <a:rect l="l" t="t" r="r" b="b"/>
              <a:pathLst>
                <a:path w="884554" h="125094">
                  <a:moveTo>
                    <a:pt x="16865" y="73240"/>
                  </a:moveTo>
                  <a:lnTo>
                    <a:pt x="0" y="73240"/>
                  </a:lnTo>
                  <a:lnTo>
                    <a:pt x="0" y="90004"/>
                  </a:lnTo>
                  <a:lnTo>
                    <a:pt x="9245" y="90004"/>
                  </a:lnTo>
                  <a:lnTo>
                    <a:pt x="9245" y="100672"/>
                  </a:lnTo>
                  <a:lnTo>
                    <a:pt x="6096" y="106768"/>
                  </a:lnTo>
                  <a:lnTo>
                    <a:pt x="0" y="106768"/>
                  </a:lnTo>
                  <a:lnTo>
                    <a:pt x="0" y="114388"/>
                  </a:lnTo>
                  <a:lnTo>
                    <a:pt x="6096" y="114388"/>
                  </a:lnTo>
                  <a:lnTo>
                    <a:pt x="10769" y="112864"/>
                  </a:lnTo>
                  <a:lnTo>
                    <a:pt x="16865" y="103720"/>
                  </a:lnTo>
                  <a:lnTo>
                    <a:pt x="16865" y="90004"/>
                  </a:lnTo>
                  <a:lnTo>
                    <a:pt x="16865" y="73240"/>
                  </a:lnTo>
                  <a:close/>
                </a:path>
                <a:path w="884554" h="125094">
                  <a:moveTo>
                    <a:pt x="168033" y="45720"/>
                  </a:moveTo>
                  <a:lnTo>
                    <a:pt x="153708" y="7073"/>
                  </a:lnTo>
                  <a:lnTo>
                    <a:pt x="152692" y="6451"/>
                  </a:lnTo>
                  <a:lnTo>
                    <a:pt x="152692" y="35052"/>
                  </a:lnTo>
                  <a:lnTo>
                    <a:pt x="152692" y="45720"/>
                  </a:lnTo>
                  <a:lnTo>
                    <a:pt x="137452" y="80860"/>
                  </a:lnTo>
                  <a:lnTo>
                    <a:pt x="120688" y="80860"/>
                  </a:lnTo>
                  <a:lnTo>
                    <a:pt x="113068" y="76288"/>
                  </a:lnTo>
                  <a:lnTo>
                    <a:pt x="106883" y="70192"/>
                  </a:lnTo>
                  <a:lnTo>
                    <a:pt x="106883" y="27432"/>
                  </a:lnTo>
                  <a:lnTo>
                    <a:pt x="112674" y="20548"/>
                  </a:lnTo>
                  <a:lnTo>
                    <a:pt x="118579" y="15811"/>
                  </a:lnTo>
                  <a:lnTo>
                    <a:pt x="124764" y="13068"/>
                  </a:lnTo>
                  <a:lnTo>
                    <a:pt x="131356" y="12192"/>
                  </a:lnTo>
                  <a:lnTo>
                    <a:pt x="137452" y="12192"/>
                  </a:lnTo>
                  <a:lnTo>
                    <a:pt x="143548" y="15240"/>
                  </a:lnTo>
                  <a:lnTo>
                    <a:pt x="146596" y="21336"/>
                  </a:lnTo>
                  <a:lnTo>
                    <a:pt x="149644" y="25908"/>
                  </a:lnTo>
                  <a:lnTo>
                    <a:pt x="152692" y="35052"/>
                  </a:lnTo>
                  <a:lnTo>
                    <a:pt x="152692" y="6451"/>
                  </a:lnTo>
                  <a:lnTo>
                    <a:pt x="147561" y="3238"/>
                  </a:lnTo>
                  <a:lnTo>
                    <a:pt x="140576" y="838"/>
                  </a:lnTo>
                  <a:lnTo>
                    <a:pt x="132880" y="0"/>
                  </a:lnTo>
                  <a:lnTo>
                    <a:pt x="125399" y="838"/>
                  </a:lnTo>
                  <a:lnTo>
                    <a:pt x="118770" y="3238"/>
                  </a:lnTo>
                  <a:lnTo>
                    <a:pt x="112699" y="7073"/>
                  </a:lnTo>
                  <a:lnTo>
                    <a:pt x="106883" y="12192"/>
                  </a:lnTo>
                  <a:lnTo>
                    <a:pt x="106883" y="1524"/>
                  </a:lnTo>
                  <a:lnTo>
                    <a:pt x="91630" y="1524"/>
                  </a:lnTo>
                  <a:lnTo>
                    <a:pt x="91630" y="125056"/>
                  </a:lnTo>
                  <a:lnTo>
                    <a:pt x="106883" y="125056"/>
                  </a:lnTo>
                  <a:lnTo>
                    <a:pt x="106883" y="83908"/>
                  </a:lnTo>
                  <a:lnTo>
                    <a:pt x="112026" y="87909"/>
                  </a:lnTo>
                  <a:lnTo>
                    <a:pt x="118008" y="90766"/>
                  </a:lnTo>
                  <a:lnTo>
                    <a:pt x="124548" y="92481"/>
                  </a:lnTo>
                  <a:lnTo>
                    <a:pt x="131356" y="93052"/>
                  </a:lnTo>
                  <a:lnTo>
                    <a:pt x="139052" y="92202"/>
                  </a:lnTo>
                  <a:lnTo>
                    <a:pt x="146024" y="89623"/>
                  </a:lnTo>
                  <a:lnTo>
                    <a:pt x="152146" y="85344"/>
                  </a:lnTo>
                  <a:lnTo>
                    <a:pt x="153365" y="83908"/>
                  </a:lnTo>
                  <a:lnTo>
                    <a:pt x="155968" y="80860"/>
                  </a:lnTo>
                  <a:lnTo>
                    <a:pt x="157264" y="79336"/>
                  </a:lnTo>
                  <a:lnTo>
                    <a:pt x="162204" y="72809"/>
                  </a:lnTo>
                  <a:lnTo>
                    <a:pt x="165544" y="64820"/>
                  </a:lnTo>
                  <a:lnTo>
                    <a:pt x="167436" y="55689"/>
                  </a:lnTo>
                  <a:lnTo>
                    <a:pt x="168033" y="45720"/>
                  </a:lnTo>
                  <a:close/>
                </a:path>
                <a:path w="884554" h="125094">
                  <a:moveTo>
                    <a:pt x="264223" y="45720"/>
                  </a:moveTo>
                  <a:lnTo>
                    <a:pt x="263588" y="38100"/>
                  </a:lnTo>
                  <a:lnTo>
                    <a:pt x="263398" y="35763"/>
                  </a:lnTo>
                  <a:lnTo>
                    <a:pt x="260985" y="26670"/>
                  </a:lnTo>
                  <a:lnTo>
                    <a:pt x="257111" y="18719"/>
                  </a:lnTo>
                  <a:lnTo>
                    <a:pt x="251942" y="12192"/>
                  </a:lnTo>
                  <a:lnTo>
                    <a:pt x="247370" y="8331"/>
                  </a:lnTo>
                  <a:lnTo>
                    <a:pt x="247370" y="38100"/>
                  </a:lnTo>
                  <a:lnTo>
                    <a:pt x="196977" y="38100"/>
                  </a:lnTo>
                  <a:lnTo>
                    <a:pt x="198501" y="28956"/>
                  </a:lnTo>
                  <a:lnTo>
                    <a:pt x="201549" y="22860"/>
                  </a:lnTo>
                  <a:lnTo>
                    <a:pt x="206222" y="18288"/>
                  </a:lnTo>
                  <a:lnTo>
                    <a:pt x="210794" y="13716"/>
                  </a:lnTo>
                  <a:lnTo>
                    <a:pt x="215366" y="12192"/>
                  </a:lnTo>
                  <a:lnTo>
                    <a:pt x="229082" y="12192"/>
                  </a:lnTo>
                  <a:lnTo>
                    <a:pt x="233654" y="13716"/>
                  </a:lnTo>
                  <a:lnTo>
                    <a:pt x="242798" y="22860"/>
                  </a:lnTo>
                  <a:lnTo>
                    <a:pt x="245846" y="28956"/>
                  </a:lnTo>
                  <a:lnTo>
                    <a:pt x="247370" y="38100"/>
                  </a:lnTo>
                  <a:lnTo>
                    <a:pt x="247370" y="8331"/>
                  </a:lnTo>
                  <a:lnTo>
                    <a:pt x="245897" y="7073"/>
                  </a:lnTo>
                  <a:lnTo>
                    <a:pt x="238988" y="3238"/>
                  </a:lnTo>
                  <a:lnTo>
                    <a:pt x="230936" y="838"/>
                  </a:lnTo>
                  <a:lnTo>
                    <a:pt x="221462" y="0"/>
                  </a:lnTo>
                  <a:lnTo>
                    <a:pt x="212852" y="838"/>
                  </a:lnTo>
                  <a:lnTo>
                    <a:pt x="183451" y="26670"/>
                  </a:lnTo>
                  <a:lnTo>
                    <a:pt x="180213" y="45720"/>
                  </a:lnTo>
                  <a:lnTo>
                    <a:pt x="181051" y="56349"/>
                  </a:lnTo>
                  <a:lnTo>
                    <a:pt x="206171" y="89814"/>
                  </a:lnTo>
                  <a:lnTo>
                    <a:pt x="224510" y="93052"/>
                  </a:lnTo>
                  <a:lnTo>
                    <a:pt x="231317" y="92506"/>
                  </a:lnTo>
                  <a:lnTo>
                    <a:pt x="254571" y="80860"/>
                  </a:lnTo>
                  <a:lnTo>
                    <a:pt x="258127" y="76479"/>
                  </a:lnTo>
                  <a:lnTo>
                    <a:pt x="260985" y="70612"/>
                  </a:lnTo>
                  <a:lnTo>
                    <a:pt x="262699" y="64008"/>
                  </a:lnTo>
                  <a:lnTo>
                    <a:pt x="245846" y="64008"/>
                  </a:lnTo>
                  <a:lnTo>
                    <a:pt x="245846" y="68668"/>
                  </a:lnTo>
                  <a:lnTo>
                    <a:pt x="242798" y="73240"/>
                  </a:lnTo>
                  <a:lnTo>
                    <a:pt x="233654" y="79336"/>
                  </a:lnTo>
                  <a:lnTo>
                    <a:pt x="229082" y="80860"/>
                  </a:lnTo>
                  <a:lnTo>
                    <a:pt x="216890" y="80860"/>
                  </a:lnTo>
                  <a:lnTo>
                    <a:pt x="210794" y="77812"/>
                  </a:lnTo>
                  <a:lnTo>
                    <a:pt x="204597" y="73240"/>
                  </a:lnTo>
                  <a:lnTo>
                    <a:pt x="200025" y="67056"/>
                  </a:lnTo>
                  <a:lnTo>
                    <a:pt x="196977" y="59436"/>
                  </a:lnTo>
                  <a:lnTo>
                    <a:pt x="196977" y="50292"/>
                  </a:lnTo>
                  <a:lnTo>
                    <a:pt x="264223" y="50292"/>
                  </a:lnTo>
                  <a:lnTo>
                    <a:pt x="264223" y="45720"/>
                  </a:lnTo>
                  <a:close/>
                </a:path>
                <a:path w="884554" h="125094">
                  <a:moveTo>
                    <a:pt x="389382" y="90004"/>
                  </a:moveTo>
                  <a:lnTo>
                    <a:pt x="346710" y="44196"/>
                  </a:lnTo>
                  <a:lnTo>
                    <a:pt x="386334" y="1524"/>
                  </a:lnTo>
                  <a:lnTo>
                    <a:pt x="368046" y="1524"/>
                  </a:lnTo>
                  <a:lnTo>
                    <a:pt x="337477" y="35052"/>
                  </a:lnTo>
                  <a:lnTo>
                    <a:pt x="337477" y="1524"/>
                  </a:lnTo>
                  <a:lnTo>
                    <a:pt x="322237" y="1524"/>
                  </a:lnTo>
                  <a:lnTo>
                    <a:pt x="322237" y="35052"/>
                  </a:lnTo>
                  <a:lnTo>
                    <a:pt x="291655" y="1524"/>
                  </a:lnTo>
                  <a:lnTo>
                    <a:pt x="271843" y="1524"/>
                  </a:lnTo>
                  <a:lnTo>
                    <a:pt x="313093" y="44196"/>
                  </a:lnTo>
                  <a:lnTo>
                    <a:pt x="268795" y="90004"/>
                  </a:lnTo>
                  <a:lnTo>
                    <a:pt x="288607" y="90004"/>
                  </a:lnTo>
                  <a:lnTo>
                    <a:pt x="322237" y="53340"/>
                  </a:lnTo>
                  <a:lnTo>
                    <a:pt x="322237" y="90004"/>
                  </a:lnTo>
                  <a:lnTo>
                    <a:pt x="337477" y="90004"/>
                  </a:lnTo>
                  <a:lnTo>
                    <a:pt x="337477" y="53340"/>
                  </a:lnTo>
                  <a:lnTo>
                    <a:pt x="371094" y="90004"/>
                  </a:lnTo>
                  <a:lnTo>
                    <a:pt x="389382" y="90004"/>
                  </a:lnTo>
                  <a:close/>
                </a:path>
                <a:path w="884554" h="125094">
                  <a:moveTo>
                    <a:pt x="475018" y="1422"/>
                  </a:moveTo>
                  <a:lnTo>
                    <a:pt x="458254" y="1422"/>
                  </a:lnTo>
                  <a:lnTo>
                    <a:pt x="418528" y="68580"/>
                  </a:lnTo>
                  <a:lnTo>
                    <a:pt x="418528" y="1422"/>
                  </a:lnTo>
                  <a:lnTo>
                    <a:pt x="403199" y="1422"/>
                  </a:lnTo>
                  <a:lnTo>
                    <a:pt x="403199" y="90004"/>
                  </a:lnTo>
                  <a:lnTo>
                    <a:pt x="420052" y="90004"/>
                  </a:lnTo>
                  <a:lnTo>
                    <a:pt x="459778" y="22860"/>
                  </a:lnTo>
                  <a:lnTo>
                    <a:pt x="459778" y="90004"/>
                  </a:lnTo>
                  <a:lnTo>
                    <a:pt x="475018" y="90004"/>
                  </a:lnTo>
                  <a:lnTo>
                    <a:pt x="475018" y="1422"/>
                  </a:lnTo>
                  <a:close/>
                </a:path>
                <a:path w="884554" h="125094">
                  <a:moveTo>
                    <a:pt x="569595" y="28956"/>
                  </a:moveTo>
                  <a:lnTo>
                    <a:pt x="540435" y="546"/>
                  </a:lnTo>
                  <a:lnTo>
                    <a:pt x="532930" y="0"/>
                  </a:lnTo>
                  <a:lnTo>
                    <a:pt x="524090" y="838"/>
                  </a:lnTo>
                  <a:lnTo>
                    <a:pt x="494258" y="26670"/>
                  </a:lnTo>
                  <a:lnTo>
                    <a:pt x="491782" y="45720"/>
                  </a:lnTo>
                  <a:lnTo>
                    <a:pt x="492594" y="56349"/>
                  </a:lnTo>
                  <a:lnTo>
                    <a:pt x="515975" y="89814"/>
                  </a:lnTo>
                  <a:lnTo>
                    <a:pt x="532930" y="93052"/>
                  </a:lnTo>
                  <a:lnTo>
                    <a:pt x="540435" y="92506"/>
                  </a:lnTo>
                  <a:lnTo>
                    <a:pt x="569595" y="64008"/>
                  </a:lnTo>
                  <a:lnTo>
                    <a:pt x="552831" y="64008"/>
                  </a:lnTo>
                  <a:lnTo>
                    <a:pt x="552831" y="68668"/>
                  </a:lnTo>
                  <a:lnTo>
                    <a:pt x="551307" y="73240"/>
                  </a:lnTo>
                  <a:lnTo>
                    <a:pt x="546735" y="76288"/>
                  </a:lnTo>
                  <a:lnTo>
                    <a:pt x="543687" y="79336"/>
                  </a:lnTo>
                  <a:lnTo>
                    <a:pt x="539115" y="80860"/>
                  </a:lnTo>
                  <a:lnTo>
                    <a:pt x="525310" y="80860"/>
                  </a:lnTo>
                  <a:lnTo>
                    <a:pt x="519214" y="77812"/>
                  </a:lnTo>
                  <a:lnTo>
                    <a:pt x="508546" y="45720"/>
                  </a:lnTo>
                  <a:lnTo>
                    <a:pt x="508546" y="35052"/>
                  </a:lnTo>
                  <a:lnTo>
                    <a:pt x="510070" y="25908"/>
                  </a:lnTo>
                  <a:lnTo>
                    <a:pt x="514642" y="21336"/>
                  </a:lnTo>
                  <a:lnTo>
                    <a:pt x="519214" y="15240"/>
                  </a:lnTo>
                  <a:lnTo>
                    <a:pt x="525310" y="12192"/>
                  </a:lnTo>
                  <a:lnTo>
                    <a:pt x="539115" y="12192"/>
                  </a:lnTo>
                  <a:lnTo>
                    <a:pt x="543687" y="13716"/>
                  </a:lnTo>
                  <a:lnTo>
                    <a:pt x="546735" y="16764"/>
                  </a:lnTo>
                  <a:lnTo>
                    <a:pt x="551307" y="19812"/>
                  </a:lnTo>
                  <a:lnTo>
                    <a:pt x="552831" y="22860"/>
                  </a:lnTo>
                  <a:lnTo>
                    <a:pt x="552831" y="28956"/>
                  </a:lnTo>
                  <a:lnTo>
                    <a:pt x="569595" y="28956"/>
                  </a:lnTo>
                  <a:close/>
                </a:path>
                <a:path w="884554" h="125094">
                  <a:moveTo>
                    <a:pt x="655142" y="54864"/>
                  </a:moveTo>
                  <a:lnTo>
                    <a:pt x="652094" y="48768"/>
                  </a:lnTo>
                  <a:lnTo>
                    <a:pt x="645998" y="44196"/>
                  </a:lnTo>
                  <a:lnTo>
                    <a:pt x="640842" y="41071"/>
                  </a:lnTo>
                  <a:lnTo>
                    <a:pt x="638378" y="40132"/>
                  </a:lnTo>
                  <a:lnTo>
                    <a:pt x="638378" y="53340"/>
                  </a:lnTo>
                  <a:lnTo>
                    <a:pt x="638378" y="73240"/>
                  </a:lnTo>
                  <a:lnTo>
                    <a:pt x="632282" y="77812"/>
                  </a:lnTo>
                  <a:lnTo>
                    <a:pt x="598652" y="77812"/>
                  </a:lnTo>
                  <a:lnTo>
                    <a:pt x="598652" y="48768"/>
                  </a:lnTo>
                  <a:lnTo>
                    <a:pt x="632282" y="48768"/>
                  </a:lnTo>
                  <a:lnTo>
                    <a:pt x="638378" y="53340"/>
                  </a:lnTo>
                  <a:lnTo>
                    <a:pt x="638378" y="40132"/>
                  </a:lnTo>
                  <a:lnTo>
                    <a:pt x="634555" y="38671"/>
                  </a:lnTo>
                  <a:lnTo>
                    <a:pt x="627087" y="37122"/>
                  </a:lnTo>
                  <a:lnTo>
                    <a:pt x="618464" y="36576"/>
                  </a:lnTo>
                  <a:lnTo>
                    <a:pt x="598652" y="36576"/>
                  </a:lnTo>
                  <a:lnTo>
                    <a:pt x="598652" y="1524"/>
                  </a:lnTo>
                  <a:lnTo>
                    <a:pt x="583412" y="1524"/>
                  </a:lnTo>
                  <a:lnTo>
                    <a:pt x="583412" y="90004"/>
                  </a:lnTo>
                  <a:lnTo>
                    <a:pt x="618464" y="90004"/>
                  </a:lnTo>
                  <a:lnTo>
                    <a:pt x="627087" y="89700"/>
                  </a:lnTo>
                  <a:lnTo>
                    <a:pt x="655142" y="71716"/>
                  </a:lnTo>
                  <a:lnTo>
                    <a:pt x="655142" y="54864"/>
                  </a:lnTo>
                  <a:close/>
                </a:path>
                <a:path w="884554" h="125094">
                  <a:moveTo>
                    <a:pt x="751344" y="45720"/>
                  </a:moveTo>
                  <a:lnTo>
                    <a:pt x="736003" y="8458"/>
                  </a:lnTo>
                  <a:lnTo>
                    <a:pt x="736003" y="45720"/>
                  </a:lnTo>
                  <a:lnTo>
                    <a:pt x="735457" y="54051"/>
                  </a:lnTo>
                  <a:lnTo>
                    <a:pt x="717715" y="80860"/>
                  </a:lnTo>
                  <a:lnTo>
                    <a:pt x="702475" y="80860"/>
                  </a:lnTo>
                  <a:lnTo>
                    <a:pt x="685622" y="45720"/>
                  </a:lnTo>
                  <a:lnTo>
                    <a:pt x="685622" y="35052"/>
                  </a:lnTo>
                  <a:lnTo>
                    <a:pt x="687146" y="25908"/>
                  </a:lnTo>
                  <a:lnTo>
                    <a:pt x="691718" y="21336"/>
                  </a:lnTo>
                  <a:lnTo>
                    <a:pt x="696290" y="15240"/>
                  </a:lnTo>
                  <a:lnTo>
                    <a:pt x="702475" y="12192"/>
                  </a:lnTo>
                  <a:lnTo>
                    <a:pt x="717715" y="12192"/>
                  </a:lnTo>
                  <a:lnTo>
                    <a:pt x="736003" y="45720"/>
                  </a:lnTo>
                  <a:lnTo>
                    <a:pt x="736003" y="8458"/>
                  </a:lnTo>
                  <a:lnTo>
                    <a:pt x="734314" y="7073"/>
                  </a:lnTo>
                  <a:lnTo>
                    <a:pt x="727049" y="3238"/>
                  </a:lnTo>
                  <a:lnTo>
                    <a:pt x="718934" y="838"/>
                  </a:lnTo>
                  <a:lnTo>
                    <a:pt x="710095" y="0"/>
                  </a:lnTo>
                  <a:lnTo>
                    <a:pt x="701205" y="838"/>
                  </a:lnTo>
                  <a:lnTo>
                    <a:pt x="671334" y="26670"/>
                  </a:lnTo>
                  <a:lnTo>
                    <a:pt x="668858" y="45720"/>
                  </a:lnTo>
                  <a:lnTo>
                    <a:pt x="669442" y="56349"/>
                  </a:lnTo>
                  <a:lnTo>
                    <a:pt x="693051" y="89814"/>
                  </a:lnTo>
                  <a:lnTo>
                    <a:pt x="710095" y="93052"/>
                  </a:lnTo>
                  <a:lnTo>
                    <a:pt x="718934" y="92227"/>
                  </a:lnTo>
                  <a:lnTo>
                    <a:pt x="748855" y="65582"/>
                  </a:lnTo>
                  <a:lnTo>
                    <a:pt x="750747" y="56349"/>
                  </a:lnTo>
                  <a:lnTo>
                    <a:pt x="751344" y="45720"/>
                  </a:lnTo>
                  <a:close/>
                </a:path>
                <a:path w="884554" h="125094">
                  <a:moveTo>
                    <a:pt x="847547" y="45720"/>
                  </a:moveTo>
                  <a:lnTo>
                    <a:pt x="831748" y="7073"/>
                  </a:lnTo>
                  <a:lnTo>
                    <a:pt x="830783" y="6477"/>
                  </a:lnTo>
                  <a:lnTo>
                    <a:pt x="830783" y="35052"/>
                  </a:lnTo>
                  <a:lnTo>
                    <a:pt x="830783" y="45720"/>
                  </a:lnTo>
                  <a:lnTo>
                    <a:pt x="815441" y="80860"/>
                  </a:lnTo>
                  <a:lnTo>
                    <a:pt x="800201" y="80860"/>
                  </a:lnTo>
                  <a:lnTo>
                    <a:pt x="792581" y="76288"/>
                  </a:lnTo>
                  <a:lnTo>
                    <a:pt x="784961" y="70192"/>
                  </a:lnTo>
                  <a:lnTo>
                    <a:pt x="784961" y="27432"/>
                  </a:lnTo>
                  <a:lnTo>
                    <a:pt x="790702" y="20548"/>
                  </a:lnTo>
                  <a:lnTo>
                    <a:pt x="796582" y="15811"/>
                  </a:lnTo>
                  <a:lnTo>
                    <a:pt x="802754" y="13068"/>
                  </a:lnTo>
                  <a:lnTo>
                    <a:pt x="809345" y="12192"/>
                  </a:lnTo>
                  <a:lnTo>
                    <a:pt x="815441" y="12192"/>
                  </a:lnTo>
                  <a:lnTo>
                    <a:pt x="821639" y="15240"/>
                  </a:lnTo>
                  <a:lnTo>
                    <a:pt x="824687" y="21336"/>
                  </a:lnTo>
                  <a:lnTo>
                    <a:pt x="829259" y="25908"/>
                  </a:lnTo>
                  <a:lnTo>
                    <a:pt x="830783" y="35052"/>
                  </a:lnTo>
                  <a:lnTo>
                    <a:pt x="830783" y="6477"/>
                  </a:lnTo>
                  <a:lnTo>
                    <a:pt x="825627" y="3238"/>
                  </a:lnTo>
                  <a:lnTo>
                    <a:pt x="818616" y="838"/>
                  </a:lnTo>
                  <a:lnTo>
                    <a:pt x="810869" y="0"/>
                  </a:lnTo>
                  <a:lnTo>
                    <a:pt x="803389" y="838"/>
                  </a:lnTo>
                  <a:lnTo>
                    <a:pt x="796772" y="3238"/>
                  </a:lnTo>
                  <a:lnTo>
                    <a:pt x="790727" y="7073"/>
                  </a:lnTo>
                  <a:lnTo>
                    <a:pt x="784961" y="12192"/>
                  </a:lnTo>
                  <a:lnTo>
                    <a:pt x="784961" y="1524"/>
                  </a:lnTo>
                  <a:lnTo>
                    <a:pt x="769632" y="1524"/>
                  </a:lnTo>
                  <a:lnTo>
                    <a:pt x="769632" y="125056"/>
                  </a:lnTo>
                  <a:lnTo>
                    <a:pt x="784961" y="125056"/>
                  </a:lnTo>
                  <a:lnTo>
                    <a:pt x="784961" y="83908"/>
                  </a:lnTo>
                  <a:lnTo>
                    <a:pt x="790702" y="87909"/>
                  </a:lnTo>
                  <a:lnTo>
                    <a:pt x="796582" y="90766"/>
                  </a:lnTo>
                  <a:lnTo>
                    <a:pt x="802754" y="92481"/>
                  </a:lnTo>
                  <a:lnTo>
                    <a:pt x="809345" y="93052"/>
                  </a:lnTo>
                  <a:lnTo>
                    <a:pt x="817118" y="92202"/>
                  </a:lnTo>
                  <a:lnTo>
                    <a:pt x="824293" y="89623"/>
                  </a:lnTo>
                  <a:lnTo>
                    <a:pt x="830872" y="85344"/>
                  </a:lnTo>
                  <a:lnTo>
                    <a:pt x="832294" y="83908"/>
                  </a:lnTo>
                  <a:lnTo>
                    <a:pt x="835342" y="80860"/>
                  </a:lnTo>
                  <a:lnTo>
                    <a:pt x="836879" y="79336"/>
                  </a:lnTo>
                  <a:lnTo>
                    <a:pt x="841108" y="72809"/>
                  </a:lnTo>
                  <a:lnTo>
                    <a:pt x="844499" y="64820"/>
                  </a:lnTo>
                  <a:lnTo>
                    <a:pt x="846734" y="55689"/>
                  </a:lnTo>
                  <a:lnTo>
                    <a:pt x="847547" y="45720"/>
                  </a:lnTo>
                  <a:close/>
                </a:path>
                <a:path w="884554" h="125094">
                  <a:moveTo>
                    <a:pt x="884212" y="73240"/>
                  </a:moveTo>
                  <a:lnTo>
                    <a:pt x="867448" y="73240"/>
                  </a:lnTo>
                  <a:lnTo>
                    <a:pt x="867448" y="90004"/>
                  </a:lnTo>
                  <a:lnTo>
                    <a:pt x="875068" y="90004"/>
                  </a:lnTo>
                  <a:lnTo>
                    <a:pt x="875068" y="100672"/>
                  </a:lnTo>
                  <a:lnTo>
                    <a:pt x="873544" y="106768"/>
                  </a:lnTo>
                  <a:lnTo>
                    <a:pt x="867448" y="106768"/>
                  </a:lnTo>
                  <a:lnTo>
                    <a:pt x="867448" y="114388"/>
                  </a:lnTo>
                  <a:lnTo>
                    <a:pt x="873544" y="114388"/>
                  </a:lnTo>
                  <a:lnTo>
                    <a:pt x="876592" y="112864"/>
                  </a:lnTo>
                  <a:lnTo>
                    <a:pt x="882688" y="103720"/>
                  </a:lnTo>
                  <a:lnTo>
                    <a:pt x="884212" y="97624"/>
                  </a:lnTo>
                  <a:lnTo>
                    <a:pt x="884212" y="90004"/>
                  </a:lnTo>
                  <a:lnTo>
                    <a:pt x="884212" y="7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15924" y="1787651"/>
              <a:ext cx="5901055" cy="195580"/>
            </a:xfrm>
            <a:custGeom>
              <a:avLst/>
              <a:gdLst/>
              <a:ahLst/>
              <a:cxnLst/>
              <a:rect l="l" t="t" r="r" b="b"/>
              <a:pathLst>
                <a:path w="5901055" h="195580">
                  <a:moveTo>
                    <a:pt x="5900927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5900927" y="0"/>
                  </a:lnTo>
                  <a:lnTo>
                    <a:pt x="5900927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21924" y="1855755"/>
              <a:ext cx="450437" cy="11464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98365" y="1855755"/>
              <a:ext cx="337470" cy="125063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755743" y="1929098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4571" y="33623"/>
                  </a:lnTo>
                  <a:lnTo>
                    <a:pt x="7619" y="27432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12191" y="35147"/>
                  </a:lnTo>
                  <a:lnTo>
                    <a:pt x="9143" y="38195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844230" y="1855755"/>
              <a:ext cx="1873757" cy="12515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783615" y="1855755"/>
              <a:ext cx="166496" cy="9315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015740" y="1855755"/>
              <a:ext cx="453580" cy="9315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492180" y="1855851"/>
              <a:ext cx="163353" cy="9305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678489" y="1822227"/>
              <a:ext cx="224504" cy="16021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971669" y="1822227"/>
              <a:ext cx="455104" cy="15859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490876" y="1822227"/>
              <a:ext cx="40005" cy="160655"/>
            </a:xfrm>
            <a:custGeom>
              <a:avLst/>
              <a:gdLst/>
              <a:ahLst/>
              <a:cxnLst/>
              <a:rect l="l" t="t" r="r" b="b"/>
              <a:pathLst>
                <a:path w="40004" h="160655">
                  <a:moveTo>
                    <a:pt x="39719" y="160210"/>
                  </a:moveTo>
                  <a:lnTo>
                    <a:pt x="29051" y="160210"/>
                  </a:lnTo>
                  <a:lnTo>
                    <a:pt x="16153" y="140502"/>
                  </a:lnTo>
                  <a:lnTo>
                    <a:pt x="7096" y="120348"/>
                  </a:lnTo>
                  <a:lnTo>
                    <a:pt x="1753" y="99908"/>
                  </a:lnTo>
                  <a:lnTo>
                    <a:pt x="0" y="79343"/>
                  </a:lnTo>
                  <a:lnTo>
                    <a:pt x="1753" y="59016"/>
                  </a:lnTo>
                  <a:lnTo>
                    <a:pt x="7096" y="39100"/>
                  </a:lnTo>
                  <a:lnTo>
                    <a:pt x="16153" y="19469"/>
                  </a:lnTo>
                  <a:lnTo>
                    <a:pt x="29051" y="0"/>
                  </a:lnTo>
                  <a:lnTo>
                    <a:pt x="39719" y="0"/>
                  </a:lnTo>
                  <a:lnTo>
                    <a:pt x="29479" y="19684"/>
                  </a:lnTo>
                  <a:lnTo>
                    <a:pt x="21812" y="39671"/>
                  </a:lnTo>
                  <a:lnTo>
                    <a:pt x="17002" y="59659"/>
                  </a:lnTo>
                  <a:lnTo>
                    <a:pt x="15335" y="79343"/>
                  </a:lnTo>
                  <a:lnTo>
                    <a:pt x="17002" y="99694"/>
                  </a:lnTo>
                  <a:lnTo>
                    <a:pt x="21812" y="119776"/>
                  </a:lnTo>
                  <a:lnTo>
                    <a:pt x="29479" y="139859"/>
                  </a:lnTo>
                  <a:lnTo>
                    <a:pt x="39719" y="160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550503" y="1855755"/>
              <a:ext cx="387858" cy="9315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59697" y="1855755"/>
              <a:ext cx="76390" cy="12515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097143" y="1855755"/>
              <a:ext cx="166497" cy="9315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332315" y="1822227"/>
              <a:ext cx="423005" cy="15868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781323" y="1929098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5" h="41275">
                  <a:moveTo>
                    <a:pt x="6096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6096" y="33623"/>
                  </a:lnTo>
                  <a:lnTo>
                    <a:pt x="9144" y="27432"/>
                  </a:lnTo>
                  <a:lnTo>
                    <a:pt x="9144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lnTo>
                    <a:pt x="16764" y="24384"/>
                  </a:lnTo>
                  <a:lnTo>
                    <a:pt x="15240" y="30480"/>
                  </a:lnTo>
                  <a:lnTo>
                    <a:pt x="12192" y="35147"/>
                  </a:lnTo>
                  <a:lnTo>
                    <a:pt x="10668" y="38195"/>
                  </a:lnTo>
                  <a:lnTo>
                    <a:pt x="6096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5924" y="1982724"/>
              <a:ext cx="3545204" cy="195580"/>
            </a:xfrm>
            <a:custGeom>
              <a:avLst/>
              <a:gdLst/>
              <a:ahLst/>
              <a:cxnLst/>
              <a:rect l="l" t="t" r="r" b="b"/>
              <a:pathLst>
                <a:path w="3545204" h="195580">
                  <a:moveTo>
                    <a:pt x="3544824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3544824" y="0"/>
                  </a:lnTo>
                  <a:lnTo>
                    <a:pt x="3544824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28020" y="2052542"/>
              <a:ext cx="71818" cy="88582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22699" y="2051113"/>
              <a:ext cx="200024" cy="9305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88351" y="2051113"/>
              <a:ext cx="166497" cy="9305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518951" y="2051113"/>
              <a:ext cx="76390" cy="9305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621345" y="2051113"/>
              <a:ext cx="425957" cy="12506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2067210" y="2124360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095" y="41148"/>
                  </a:moveTo>
                  <a:lnTo>
                    <a:pt x="0" y="41148"/>
                  </a:lnTo>
                  <a:lnTo>
                    <a:pt x="0" y="33528"/>
                  </a:lnTo>
                  <a:lnTo>
                    <a:pt x="6095" y="33528"/>
                  </a:lnTo>
                  <a:lnTo>
                    <a:pt x="7619" y="27432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480"/>
                  </a:lnTo>
                  <a:lnTo>
                    <a:pt x="9143" y="39624"/>
                  </a:lnTo>
                  <a:lnTo>
                    <a:pt x="6095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57317" y="2052637"/>
              <a:ext cx="73342" cy="8848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251995" y="2052637"/>
              <a:ext cx="99250" cy="8848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372582" y="2051113"/>
              <a:ext cx="82486" cy="9305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519172" y="2051113"/>
              <a:ext cx="166496" cy="9305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57487" y="2017585"/>
              <a:ext cx="424529" cy="15868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207924" y="2124360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4571" y="33623"/>
                  </a:lnTo>
                  <a:lnTo>
                    <a:pt x="7619" y="27527"/>
                  </a:lnTo>
                  <a:lnTo>
                    <a:pt x="761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lnTo>
                    <a:pt x="16763" y="24384"/>
                  </a:lnTo>
                  <a:lnTo>
                    <a:pt x="15239" y="30575"/>
                  </a:lnTo>
                  <a:lnTo>
                    <a:pt x="9143" y="39719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97936" y="2051113"/>
              <a:ext cx="358997" cy="1250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5608" y="2052637"/>
              <a:ext cx="71818" cy="8848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818762" y="2051113"/>
              <a:ext cx="76390" cy="9315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963828" y="2017585"/>
              <a:ext cx="481107" cy="16021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915924" y="2183891"/>
              <a:ext cx="6108700" cy="195580"/>
            </a:xfrm>
            <a:custGeom>
              <a:avLst/>
              <a:gdLst/>
              <a:ahLst/>
              <a:cxnLst/>
              <a:rect l="l" t="t" r="r" b="b"/>
              <a:pathLst>
                <a:path w="6108700" h="195580">
                  <a:moveTo>
                    <a:pt x="6108191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6108191" y="0"/>
                  </a:lnTo>
                  <a:lnTo>
                    <a:pt x="6108191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17257" y="2219045"/>
              <a:ext cx="1258570" cy="160655"/>
            </a:xfrm>
            <a:custGeom>
              <a:avLst/>
              <a:gdLst/>
              <a:ahLst/>
              <a:cxnLst/>
              <a:rect l="l" t="t" r="r" b="b"/>
              <a:pathLst>
                <a:path w="1258570" h="160655">
                  <a:moveTo>
                    <a:pt x="108483" y="1422"/>
                  </a:moveTo>
                  <a:lnTo>
                    <a:pt x="90106" y="1422"/>
                  </a:lnTo>
                  <a:lnTo>
                    <a:pt x="53530" y="74764"/>
                  </a:lnTo>
                  <a:lnTo>
                    <a:pt x="35140" y="38100"/>
                  </a:lnTo>
                  <a:lnTo>
                    <a:pt x="18376" y="1422"/>
                  </a:lnTo>
                  <a:lnTo>
                    <a:pt x="0" y="1422"/>
                  </a:lnTo>
                  <a:lnTo>
                    <a:pt x="22948" y="45720"/>
                  </a:lnTo>
                  <a:lnTo>
                    <a:pt x="45808" y="91528"/>
                  </a:lnTo>
                  <a:lnTo>
                    <a:pt x="40335" y="100418"/>
                  </a:lnTo>
                  <a:lnTo>
                    <a:pt x="35140" y="106578"/>
                  </a:lnTo>
                  <a:lnTo>
                    <a:pt x="29946" y="110185"/>
                  </a:lnTo>
                  <a:lnTo>
                    <a:pt x="24472" y="111340"/>
                  </a:lnTo>
                  <a:lnTo>
                    <a:pt x="18376" y="111340"/>
                  </a:lnTo>
                  <a:lnTo>
                    <a:pt x="13804" y="109816"/>
                  </a:lnTo>
                  <a:lnTo>
                    <a:pt x="10756" y="108292"/>
                  </a:lnTo>
                  <a:lnTo>
                    <a:pt x="10756" y="123532"/>
                  </a:lnTo>
                  <a:lnTo>
                    <a:pt x="19900" y="126580"/>
                  </a:lnTo>
                  <a:lnTo>
                    <a:pt x="32092" y="126580"/>
                  </a:lnTo>
                  <a:lnTo>
                    <a:pt x="61150" y="91528"/>
                  </a:lnTo>
                  <a:lnTo>
                    <a:pt x="108483" y="1422"/>
                  </a:lnTo>
                  <a:close/>
                </a:path>
                <a:path w="1258570" h="160655">
                  <a:moveTo>
                    <a:pt x="187820" y="35052"/>
                  </a:moveTo>
                  <a:lnTo>
                    <a:pt x="172580" y="35052"/>
                  </a:lnTo>
                  <a:lnTo>
                    <a:pt x="172580" y="74764"/>
                  </a:lnTo>
                  <a:lnTo>
                    <a:pt x="164960" y="79336"/>
                  </a:lnTo>
                  <a:lnTo>
                    <a:pt x="157340" y="80860"/>
                  </a:lnTo>
                  <a:lnTo>
                    <a:pt x="143624" y="80860"/>
                  </a:lnTo>
                  <a:lnTo>
                    <a:pt x="138963" y="79336"/>
                  </a:lnTo>
                  <a:lnTo>
                    <a:pt x="135915" y="76288"/>
                  </a:lnTo>
                  <a:lnTo>
                    <a:pt x="132867" y="71628"/>
                  </a:lnTo>
                  <a:lnTo>
                    <a:pt x="131343" y="67056"/>
                  </a:lnTo>
                  <a:lnTo>
                    <a:pt x="131343" y="35052"/>
                  </a:lnTo>
                  <a:lnTo>
                    <a:pt x="116103" y="35052"/>
                  </a:lnTo>
                  <a:lnTo>
                    <a:pt x="116103" y="60960"/>
                  </a:lnTo>
                  <a:lnTo>
                    <a:pt x="118084" y="75018"/>
                  </a:lnTo>
                  <a:lnTo>
                    <a:pt x="123926" y="85051"/>
                  </a:lnTo>
                  <a:lnTo>
                    <a:pt x="133502" y="91059"/>
                  </a:lnTo>
                  <a:lnTo>
                    <a:pt x="146672" y="93052"/>
                  </a:lnTo>
                  <a:lnTo>
                    <a:pt x="153301" y="92773"/>
                  </a:lnTo>
                  <a:lnTo>
                    <a:pt x="159626" y="91909"/>
                  </a:lnTo>
                  <a:lnTo>
                    <a:pt x="165963" y="90487"/>
                  </a:lnTo>
                  <a:lnTo>
                    <a:pt x="172580" y="88480"/>
                  </a:lnTo>
                  <a:lnTo>
                    <a:pt x="172580" y="123532"/>
                  </a:lnTo>
                  <a:lnTo>
                    <a:pt x="187820" y="123532"/>
                  </a:lnTo>
                  <a:lnTo>
                    <a:pt x="187820" y="35052"/>
                  </a:lnTo>
                  <a:close/>
                </a:path>
                <a:path w="1258570" h="160655">
                  <a:moveTo>
                    <a:pt x="284124" y="67056"/>
                  </a:moveTo>
                  <a:lnTo>
                    <a:pt x="283514" y="57619"/>
                  </a:lnTo>
                  <a:lnTo>
                    <a:pt x="281597" y="49911"/>
                  </a:lnTo>
                  <a:lnTo>
                    <a:pt x="279260" y="45720"/>
                  </a:lnTo>
                  <a:lnTo>
                    <a:pt x="278257" y="43903"/>
                  </a:lnTo>
                  <a:lnTo>
                    <a:pt x="247459" y="33528"/>
                  </a:lnTo>
                  <a:lnTo>
                    <a:pt x="231368" y="35242"/>
                  </a:lnTo>
                  <a:lnTo>
                    <a:pt x="219748" y="40386"/>
                  </a:lnTo>
                  <a:lnTo>
                    <a:pt x="212420" y="48958"/>
                  </a:lnTo>
                  <a:lnTo>
                    <a:pt x="209257" y="60960"/>
                  </a:lnTo>
                  <a:lnTo>
                    <a:pt x="224497" y="60960"/>
                  </a:lnTo>
                  <a:lnTo>
                    <a:pt x="226568" y="54076"/>
                  </a:lnTo>
                  <a:lnTo>
                    <a:pt x="230797" y="49339"/>
                  </a:lnTo>
                  <a:lnTo>
                    <a:pt x="237617" y="46596"/>
                  </a:lnTo>
                  <a:lnTo>
                    <a:pt x="247459" y="45720"/>
                  </a:lnTo>
                  <a:lnTo>
                    <a:pt x="253555" y="45720"/>
                  </a:lnTo>
                  <a:lnTo>
                    <a:pt x="258127" y="47244"/>
                  </a:lnTo>
                  <a:lnTo>
                    <a:pt x="264223" y="50292"/>
                  </a:lnTo>
                  <a:lnTo>
                    <a:pt x="267271" y="56388"/>
                  </a:lnTo>
                  <a:lnTo>
                    <a:pt x="267271" y="70104"/>
                  </a:lnTo>
                  <a:lnTo>
                    <a:pt x="267271" y="80860"/>
                  </a:lnTo>
                  <a:lnTo>
                    <a:pt x="267271" y="100672"/>
                  </a:lnTo>
                  <a:lnTo>
                    <a:pt x="265747" y="105244"/>
                  </a:lnTo>
                  <a:lnTo>
                    <a:pt x="261175" y="108292"/>
                  </a:lnTo>
                  <a:lnTo>
                    <a:pt x="256603" y="109816"/>
                  </a:lnTo>
                  <a:lnTo>
                    <a:pt x="252031" y="112864"/>
                  </a:lnTo>
                  <a:lnTo>
                    <a:pt x="245935" y="114388"/>
                  </a:lnTo>
                  <a:lnTo>
                    <a:pt x="235165" y="114388"/>
                  </a:lnTo>
                  <a:lnTo>
                    <a:pt x="230593" y="112864"/>
                  </a:lnTo>
                  <a:lnTo>
                    <a:pt x="227545" y="109816"/>
                  </a:lnTo>
                  <a:lnTo>
                    <a:pt x="224497" y="108292"/>
                  </a:lnTo>
                  <a:lnTo>
                    <a:pt x="222973" y="103720"/>
                  </a:lnTo>
                  <a:lnTo>
                    <a:pt x="222973" y="99148"/>
                  </a:lnTo>
                  <a:lnTo>
                    <a:pt x="224993" y="91147"/>
                  </a:lnTo>
                  <a:lnTo>
                    <a:pt x="231178" y="85432"/>
                  </a:lnTo>
                  <a:lnTo>
                    <a:pt x="241655" y="82003"/>
                  </a:lnTo>
                  <a:lnTo>
                    <a:pt x="256603" y="80860"/>
                  </a:lnTo>
                  <a:lnTo>
                    <a:pt x="267271" y="80860"/>
                  </a:lnTo>
                  <a:lnTo>
                    <a:pt x="267271" y="70104"/>
                  </a:lnTo>
                  <a:lnTo>
                    <a:pt x="259651" y="70104"/>
                  </a:lnTo>
                  <a:lnTo>
                    <a:pt x="236474" y="71882"/>
                  </a:lnTo>
                  <a:lnTo>
                    <a:pt x="219748" y="77393"/>
                  </a:lnTo>
                  <a:lnTo>
                    <a:pt x="209613" y="86906"/>
                  </a:lnTo>
                  <a:lnTo>
                    <a:pt x="206209" y="100672"/>
                  </a:lnTo>
                  <a:lnTo>
                    <a:pt x="206209" y="108292"/>
                  </a:lnTo>
                  <a:lnTo>
                    <a:pt x="209257" y="114388"/>
                  </a:lnTo>
                  <a:lnTo>
                    <a:pt x="221449" y="123532"/>
                  </a:lnTo>
                  <a:lnTo>
                    <a:pt x="227545" y="126580"/>
                  </a:lnTo>
                  <a:lnTo>
                    <a:pt x="236791" y="126580"/>
                  </a:lnTo>
                  <a:lnTo>
                    <a:pt x="245618" y="125755"/>
                  </a:lnTo>
                  <a:lnTo>
                    <a:pt x="253746" y="123342"/>
                  </a:lnTo>
                  <a:lnTo>
                    <a:pt x="260997" y="119519"/>
                  </a:lnTo>
                  <a:lnTo>
                    <a:pt x="267271" y="114388"/>
                  </a:lnTo>
                  <a:lnTo>
                    <a:pt x="267271" y="123532"/>
                  </a:lnTo>
                  <a:lnTo>
                    <a:pt x="284124" y="123532"/>
                  </a:lnTo>
                  <a:lnTo>
                    <a:pt x="284124" y="80860"/>
                  </a:lnTo>
                  <a:lnTo>
                    <a:pt x="284124" y="67056"/>
                  </a:lnTo>
                  <a:close/>
                </a:path>
                <a:path w="1258570" h="160655">
                  <a:moveTo>
                    <a:pt x="378802" y="62484"/>
                  </a:moveTo>
                  <a:lnTo>
                    <a:pt x="377190" y="53340"/>
                  </a:lnTo>
                  <a:lnTo>
                    <a:pt x="374142" y="45720"/>
                  </a:lnTo>
                  <a:lnTo>
                    <a:pt x="366522" y="41148"/>
                  </a:lnTo>
                  <a:lnTo>
                    <a:pt x="361632" y="38023"/>
                  </a:lnTo>
                  <a:lnTo>
                    <a:pt x="356044" y="35623"/>
                  </a:lnTo>
                  <a:lnTo>
                    <a:pt x="349580" y="34074"/>
                  </a:lnTo>
                  <a:lnTo>
                    <a:pt x="342138" y="33528"/>
                  </a:lnTo>
                  <a:lnTo>
                    <a:pt x="333476" y="34366"/>
                  </a:lnTo>
                  <a:lnTo>
                    <a:pt x="304126" y="60210"/>
                  </a:lnTo>
                  <a:lnTo>
                    <a:pt x="300888" y="79336"/>
                  </a:lnTo>
                  <a:lnTo>
                    <a:pt x="301726" y="89966"/>
                  </a:lnTo>
                  <a:lnTo>
                    <a:pt x="325856" y="123342"/>
                  </a:lnTo>
                  <a:lnTo>
                    <a:pt x="342138" y="126580"/>
                  </a:lnTo>
                  <a:lnTo>
                    <a:pt x="349580" y="126034"/>
                  </a:lnTo>
                  <a:lnTo>
                    <a:pt x="356044" y="124485"/>
                  </a:lnTo>
                  <a:lnTo>
                    <a:pt x="361632" y="122085"/>
                  </a:lnTo>
                  <a:lnTo>
                    <a:pt x="366522" y="118960"/>
                  </a:lnTo>
                  <a:lnTo>
                    <a:pt x="374142" y="114388"/>
                  </a:lnTo>
                  <a:lnTo>
                    <a:pt x="377190" y="106768"/>
                  </a:lnTo>
                  <a:lnTo>
                    <a:pt x="378802" y="97624"/>
                  </a:lnTo>
                  <a:lnTo>
                    <a:pt x="361950" y="97624"/>
                  </a:lnTo>
                  <a:lnTo>
                    <a:pt x="361950" y="102196"/>
                  </a:lnTo>
                  <a:lnTo>
                    <a:pt x="360426" y="106768"/>
                  </a:lnTo>
                  <a:lnTo>
                    <a:pt x="355854" y="109816"/>
                  </a:lnTo>
                  <a:lnTo>
                    <a:pt x="352806" y="112864"/>
                  </a:lnTo>
                  <a:lnTo>
                    <a:pt x="348234" y="114388"/>
                  </a:lnTo>
                  <a:lnTo>
                    <a:pt x="336042" y="114388"/>
                  </a:lnTo>
                  <a:lnTo>
                    <a:pt x="329844" y="111340"/>
                  </a:lnTo>
                  <a:lnTo>
                    <a:pt x="317652" y="79336"/>
                  </a:lnTo>
                  <a:lnTo>
                    <a:pt x="317652" y="68580"/>
                  </a:lnTo>
                  <a:lnTo>
                    <a:pt x="319176" y="59436"/>
                  </a:lnTo>
                  <a:lnTo>
                    <a:pt x="329844" y="48768"/>
                  </a:lnTo>
                  <a:lnTo>
                    <a:pt x="336042" y="45720"/>
                  </a:lnTo>
                  <a:lnTo>
                    <a:pt x="348234" y="45720"/>
                  </a:lnTo>
                  <a:lnTo>
                    <a:pt x="352806" y="47244"/>
                  </a:lnTo>
                  <a:lnTo>
                    <a:pt x="355854" y="50292"/>
                  </a:lnTo>
                  <a:lnTo>
                    <a:pt x="360426" y="53340"/>
                  </a:lnTo>
                  <a:lnTo>
                    <a:pt x="361950" y="56388"/>
                  </a:lnTo>
                  <a:lnTo>
                    <a:pt x="361950" y="62484"/>
                  </a:lnTo>
                  <a:lnTo>
                    <a:pt x="378802" y="62484"/>
                  </a:lnTo>
                  <a:close/>
                </a:path>
                <a:path w="1258570" h="160655">
                  <a:moveTo>
                    <a:pt x="456717" y="34950"/>
                  </a:moveTo>
                  <a:lnTo>
                    <a:pt x="383374" y="34950"/>
                  </a:lnTo>
                  <a:lnTo>
                    <a:pt x="383374" y="47244"/>
                  </a:lnTo>
                  <a:lnTo>
                    <a:pt x="412432" y="47244"/>
                  </a:lnTo>
                  <a:lnTo>
                    <a:pt x="412432" y="123532"/>
                  </a:lnTo>
                  <a:lnTo>
                    <a:pt x="427672" y="123532"/>
                  </a:lnTo>
                  <a:lnTo>
                    <a:pt x="427672" y="47244"/>
                  </a:lnTo>
                  <a:lnTo>
                    <a:pt x="456717" y="47244"/>
                  </a:lnTo>
                  <a:lnTo>
                    <a:pt x="456717" y="34950"/>
                  </a:lnTo>
                  <a:close/>
                </a:path>
                <a:path w="1258570" h="160655">
                  <a:moveTo>
                    <a:pt x="543674" y="99148"/>
                  </a:moveTo>
                  <a:lnTo>
                    <a:pt x="528434" y="77812"/>
                  </a:lnTo>
                  <a:lnTo>
                    <a:pt x="536054" y="74764"/>
                  </a:lnTo>
                  <a:lnTo>
                    <a:pt x="537260" y="73152"/>
                  </a:lnTo>
                  <a:lnTo>
                    <a:pt x="540626" y="68580"/>
                  </a:lnTo>
                  <a:lnTo>
                    <a:pt x="540626" y="59436"/>
                  </a:lnTo>
                  <a:lnTo>
                    <a:pt x="538391" y="48552"/>
                  </a:lnTo>
                  <a:lnTo>
                    <a:pt x="537260" y="47244"/>
                  </a:lnTo>
                  <a:lnTo>
                    <a:pt x="531863" y="40957"/>
                  </a:lnTo>
                  <a:lnTo>
                    <a:pt x="526910" y="38874"/>
                  </a:lnTo>
                  <a:lnTo>
                    <a:pt x="526910" y="90004"/>
                  </a:lnTo>
                  <a:lnTo>
                    <a:pt x="526910" y="106768"/>
                  </a:lnTo>
                  <a:lnTo>
                    <a:pt x="520814" y="111340"/>
                  </a:lnTo>
                  <a:lnTo>
                    <a:pt x="487197" y="111340"/>
                  </a:lnTo>
                  <a:lnTo>
                    <a:pt x="487197" y="85432"/>
                  </a:lnTo>
                  <a:lnTo>
                    <a:pt x="520814" y="85432"/>
                  </a:lnTo>
                  <a:lnTo>
                    <a:pt x="526910" y="90004"/>
                  </a:lnTo>
                  <a:lnTo>
                    <a:pt x="526910" y="38874"/>
                  </a:lnTo>
                  <a:lnTo>
                    <a:pt x="523862" y="37579"/>
                  </a:lnTo>
                  <a:lnTo>
                    <a:pt x="523862" y="56388"/>
                  </a:lnTo>
                  <a:lnTo>
                    <a:pt x="523862" y="64008"/>
                  </a:lnTo>
                  <a:lnTo>
                    <a:pt x="522338" y="67056"/>
                  </a:lnTo>
                  <a:lnTo>
                    <a:pt x="519290" y="70104"/>
                  </a:lnTo>
                  <a:lnTo>
                    <a:pt x="516153" y="71628"/>
                  </a:lnTo>
                  <a:lnTo>
                    <a:pt x="511581" y="73152"/>
                  </a:lnTo>
                  <a:lnTo>
                    <a:pt x="487197" y="73152"/>
                  </a:lnTo>
                  <a:lnTo>
                    <a:pt x="487197" y="47244"/>
                  </a:lnTo>
                  <a:lnTo>
                    <a:pt x="511581" y="47244"/>
                  </a:lnTo>
                  <a:lnTo>
                    <a:pt x="516153" y="48768"/>
                  </a:lnTo>
                  <a:lnTo>
                    <a:pt x="519290" y="50292"/>
                  </a:lnTo>
                  <a:lnTo>
                    <a:pt x="522338" y="53340"/>
                  </a:lnTo>
                  <a:lnTo>
                    <a:pt x="523862" y="56388"/>
                  </a:lnTo>
                  <a:lnTo>
                    <a:pt x="523862" y="37579"/>
                  </a:lnTo>
                  <a:lnTo>
                    <a:pt x="521309" y="36499"/>
                  </a:lnTo>
                  <a:lnTo>
                    <a:pt x="507009" y="35052"/>
                  </a:lnTo>
                  <a:lnTo>
                    <a:pt x="471855" y="35052"/>
                  </a:lnTo>
                  <a:lnTo>
                    <a:pt x="471855" y="123532"/>
                  </a:lnTo>
                  <a:lnTo>
                    <a:pt x="522338" y="123532"/>
                  </a:lnTo>
                  <a:lnTo>
                    <a:pt x="529958" y="122008"/>
                  </a:lnTo>
                  <a:lnTo>
                    <a:pt x="536054" y="117436"/>
                  </a:lnTo>
                  <a:lnTo>
                    <a:pt x="540626" y="112864"/>
                  </a:lnTo>
                  <a:lnTo>
                    <a:pt x="541388" y="111340"/>
                  </a:lnTo>
                  <a:lnTo>
                    <a:pt x="543674" y="106768"/>
                  </a:lnTo>
                  <a:lnTo>
                    <a:pt x="543674" y="99148"/>
                  </a:lnTo>
                  <a:close/>
                </a:path>
                <a:path w="1258570" h="160655">
                  <a:moveTo>
                    <a:pt x="633882" y="67144"/>
                  </a:moveTo>
                  <a:lnTo>
                    <a:pt x="613410" y="34861"/>
                  </a:lnTo>
                  <a:lnTo>
                    <a:pt x="598741" y="33528"/>
                  </a:lnTo>
                  <a:lnTo>
                    <a:pt x="582688" y="35242"/>
                  </a:lnTo>
                  <a:lnTo>
                    <a:pt x="571068" y="40398"/>
                  </a:lnTo>
                  <a:lnTo>
                    <a:pt x="563727" y="48996"/>
                  </a:lnTo>
                  <a:lnTo>
                    <a:pt x="560539" y="61048"/>
                  </a:lnTo>
                  <a:lnTo>
                    <a:pt x="575881" y="61048"/>
                  </a:lnTo>
                  <a:lnTo>
                    <a:pt x="577278" y="54152"/>
                  </a:lnTo>
                  <a:lnTo>
                    <a:pt x="581406" y="49390"/>
                  </a:lnTo>
                  <a:lnTo>
                    <a:pt x="588086" y="46609"/>
                  </a:lnTo>
                  <a:lnTo>
                    <a:pt x="597217" y="45720"/>
                  </a:lnTo>
                  <a:lnTo>
                    <a:pt x="604837" y="45720"/>
                  </a:lnTo>
                  <a:lnTo>
                    <a:pt x="609409" y="47332"/>
                  </a:lnTo>
                  <a:lnTo>
                    <a:pt x="615505" y="50380"/>
                  </a:lnTo>
                  <a:lnTo>
                    <a:pt x="618553" y="56476"/>
                  </a:lnTo>
                  <a:lnTo>
                    <a:pt x="618553" y="70192"/>
                  </a:lnTo>
                  <a:lnTo>
                    <a:pt x="618553" y="80860"/>
                  </a:lnTo>
                  <a:lnTo>
                    <a:pt x="618553" y="100672"/>
                  </a:lnTo>
                  <a:lnTo>
                    <a:pt x="615505" y="105244"/>
                  </a:lnTo>
                  <a:lnTo>
                    <a:pt x="612457" y="108292"/>
                  </a:lnTo>
                  <a:lnTo>
                    <a:pt x="607885" y="109816"/>
                  </a:lnTo>
                  <a:lnTo>
                    <a:pt x="603313" y="112864"/>
                  </a:lnTo>
                  <a:lnTo>
                    <a:pt x="597217" y="114388"/>
                  </a:lnTo>
                  <a:lnTo>
                    <a:pt x="586549" y="114388"/>
                  </a:lnTo>
                  <a:lnTo>
                    <a:pt x="581977" y="112864"/>
                  </a:lnTo>
                  <a:lnTo>
                    <a:pt x="578929" y="109816"/>
                  </a:lnTo>
                  <a:lnTo>
                    <a:pt x="575881" y="108292"/>
                  </a:lnTo>
                  <a:lnTo>
                    <a:pt x="574357" y="103720"/>
                  </a:lnTo>
                  <a:lnTo>
                    <a:pt x="574357" y="99148"/>
                  </a:lnTo>
                  <a:lnTo>
                    <a:pt x="576376" y="91147"/>
                  </a:lnTo>
                  <a:lnTo>
                    <a:pt x="582549" y="85432"/>
                  </a:lnTo>
                  <a:lnTo>
                    <a:pt x="593001" y="82003"/>
                  </a:lnTo>
                  <a:lnTo>
                    <a:pt x="607885" y="80860"/>
                  </a:lnTo>
                  <a:lnTo>
                    <a:pt x="618553" y="80860"/>
                  </a:lnTo>
                  <a:lnTo>
                    <a:pt x="618553" y="70192"/>
                  </a:lnTo>
                  <a:lnTo>
                    <a:pt x="610933" y="70192"/>
                  </a:lnTo>
                  <a:lnTo>
                    <a:pt x="587794" y="71958"/>
                  </a:lnTo>
                  <a:lnTo>
                    <a:pt x="571068" y="77431"/>
                  </a:lnTo>
                  <a:lnTo>
                    <a:pt x="560908" y="86918"/>
                  </a:lnTo>
                  <a:lnTo>
                    <a:pt x="557491" y="100672"/>
                  </a:lnTo>
                  <a:lnTo>
                    <a:pt x="557491" y="108292"/>
                  </a:lnTo>
                  <a:lnTo>
                    <a:pt x="560539" y="114388"/>
                  </a:lnTo>
                  <a:lnTo>
                    <a:pt x="566635" y="119062"/>
                  </a:lnTo>
                  <a:lnTo>
                    <a:pt x="571207" y="123634"/>
                  </a:lnTo>
                  <a:lnTo>
                    <a:pt x="578929" y="126682"/>
                  </a:lnTo>
                  <a:lnTo>
                    <a:pt x="588073" y="126682"/>
                  </a:lnTo>
                  <a:lnTo>
                    <a:pt x="596900" y="125844"/>
                  </a:lnTo>
                  <a:lnTo>
                    <a:pt x="605028" y="123431"/>
                  </a:lnTo>
                  <a:lnTo>
                    <a:pt x="612279" y="119570"/>
                  </a:lnTo>
                  <a:lnTo>
                    <a:pt x="618553" y="114388"/>
                  </a:lnTo>
                  <a:lnTo>
                    <a:pt x="618553" y="123634"/>
                  </a:lnTo>
                  <a:lnTo>
                    <a:pt x="633882" y="123634"/>
                  </a:lnTo>
                  <a:lnTo>
                    <a:pt x="633882" y="80860"/>
                  </a:lnTo>
                  <a:lnTo>
                    <a:pt x="633882" y="67144"/>
                  </a:lnTo>
                  <a:close/>
                </a:path>
                <a:path w="1258570" h="160655">
                  <a:moveTo>
                    <a:pt x="698182" y="71526"/>
                  </a:moveTo>
                  <a:lnTo>
                    <a:pt x="650925" y="71526"/>
                  </a:lnTo>
                  <a:lnTo>
                    <a:pt x="650925" y="86766"/>
                  </a:lnTo>
                  <a:lnTo>
                    <a:pt x="698182" y="86766"/>
                  </a:lnTo>
                  <a:lnTo>
                    <a:pt x="698182" y="71526"/>
                  </a:lnTo>
                  <a:close/>
                </a:path>
                <a:path w="1258570" h="160655">
                  <a:moveTo>
                    <a:pt x="755992" y="0"/>
                  </a:moveTo>
                  <a:lnTo>
                    <a:pt x="745324" y="0"/>
                  </a:lnTo>
                  <a:lnTo>
                    <a:pt x="732193" y="19469"/>
                  </a:lnTo>
                  <a:lnTo>
                    <a:pt x="722604" y="39103"/>
                  </a:lnTo>
                  <a:lnTo>
                    <a:pt x="716737" y="59016"/>
                  </a:lnTo>
                  <a:lnTo>
                    <a:pt x="714743" y="79336"/>
                  </a:lnTo>
                  <a:lnTo>
                    <a:pt x="716737" y="99949"/>
                  </a:lnTo>
                  <a:lnTo>
                    <a:pt x="722604" y="120383"/>
                  </a:lnTo>
                  <a:lnTo>
                    <a:pt x="732193" y="140512"/>
                  </a:lnTo>
                  <a:lnTo>
                    <a:pt x="745324" y="160210"/>
                  </a:lnTo>
                  <a:lnTo>
                    <a:pt x="755992" y="160210"/>
                  </a:lnTo>
                  <a:lnTo>
                    <a:pt x="744867" y="139877"/>
                  </a:lnTo>
                  <a:lnTo>
                    <a:pt x="736752" y="119811"/>
                  </a:lnTo>
                  <a:lnTo>
                    <a:pt x="731774" y="99733"/>
                  </a:lnTo>
                  <a:lnTo>
                    <a:pt x="730084" y="79336"/>
                  </a:lnTo>
                  <a:lnTo>
                    <a:pt x="731774" y="59664"/>
                  </a:lnTo>
                  <a:lnTo>
                    <a:pt x="736752" y="39674"/>
                  </a:lnTo>
                  <a:lnTo>
                    <a:pt x="744867" y="19685"/>
                  </a:lnTo>
                  <a:lnTo>
                    <a:pt x="755992" y="0"/>
                  </a:lnTo>
                  <a:close/>
                </a:path>
                <a:path w="1258570" h="160655">
                  <a:moveTo>
                    <a:pt x="845997" y="34950"/>
                  </a:moveTo>
                  <a:lnTo>
                    <a:pt x="830757" y="34950"/>
                  </a:lnTo>
                  <a:lnTo>
                    <a:pt x="830757" y="71628"/>
                  </a:lnTo>
                  <a:lnTo>
                    <a:pt x="789520" y="71628"/>
                  </a:lnTo>
                  <a:lnTo>
                    <a:pt x="789520" y="34950"/>
                  </a:lnTo>
                  <a:lnTo>
                    <a:pt x="774280" y="34950"/>
                  </a:lnTo>
                  <a:lnTo>
                    <a:pt x="774280" y="123532"/>
                  </a:lnTo>
                  <a:lnTo>
                    <a:pt x="789520" y="123532"/>
                  </a:lnTo>
                  <a:lnTo>
                    <a:pt x="789520" y="83820"/>
                  </a:lnTo>
                  <a:lnTo>
                    <a:pt x="830757" y="83820"/>
                  </a:lnTo>
                  <a:lnTo>
                    <a:pt x="830757" y="123532"/>
                  </a:lnTo>
                  <a:lnTo>
                    <a:pt x="845997" y="123532"/>
                  </a:lnTo>
                  <a:lnTo>
                    <a:pt x="845997" y="34950"/>
                  </a:lnTo>
                  <a:close/>
                </a:path>
                <a:path w="1258570" h="160655">
                  <a:moveTo>
                    <a:pt x="946873" y="79336"/>
                  </a:moveTo>
                  <a:lnTo>
                    <a:pt x="930021" y="41846"/>
                  </a:lnTo>
                  <a:lnTo>
                    <a:pt x="930021" y="68580"/>
                  </a:lnTo>
                  <a:lnTo>
                    <a:pt x="930021" y="79336"/>
                  </a:lnTo>
                  <a:lnTo>
                    <a:pt x="913257" y="114388"/>
                  </a:lnTo>
                  <a:lnTo>
                    <a:pt x="898017" y="114388"/>
                  </a:lnTo>
                  <a:lnTo>
                    <a:pt x="879627" y="79336"/>
                  </a:lnTo>
                  <a:lnTo>
                    <a:pt x="880173" y="71615"/>
                  </a:lnTo>
                  <a:lnTo>
                    <a:pt x="898017" y="45720"/>
                  </a:lnTo>
                  <a:lnTo>
                    <a:pt x="913257" y="45720"/>
                  </a:lnTo>
                  <a:lnTo>
                    <a:pt x="917829" y="48768"/>
                  </a:lnTo>
                  <a:lnTo>
                    <a:pt x="928497" y="59436"/>
                  </a:lnTo>
                  <a:lnTo>
                    <a:pt x="930021" y="68580"/>
                  </a:lnTo>
                  <a:lnTo>
                    <a:pt x="930021" y="41846"/>
                  </a:lnTo>
                  <a:lnTo>
                    <a:pt x="928560" y="40601"/>
                  </a:lnTo>
                  <a:lnTo>
                    <a:pt x="921829" y="36766"/>
                  </a:lnTo>
                  <a:lnTo>
                    <a:pt x="914222" y="34366"/>
                  </a:lnTo>
                  <a:lnTo>
                    <a:pt x="905637" y="33528"/>
                  </a:lnTo>
                  <a:lnTo>
                    <a:pt x="896099" y="34366"/>
                  </a:lnTo>
                  <a:lnTo>
                    <a:pt x="866101" y="60210"/>
                  </a:lnTo>
                  <a:lnTo>
                    <a:pt x="862863" y="79336"/>
                  </a:lnTo>
                  <a:lnTo>
                    <a:pt x="863701" y="89966"/>
                  </a:lnTo>
                  <a:lnTo>
                    <a:pt x="888022" y="123342"/>
                  </a:lnTo>
                  <a:lnTo>
                    <a:pt x="905637" y="126580"/>
                  </a:lnTo>
                  <a:lnTo>
                    <a:pt x="914222" y="125755"/>
                  </a:lnTo>
                  <a:lnTo>
                    <a:pt x="943584" y="99148"/>
                  </a:lnTo>
                  <a:lnTo>
                    <a:pt x="946023" y="89966"/>
                  </a:lnTo>
                  <a:lnTo>
                    <a:pt x="946873" y="79336"/>
                  </a:lnTo>
                  <a:close/>
                </a:path>
                <a:path w="1258570" h="160655">
                  <a:moveTo>
                    <a:pt x="1062888" y="34950"/>
                  </a:moveTo>
                  <a:lnTo>
                    <a:pt x="1040028" y="34950"/>
                  </a:lnTo>
                  <a:lnTo>
                    <a:pt x="1012507" y="103632"/>
                  </a:lnTo>
                  <a:lnTo>
                    <a:pt x="986497" y="34950"/>
                  </a:lnTo>
                  <a:lnTo>
                    <a:pt x="963637" y="34950"/>
                  </a:lnTo>
                  <a:lnTo>
                    <a:pt x="963637" y="123532"/>
                  </a:lnTo>
                  <a:lnTo>
                    <a:pt x="978877" y="123532"/>
                  </a:lnTo>
                  <a:lnTo>
                    <a:pt x="978877" y="54864"/>
                  </a:lnTo>
                  <a:lnTo>
                    <a:pt x="1006411" y="123532"/>
                  </a:lnTo>
                  <a:lnTo>
                    <a:pt x="1020127" y="123532"/>
                  </a:lnTo>
                  <a:lnTo>
                    <a:pt x="1046124" y="54864"/>
                  </a:lnTo>
                  <a:lnTo>
                    <a:pt x="1046124" y="123532"/>
                  </a:lnTo>
                  <a:lnTo>
                    <a:pt x="1062888" y="123532"/>
                  </a:lnTo>
                  <a:lnTo>
                    <a:pt x="1062888" y="34950"/>
                  </a:lnTo>
                  <a:close/>
                </a:path>
                <a:path w="1258570" h="160655">
                  <a:moveTo>
                    <a:pt x="1162138" y="79248"/>
                  </a:moveTo>
                  <a:lnTo>
                    <a:pt x="1161681" y="71628"/>
                  </a:lnTo>
                  <a:lnTo>
                    <a:pt x="1161542" y="69291"/>
                  </a:lnTo>
                  <a:lnTo>
                    <a:pt x="1159662" y="60198"/>
                  </a:lnTo>
                  <a:lnTo>
                    <a:pt x="1156347" y="52247"/>
                  </a:lnTo>
                  <a:lnTo>
                    <a:pt x="1151470" y="45720"/>
                  </a:lnTo>
                  <a:lnTo>
                    <a:pt x="1146898" y="41897"/>
                  </a:lnTo>
                  <a:lnTo>
                    <a:pt x="1146898" y="71628"/>
                  </a:lnTo>
                  <a:lnTo>
                    <a:pt x="1096416" y="71628"/>
                  </a:lnTo>
                  <a:lnTo>
                    <a:pt x="1097940" y="62484"/>
                  </a:lnTo>
                  <a:lnTo>
                    <a:pt x="1101077" y="56388"/>
                  </a:lnTo>
                  <a:lnTo>
                    <a:pt x="1110221" y="47244"/>
                  </a:lnTo>
                  <a:lnTo>
                    <a:pt x="1114793" y="45720"/>
                  </a:lnTo>
                  <a:lnTo>
                    <a:pt x="1126985" y="45720"/>
                  </a:lnTo>
                  <a:lnTo>
                    <a:pt x="1133081" y="47244"/>
                  </a:lnTo>
                  <a:lnTo>
                    <a:pt x="1142225" y="56388"/>
                  </a:lnTo>
                  <a:lnTo>
                    <a:pt x="1145273" y="62484"/>
                  </a:lnTo>
                  <a:lnTo>
                    <a:pt x="1146898" y="71628"/>
                  </a:lnTo>
                  <a:lnTo>
                    <a:pt x="1146898" y="41897"/>
                  </a:lnTo>
                  <a:lnTo>
                    <a:pt x="1145362" y="40601"/>
                  </a:lnTo>
                  <a:lnTo>
                    <a:pt x="1138428" y="36766"/>
                  </a:lnTo>
                  <a:lnTo>
                    <a:pt x="1130376" y="34366"/>
                  </a:lnTo>
                  <a:lnTo>
                    <a:pt x="1120889" y="33528"/>
                  </a:lnTo>
                  <a:lnTo>
                    <a:pt x="1112304" y="34366"/>
                  </a:lnTo>
                  <a:lnTo>
                    <a:pt x="1082890" y="60198"/>
                  </a:lnTo>
                  <a:lnTo>
                    <a:pt x="1079652" y="79248"/>
                  </a:lnTo>
                  <a:lnTo>
                    <a:pt x="1080490" y="89877"/>
                  </a:lnTo>
                  <a:lnTo>
                    <a:pt x="1105458" y="123342"/>
                  </a:lnTo>
                  <a:lnTo>
                    <a:pt x="1122413" y="126580"/>
                  </a:lnTo>
                  <a:lnTo>
                    <a:pt x="1130109" y="126034"/>
                  </a:lnTo>
                  <a:lnTo>
                    <a:pt x="1137094" y="124485"/>
                  </a:lnTo>
                  <a:lnTo>
                    <a:pt x="1143254" y="122085"/>
                  </a:lnTo>
                  <a:lnTo>
                    <a:pt x="1156042" y="114388"/>
                  </a:lnTo>
                  <a:lnTo>
                    <a:pt x="1160614" y="106768"/>
                  </a:lnTo>
                  <a:lnTo>
                    <a:pt x="1160614" y="97536"/>
                  </a:lnTo>
                  <a:lnTo>
                    <a:pt x="1145273" y="97536"/>
                  </a:lnTo>
                  <a:lnTo>
                    <a:pt x="1145273" y="102196"/>
                  </a:lnTo>
                  <a:lnTo>
                    <a:pt x="1142225" y="106768"/>
                  </a:lnTo>
                  <a:lnTo>
                    <a:pt x="1133081" y="112864"/>
                  </a:lnTo>
                  <a:lnTo>
                    <a:pt x="1128509" y="114388"/>
                  </a:lnTo>
                  <a:lnTo>
                    <a:pt x="1116317" y="114388"/>
                  </a:lnTo>
                  <a:lnTo>
                    <a:pt x="1110221" y="111340"/>
                  </a:lnTo>
                  <a:lnTo>
                    <a:pt x="1104125" y="106768"/>
                  </a:lnTo>
                  <a:lnTo>
                    <a:pt x="1099553" y="100584"/>
                  </a:lnTo>
                  <a:lnTo>
                    <a:pt x="1096416" y="92964"/>
                  </a:lnTo>
                  <a:lnTo>
                    <a:pt x="1096416" y="83820"/>
                  </a:lnTo>
                  <a:lnTo>
                    <a:pt x="1162138" y="83820"/>
                  </a:lnTo>
                  <a:lnTo>
                    <a:pt x="1162138" y="79248"/>
                  </a:lnTo>
                  <a:close/>
                </a:path>
                <a:path w="1258570" h="160655">
                  <a:moveTo>
                    <a:pt x="1258341" y="79336"/>
                  </a:moveTo>
                  <a:lnTo>
                    <a:pt x="1243190" y="40601"/>
                  </a:lnTo>
                  <a:lnTo>
                    <a:pt x="1241577" y="39662"/>
                  </a:lnTo>
                  <a:lnTo>
                    <a:pt x="1241577" y="68580"/>
                  </a:lnTo>
                  <a:lnTo>
                    <a:pt x="1241577" y="79336"/>
                  </a:lnTo>
                  <a:lnTo>
                    <a:pt x="1241272" y="87033"/>
                  </a:lnTo>
                  <a:lnTo>
                    <a:pt x="1240243" y="94005"/>
                  </a:lnTo>
                  <a:lnTo>
                    <a:pt x="1238364" y="100126"/>
                  </a:lnTo>
                  <a:lnTo>
                    <a:pt x="1235481" y="105244"/>
                  </a:lnTo>
                  <a:lnTo>
                    <a:pt x="1232433" y="111340"/>
                  </a:lnTo>
                  <a:lnTo>
                    <a:pt x="1226235" y="114388"/>
                  </a:lnTo>
                  <a:lnTo>
                    <a:pt x="1220139" y="114388"/>
                  </a:lnTo>
                  <a:lnTo>
                    <a:pt x="1213548" y="113563"/>
                  </a:lnTo>
                  <a:lnTo>
                    <a:pt x="1207376" y="111150"/>
                  </a:lnTo>
                  <a:lnTo>
                    <a:pt x="1201496" y="107327"/>
                  </a:lnTo>
                  <a:lnTo>
                    <a:pt x="1195755" y="102196"/>
                  </a:lnTo>
                  <a:lnTo>
                    <a:pt x="1195755" y="60960"/>
                  </a:lnTo>
                  <a:lnTo>
                    <a:pt x="1201496" y="54076"/>
                  </a:lnTo>
                  <a:lnTo>
                    <a:pt x="1207376" y="49339"/>
                  </a:lnTo>
                  <a:lnTo>
                    <a:pt x="1213548" y="46596"/>
                  </a:lnTo>
                  <a:lnTo>
                    <a:pt x="1220139" y="45720"/>
                  </a:lnTo>
                  <a:lnTo>
                    <a:pt x="1226235" y="45720"/>
                  </a:lnTo>
                  <a:lnTo>
                    <a:pt x="1232433" y="48768"/>
                  </a:lnTo>
                  <a:lnTo>
                    <a:pt x="1235481" y="54864"/>
                  </a:lnTo>
                  <a:lnTo>
                    <a:pt x="1240053" y="59436"/>
                  </a:lnTo>
                  <a:lnTo>
                    <a:pt x="1241577" y="68580"/>
                  </a:lnTo>
                  <a:lnTo>
                    <a:pt x="1241577" y="39662"/>
                  </a:lnTo>
                  <a:lnTo>
                    <a:pt x="1236611" y="36766"/>
                  </a:lnTo>
                  <a:lnTo>
                    <a:pt x="1229436" y="34366"/>
                  </a:lnTo>
                  <a:lnTo>
                    <a:pt x="1221663" y="33528"/>
                  </a:lnTo>
                  <a:lnTo>
                    <a:pt x="1214196" y="34366"/>
                  </a:lnTo>
                  <a:lnTo>
                    <a:pt x="1207566" y="36766"/>
                  </a:lnTo>
                  <a:lnTo>
                    <a:pt x="1201521" y="40601"/>
                  </a:lnTo>
                  <a:lnTo>
                    <a:pt x="1195755" y="45720"/>
                  </a:lnTo>
                  <a:lnTo>
                    <a:pt x="1195755" y="35052"/>
                  </a:lnTo>
                  <a:lnTo>
                    <a:pt x="1180515" y="35052"/>
                  </a:lnTo>
                  <a:lnTo>
                    <a:pt x="1180515" y="158686"/>
                  </a:lnTo>
                  <a:lnTo>
                    <a:pt x="1195755" y="158686"/>
                  </a:lnTo>
                  <a:lnTo>
                    <a:pt x="1195755" y="117436"/>
                  </a:lnTo>
                  <a:lnTo>
                    <a:pt x="1201496" y="121437"/>
                  </a:lnTo>
                  <a:lnTo>
                    <a:pt x="1207376" y="124294"/>
                  </a:lnTo>
                  <a:lnTo>
                    <a:pt x="1213548" y="126009"/>
                  </a:lnTo>
                  <a:lnTo>
                    <a:pt x="1220139" y="126580"/>
                  </a:lnTo>
                  <a:lnTo>
                    <a:pt x="1227912" y="125730"/>
                  </a:lnTo>
                  <a:lnTo>
                    <a:pt x="1235087" y="123151"/>
                  </a:lnTo>
                  <a:lnTo>
                    <a:pt x="1241666" y="118872"/>
                  </a:lnTo>
                  <a:lnTo>
                    <a:pt x="1243101" y="117436"/>
                  </a:lnTo>
                  <a:lnTo>
                    <a:pt x="1246149" y="114388"/>
                  </a:lnTo>
                  <a:lnTo>
                    <a:pt x="1247673" y="112864"/>
                  </a:lnTo>
                  <a:lnTo>
                    <a:pt x="1251915" y="106349"/>
                  </a:lnTo>
                  <a:lnTo>
                    <a:pt x="1255293" y="98386"/>
                  </a:lnTo>
                  <a:lnTo>
                    <a:pt x="1257528" y="89293"/>
                  </a:lnTo>
                  <a:lnTo>
                    <a:pt x="1258341" y="79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136" y="2253996"/>
              <a:ext cx="71723" cy="8858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328291" y="2252567"/>
              <a:ext cx="76390" cy="9305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470308" y="2218944"/>
              <a:ext cx="424529" cy="158781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919221" y="232581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095" y="41148"/>
                  </a:moveTo>
                  <a:lnTo>
                    <a:pt x="0" y="41148"/>
                  </a:lnTo>
                  <a:lnTo>
                    <a:pt x="0" y="33528"/>
                  </a:lnTo>
                  <a:lnTo>
                    <a:pt x="6095" y="33528"/>
                  </a:lnTo>
                  <a:lnTo>
                    <a:pt x="9239" y="27432"/>
                  </a:lnTo>
                  <a:lnTo>
                    <a:pt x="9239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16859" y="0"/>
                  </a:lnTo>
                  <a:lnTo>
                    <a:pt x="16859" y="16764"/>
                  </a:lnTo>
                  <a:lnTo>
                    <a:pt x="16859" y="30480"/>
                  </a:lnTo>
                  <a:lnTo>
                    <a:pt x="10763" y="39624"/>
                  </a:lnTo>
                  <a:lnTo>
                    <a:pt x="6095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007899" y="2252567"/>
              <a:ext cx="1371314" cy="12515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450937" y="2252567"/>
              <a:ext cx="1258347" cy="125158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874257" y="2253996"/>
              <a:ext cx="99250" cy="8858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79579" y="2253996"/>
              <a:ext cx="71818" cy="8858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993320" y="2252567"/>
              <a:ext cx="84010" cy="9305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136861" y="2252567"/>
              <a:ext cx="166401" cy="9315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368986" y="2218943"/>
              <a:ext cx="297751" cy="15878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686645" y="2218944"/>
              <a:ext cx="322230" cy="160305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915924" y="2776727"/>
            <a:ext cx="2075814" cy="982980"/>
            <a:chOff x="915924" y="2776727"/>
            <a:chExt cx="2075814" cy="982980"/>
          </a:xfrm>
        </p:grpSpPr>
        <p:pic>
          <p:nvPicPr>
            <p:cNvPr id="133" name="object 13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15924" y="2776727"/>
              <a:ext cx="1082039" cy="390144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915924" y="3169919"/>
              <a:ext cx="1941830" cy="195580"/>
            </a:xfrm>
            <a:custGeom>
              <a:avLst/>
              <a:gdLst/>
              <a:ahLst/>
              <a:cxnLst/>
              <a:rect l="l" t="t" r="r" b="b"/>
              <a:pathLst>
                <a:path w="1941830" h="195579">
                  <a:moveTo>
                    <a:pt x="1941575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1941575" y="0"/>
                  </a:lnTo>
                  <a:lnTo>
                    <a:pt x="1941575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20495" y="3276599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243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47243" y="0"/>
                  </a:lnTo>
                  <a:lnTo>
                    <a:pt x="47243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027271" y="3204781"/>
              <a:ext cx="384809" cy="126682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1431893" y="3239928"/>
              <a:ext cx="72390" cy="88900"/>
            </a:xfrm>
            <a:custGeom>
              <a:avLst/>
              <a:gdLst/>
              <a:ahLst/>
              <a:cxnLst/>
              <a:rect l="l" t="t" r="r" b="b"/>
              <a:pathLst>
                <a:path w="72390" h="88900">
                  <a:moveTo>
                    <a:pt x="71818" y="88487"/>
                  </a:moveTo>
                  <a:lnTo>
                    <a:pt x="55054" y="88487"/>
                  </a:lnTo>
                  <a:lnTo>
                    <a:pt x="55054" y="50387"/>
                  </a:lnTo>
                  <a:lnTo>
                    <a:pt x="15335" y="50387"/>
                  </a:lnTo>
                  <a:lnTo>
                    <a:pt x="15335" y="88487"/>
                  </a:lnTo>
                  <a:lnTo>
                    <a:pt x="0" y="88487"/>
                  </a:lnTo>
                  <a:lnTo>
                    <a:pt x="0" y="0"/>
                  </a:lnTo>
                  <a:lnTo>
                    <a:pt x="15335" y="0"/>
                  </a:lnTo>
                  <a:lnTo>
                    <a:pt x="15335" y="36575"/>
                  </a:lnTo>
                  <a:lnTo>
                    <a:pt x="55054" y="36575"/>
                  </a:lnTo>
                  <a:lnTo>
                    <a:pt x="55054" y="0"/>
                  </a:lnTo>
                  <a:lnTo>
                    <a:pt x="71818" y="0"/>
                  </a:lnTo>
                  <a:lnTo>
                    <a:pt x="71818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519428" y="3238404"/>
              <a:ext cx="1273111" cy="125158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817875" y="331165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8" y="18288"/>
                  </a:moveTo>
                  <a:lnTo>
                    <a:pt x="0" y="18288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15924" y="3364991"/>
              <a:ext cx="2075814" cy="195580"/>
            </a:xfrm>
            <a:custGeom>
              <a:avLst/>
              <a:gdLst/>
              <a:ahLst/>
              <a:cxnLst/>
              <a:rect l="l" t="t" r="r" b="b"/>
              <a:pathLst>
                <a:path w="2075814" h="195579">
                  <a:moveTo>
                    <a:pt x="2075687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2075687" y="0"/>
                  </a:lnTo>
                  <a:lnTo>
                    <a:pt x="2075687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20495" y="3471672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243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47243" y="0"/>
                  </a:lnTo>
                  <a:lnTo>
                    <a:pt x="47243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33367" y="3401853"/>
              <a:ext cx="1954720" cy="156971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915924" y="3563111"/>
              <a:ext cx="1915795" cy="196850"/>
            </a:xfrm>
            <a:custGeom>
              <a:avLst/>
              <a:gdLst/>
              <a:ahLst/>
              <a:cxnLst/>
              <a:rect l="l" t="t" r="r" b="b"/>
              <a:pathLst>
                <a:path w="1915795" h="196850">
                  <a:moveTo>
                    <a:pt x="191566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1915667" y="0"/>
                  </a:lnTo>
                  <a:lnTo>
                    <a:pt x="1915667" y="19659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20483" y="3600069"/>
              <a:ext cx="628015" cy="157480"/>
            </a:xfrm>
            <a:custGeom>
              <a:avLst/>
              <a:gdLst/>
              <a:ahLst/>
              <a:cxnLst/>
              <a:rect l="l" t="t" r="r" b="b"/>
              <a:pathLst>
                <a:path w="628015" h="157479">
                  <a:moveTo>
                    <a:pt x="47244" y="71247"/>
                  </a:moveTo>
                  <a:lnTo>
                    <a:pt x="0" y="71247"/>
                  </a:lnTo>
                  <a:lnTo>
                    <a:pt x="0" y="86487"/>
                  </a:lnTo>
                  <a:lnTo>
                    <a:pt x="47244" y="86487"/>
                  </a:lnTo>
                  <a:lnTo>
                    <a:pt x="47244" y="71247"/>
                  </a:lnTo>
                  <a:close/>
                </a:path>
                <a:path w="628015" h="157479">
                  <a:moveTo>
                    <a:pt x="192316" y="381"/>
                  </a:moveTo>
                  <a:lnTo>
                    <a:pt x="112877" y="381"/>
                  </a:lnTo>
                  <a:lnTo>
                    <a:pt x="112877" y="15621"/>
                  </a:lnTo>
                  <a:lnTo>
                    <a:pt x="112877" y="123571"/>
                  </a:lnTo>
                  <a:lnTo>
                    <a:pt x="129641" y="123571"/>
                  </a:lnTo>
                  <a:lnTo>
                    <a:pt x="129641" y="15621"/>
                  </a:lnTo>
                  <a:lnTo>
                    <a:pt x="192316" y="15621"/>
                  </a:lnTo>
                  <a:lnTo>
                    <a:pt x="192316" y="381"/>
                  </a:lnTo>
                  <a:close/>
                </a:path>
                <a:path w="628015" h="157479">
                  <a:moveTo>
                    <a:pt x="285470" y="79349"/>
                  </a:moveTo>
                  <a:lnTo>
                    <a:pt x="284962" y="70205"/>
                  </a:lnTo>
                  <a:lnTo>
                    <a:pt x="284873" y="68516"/>
                  </a:lnTo>
                  <a:lnTo>
                    <a:pt x="282981" y="58966"/>
                  </a:lnTo>
                  <a:lnTo>
                    <a:pt x="279641" y="50850"/>
                  </a:lnTo>
                  <a:lnTo>
                    <a:pt x="274713" y="44297"/>
                  </a:lnTo>
                  <a:lnTo>
                    <a:pt x="268617" y="39319"/>
                  </a:lnTo>
                  <a:lnTo>
                    <a:pt x="268617" y="61061"/>
                  </a:lnTo>
                  <a:lnTo>
                    <a:pt x="268617" y="70205"/>
                  </a:lnTo>
                  <a:lnTo>
                    <a:pt x="219748" y="70205"/>
                  </a:lnTo>
                  <a:lnTo>
                    <a:pt x="221272" y="61061"/>
                  </a:lnTo>
                  <a:lnTo>
                    <a:pt x="224320" y="54965"/>
                  </a:lnTo>
                  <a:lnTo>
                    <a:pt x="227368" y="50393"/>
                  </a:lnTo>
                  <a:lnTo>
                    <a:pt x="231940" y="47345"/>
                  </a:lnTo>
                  <a:lnTo>
                    <a:pt x="238137" y="44297"/>
                  </a:lnTo>
                  <a:lnTo>
                    <a:pt x="250329" y="44297"/>
                  </a:lnTo>
                  <a:lnTo>
                    <a:pt x="256425" y="47345"/>
                  </a:lnTo>
                  <a:lnTo>
                    <a:pt x="260997" y="50393"/>
                  </a:lnTo>
                  <a:lnTo>
                    <a:pt x="265569" y="54965"/>
                  </a:lnTo>
                  <a:lnTo>
                    <a:pt x="268617" y="61061"/>
                  </a:lnTo>
                  <a:lnTo>
                    <a:pt x="268617" y="39319"/>
                  </a:lnTo>
                  <a:lnTo>
                    <a:pt x="268439" y="39166"/>
                  </a:lnTo>
                  <a:lnTo>
                    <a:pt x="261188" y="35293"/>
                  </a:lnTo>
                  <a:lnTo>
                    <a:pt x="253060" y="32854"/>
                  </a:lnTo>
                  <a:lnTo>
                    <a:pt x="244233" y="32004"/>
                  </a:lnTo>
                  <a:lnTo>
                    <a:pt x="235343" y="32854"/>
                  </a:lnTo>
                  <a:lnTo>
                    <a:pt x="205460" y="59537"/>
                  </a:lnTo>
                  <a:lnTo>
                    <a:pt x="202984" y="79349"/>
                  </a:lnTo>
                  <a:lnTo>
                    <a:pt x="203822" y="89319"/>
                  </a:lnTo>
                  <a:lnTo>
                    <a:pt x="228752" y="121920"/>
                  </a:lnTo>
                  <a:lnTo>
                    <a:pt x="245757" y="125158"/>
                  </a:lnTo>
                  <a:lnTo>
                    <a:pt x="253441" y="124612"/>
                  </a:lnTo>
                  <a:lnTo>
                    <a:pt x="283946" y="96113"/>
                  </a:lnTo>
                  <a:lnTo>
                    <a:pt x="268617" y="96113"/>
                  </a:lnTo>
                  <a:lnTo>
                    <a:pt x="267093" y="102209"/>
                  </a:lnTo>
                  <a:lnTo>
                    <a:pt x="265569" y="105346"/>
                  </a:lnTo>
                  <a:lnTo>
                    <a:pt x="256425" y="111442"/>
                  </a:lnTo>
                  <a:lnTo>
                    <a:pt x="251853" y="112966"/>
                  </a:lnTo>
                  <a:lnTo>
                    <a:pt x="238137" y="112966"/>
                  </a:lnTo>
                  <a:lnTo>
                    <a:pt x="231940" y="109918"/>
                  </a:lnTo>
                  <a:lnTo>
                    <a:pt x="227368" y="105346"/>
                  </a:lnTo>
                  <a:lnTo>
                    <a:pt x="222796" y="100685"/>
                  </a:lnTo>
                  <a:lnTo>
                    <a:pt x="219748" y="93065"/>
                  </a:lnTo>
                  <a:lnTo>
                    <a:pt x="219748" y="82397"/>
                  </a:lnTo>
                  <a:lnTo>
                    <a:pt x="285470" y="82397"/>
                  </a:lnTo>
                  <a:lnTo>
                    <a:pt x="285470" y="79349"/>
                  </a:lnTo>
                  <a:close/>
                </a:path>
                <a:path w="628015" h="157479">
                  <a:moveTo>
                    <a:pt x="381673" y="77825"/>
                  </a:moveTo>
                  <a:lnTo>
                    <a:pt x="365785" y="39166"/>
                  </a:lnTo>
                  <a:lnTo>
                    <a:pt x="364820" y="38557"/>
                  </a:lnTo>
                  <a:lnTo>
                    <a:pt x="364820" y="67157"/>
                  </a:lnTo>
                  <a:lnTo>
                    <a:pt x="364820" y="77825"/>
                  </a:lnTo>
                  <a:lnTo>
                    <a:pt x="349580" y="112966"/>
                  </a:lnTo>
                  <a:lnTo>
                    <a:pt x="334340" y="112966"/>
                  </a:lnTo>
                  <a:lnTo>
                    <a:pt x="326618" y="109918"/>
                  </a:lnTo>
                  <a:lnTo>
                    <a:pt x="318998" y="102209"/>
                  </a:lnTo>
                  <a:lnTo>
                    <a:pt x="318998" y="59537"/>
                  </a:lnTo>
                  <a:lnTo>
                    <a:pt x="324751" y="53301"/>
                  </a:lnTo>
                  <a:lnTo>
                    <a:pt x="330669" y="48488"/>
                  </a:lnTo>
                  <a:lnTo>
                    <a:pt x="336003" y="45821"/>
                  </a:lnTo>
                  <a:lnTo>
                    <a:pt x="336867" y="45389"/>
                  </a:lnTo>
                  <a:lnTo>
                    <a:pt x="343484" y="44297"/>
                  </a:lnTo>
                  <a:lnTo>
                    <a:pt x="349580" y="44297"/>
                  </a:lnTo>
                  <a:lnTo>
                    <a:pt x="355676" y="47345"/>
                  </a:lnTo>
                  <a:lnTo>
                    <a:pt x="358724" y="53441"/>
                  </a:lnTo>
                  <a:lnTo>
                    <a:pt x="363296" y="59537"/>
                  </a:lnTo>
                  <a:lnTo>
                    <a:pt x="364820" y="67157"/>
                  </a:lnTo>
                  <a:lnTo>
                    <a:pt x="364820" y="38557"/>
                  </a:lnTo>
                  <a:lnTo>
                    <a:pt x="359676" y="35293"/>
                  </a:lnTo>
                  <a:lnTo>
                    <a:pt x="352691" y="32854"/>
                  </a:lnTo>
                  <a:lnTo>
                    <a:pt x="345008" y="32004"/>
                  </a:lnTo>
                  <a:lnTo>
                    <a:pt x="337515" y="32880"/>
                  </a:lnTo>
                  <a:lnTo>
                    <a:pt x="330860" y="35483"/>
                  </a:lnTo>
                  <a:lnTo>
                    <a:pt x="324777" y="39801"/>
                  </a:lnTo>
                  <a:lnTo>
                    <a:pt x="318998" y="45821"/>
                  </a:lnTo>
                  <a:lnTo>
                    <a:pt x="318998" y="35153"/>
                  </a:lnTo>
                  <a:lnTo>
                    <a:pt x="303758" y="35153"/>
                  </a:lnTo>
                  <a:lnTo>
                    <a:pt x="303758" y="157162"/>
                  </a:lnTo>
                  <a:lnTo>
                    <a:pt x="318998" y="157162"/>
                  </a:lnTo>
                  <a:lnTo>
                    <a:pt x="318998" y="116014"/>
                  </a:lnTo>
                  <a:lnTo>
                    <a:pt x="324751" y="120015"/>
                  </a:lnTo>
                  <a:lnTo>
                    <a:pt x="330669" y="122872"/>
                  </a:lnTo>
                  <a:lnTo>
                    <a:pt x="336867" y="124587"/>
                  </a:lnTo>
                  <a:lnTo>
                    <a:pt x="343484" y="125158"/>
                  </a:lnTo>
                  <a:lnTo>
                    <a:pt x="351193" y="124333"/>
                  </a:lnTo>
                  <a:lnTo>
                    <a:pt x="358343" y="121920"/>
                  </a:lnTo>
                  <a:lnTo>
                    <a:pt x="364909" y="118097"/>
                  </a:lnTo>
                  <a:lnTo>
                    <a:pt x="367334" y="116014"/>
                  </a:lnTo>
                  <a:lnTo>
                    <a:pt x="370916" y="112966"/>
                  </a:lnTo>
                  <a:lnTo>
                    <a:pt x="375208" y="105727"/>
                  </a:lnTo>
                  <a:lnTo>
                    <a:pt x="378612" y="97650"/>
                  </a:lnTo>
                  <a:lnTo>
                    <a:pt x="380860" y="88442"/>
                  </a:lnTo>
                  <a:lnTo>
                    <a:pt x="381673" y="77825"/>
                  </a:lnTo>
                  <a:close/>
                </a:path>
                <a:path w="628015" h="157479">
                  <a:moveTo>
                    <a:pt x="474827" y="79349"/>
                  </a:moveTo>
                  <a:lnTo>
                    <a:pt x="459498" y="40563"/>
                  </a:lnTo>
                  <a:lnTo>
                    <a:pt x="459498" y="79349"/>
                  </a:lnTo>
                  <a:lnTo>
                    <a:pt x="458939" y="87020"/>
                  </a:lnTo>
                  <a:lnTo>
                    <a:pt x="457403" y="93827"/>
                  </a:lnTo>
                  <a:lnTo>
                    <a:pt x="454990" y="99491"/>
                  </a:lnTo>
                  <a:lnTo>
                    <a:pt x="447306" y="109918"/>
                  </a:lnTo>
                  <a:lnTo>
                    <a:pt x="441210" y="112966"/>
                  </a:lnTo>
                  <a:lnTo>
                    <a:pt x="425970" y="112966"/>
                  </a:lnTo>
                  <a:lnTo>
                    <a:pt x="419773" y="109918"/>
                  </a:lnTo>
                  <a:lnTo>
                    <a:pt x="415201" y="103733"/>
                  </a:lnTo>
                  <a:lnTo>
                    <a:pt x="410629" y="99161"/>
                  </a:lnTo>
                  <a:lnTo>
                    <a:pt x="409105" y="90017"/>
                  </a:lnTo>
                  <a:lnTo>
                    <a:pt x="409105" y="79349"/>
                  </a:lnTo>
                  <a:lnTo>
                    <a:pt x="425970" y="44297"/>
                  </a:lnTo>
                  <a:lnTo>
                    <a:pt x="441210" y="44297"/>
                  </a:lnTo>
                  <a:lnTo>
                    <a:pt x="459498" y="79349"/>
                  </a:lnTo>
                  <a:lnTo>
                    <a:pt x="459498" y="40563"/>
                  </a:lnTo>
                  <a:lnTo>
                    <a:pt x="457796" y="39166"/>
                  </a:lnTo>
                  <a:lnTo>
                    <a:pt x="450545" y="35293"/>
                  </a:lnTo>
                  <a:lnTo>
                    <a:pt x="442417" y="32854"/>
                  </a:lnTo>
                  <a:lnTo>
                    <a:pt x="433590" y="32004"/>
                  </a:lnTo>
                  <a:lnTo>
                    <a:pt x="424700" y="32854"/>
                  </a:lnTo>
                  <a:lnTo>
                    <a:pt x="394817" y="59537"/>
                  </a:lnTo>
                  <a:lnTo>
                    <a:pt x="392341" y="79349"/>
                  </a:lnTo>
                  <a:lnTo>
                    <a:pt x="392938" y="89319"/>
                  </a:lnTo>
                  <a:lnTo>
                    <a:pt x="416547" y="121920"/>
                  </a:lnTo>
                  <a:lnTo>
                    <a:pt x="433590" y="125158"/>
                  </a:lnTo>
                  <a:lnTo>
                    <a:pt x="442417" y="124333"/>
                  </a:lnTo>
                  <a:lnTo>
                    <a:pt x="472338" y="98450"/>
                  </a:lnTo>
                  <a:lnTo>
                    <a:pt x="474230" y="89319"/>
                  </a:lnTo>
                  <a:lnTo>
                    <a:pt x="474827" y="79349"/>
                  </a:lnTo>
                  <a:close/>
                </a:path>
                <a:path w="628015" h="157479">
                  <a:moveTo>
                    <a:pt x="554177" y="0"/>
                  </a:moveTo>
                  <a:lnTo>
                    <a:pt x="543509" y="0"/>
                  </a:lnTo>
                  <a:lnTo>
                    <a:pt x="541985" y="7620"/>
                  </a:lnTo>
                  <a:lnTo>
                    <a:pt x="537413" y="10668"/>
                  </a:lnTo>
                  <a:lnTo>
                    <a:pt x="520649" y="10668"/>
                  </a:lnTo>
                  <a:lnTo>
                    <a:pt x="516077" y="7620"/>
                  </a:lnTo>
                  <a:lnTo>
                    <a:pt x="514451" y="0"/>
                  </a:lnTo>
                  <a:lnTo>
                    <a:pt x="503783" y="0"/>
                  </a:lnTo>
                  <a:lnTo>
                    <a:pt x="506831" y="12192"/>
                  </a:lnTo>
                  <a:lnTo>
                    <a:pt x="511403" y="15240"/>
                  </a:lnTo>
                  <a:lnTo>
                    <a:pt x="516077" y="19812"/>
                  </a:lnTo>
                  <a:lnTo>
                    <a:pt x="522173" y="21336"/>
                  </a:lnTo>
                  <a:lnTo>
                    <a:pt x="535889" y="21336"/>
                  </a:lnTo>
                  <a:lnTo>
                    <a:pt x="541985" y="19812"/>
                  </a:lnTo>
                  <a:lnTo>
                    <a:pt x="546557" y="15240"/>
                  </a:lnTo>
                  <a:lnTo>
                    <a:pt x="551129" y="12192"/>
                  </a:lnTo>
                  <a:lnTo>
                    <a:pt x="551510" y="10668"/>
                  </a:lnTo>
                  <a:lnTo>
                    <a:pt x="554177" y="0"/>
                  </a:lnTo>
                  <a:close/>
                </a:path>
                <a:path w="628015" h="157479">
                  <a:moveTo>
                    <a:pt x="564934" y="35153"/>
                  </a:moveTo>
                  <a:lnTo>
                    <a:pt x="548081" y="35153"/>
                  </a:lnTo>
                  <a:lnTo>
                    <a:pt x="508355" y="102209"/>
                  </a:lnTo>
                  <a:lnTo>
                    <a:pt x="508355" y="35153"/>
                  </a:lnTo>
                  <a:lnTo>
                    <a:pt x="493115" y="35153"/>
                  </a:lnTo>
                  <a:lnTo>
                    <a:pt x="493115" y="123634"/>
                  </a:lnTo>
                  <a:lnTo>
                    <a:pt x="509879" y="123634"/>
                  </a:lnTo>
                  <a:lnTo>
                    <a:pt x="522274" y="102209"/>
                  </a:lnTo>
                  <a:lnTo>
                    <a:pt x="549605" y="54965"/>
                  </a:lnTo>
                  <a:lnTo>
                    <a:pt x="549605" y="123634"/>
                  </a:lnTo>
                  <a:lnTo>
                    <a:pt x="564934" y="123634"/>
                  </a:lnTo>
                  <a:lnTo>
                    <a:pt x="564934" y="54965"/>
                  </a:lnTo>
                  <a:lnTo>
                    <a:pt x="564934" y="35153"/>
                  </a:lnTo>
                  <a:close/>
                </a:path>
                <a:path w="628015" h="157479">
                  <a:moveTo>
                    <a:pt x="627888" y="71247"/>
                  </a:moveTo>
                  <a:lnTo>
                    <a:pt x="580656" y="71247"/>
                  </a:lnTo>
                  <a:lnTo>
                    <a:pt x="580656" y="86487"/>
                  </a:lnTo>
                  <a:lnTo>
                    <a:pt x="627888" y="86487"/>
                  </a:lnTo>
                  <a:lnTo>
                    <a:pt x="627888" y="71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9058" y="3635120"/>
              <a:ext cx="71723" cy="8858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700688" y="3632072"/>
              <a:ext cx="393953" cy="125158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158841" y="3632072"/>
              <a:ext cx="166401" cy="9315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394013" y="3632072"/>
              <a:ext cx="331374" cy="125158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745200" y="3600068"/>
              <a:ext cx="71818" cy="123634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915924" y="4157472"/>
            <a:ext cx="5739765" cy="1580515"/>
            <a:chOff x="915924" y="4157472"/>
            <a:chExt cx="5739765" cy="1580515"/>
          </a:xfrm>
        </p:grpSpPr>
        <p:sp>
          <p:nvSpPr>
            <p:cNvPr id="151" name="object 151"/>
            <p:cNvSpPr/>
            <p:nvPr/>
          </p:nvSpPr>
          <p:spPr>
            <a:xfrm>
              <a:off x="915924" y="4157472"/>
              <a:ext cx="1294130" cy="195580"/>
            </a:xfrm>
            <a:custGeom>
              <a:avLst/>
              <a:gdLst/>
              <a:ahLst/>
              <a:cxnLst/>
              <a:rect l="l" t="t" r="r" b="b"/>
              <a:pathLst>
                <a:path w="1294130" h="195579">
                  <a:moveTo>
                    <a:pt x="1293875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1293875" y="0"/>
                  </a:lnTo>
                  <a:lnTo>
                    <a:pt x="1293875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926496" y="4192143"/>
              <a:ext cx="497776" cy="158781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483899" y="4227290"/>
              <a:ext cx="160305" cy="88487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667065" y="4224242"/>
              <a:ext cx="482631" cy="93059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2171033" y="4227290"/>
              <a:ext cx="17145" cy="88900"/>
            </a:xfrm>
            <a:custGeom>
              <a:avLst/>
              <a:gdLst/>
              <a:ahLst/>
              <a:cxnLst/>
              <a:rect l="l" t="t" r="r" b="b"/>
              <a:pathLst>
                <a:path w="17144" h="88900">
                  <a:moveTo>
                    <a:pt x="16764" y="88487"/>
                  </a:moveTo>
                  <a:lnTo>
                    <a:pt x="0" y="88487"/>
                  </a:lnTo>
                  <a:lnTo>
                    <a:pt x="0" y="70199"/>
                  </a:lnTo>
                  <a:lnTo>
                    <a:pt x="16764" y="70199"/>
                  </a:lnTo>
                  <a:lnTo>
                    <a:pt x="16764" y="88487"/>
                  </a:lnTo>
                  <a:close/>
                </a:path>
                <a:path w="17144" h="88900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15924" y="4355592"/>
              <a:ext cx="3983990" cy="195580"/>
            </a:xfrm>
            <a:custGeom>
              <a:avLst/>
              <a:gdLst/>
              <a:ahLst/>
              <a:cxnLst/>
              <a:rect l="l" t="t" r="r" b="b"/>
              <a:pathLst>
                <a:path w="3983990" h="195579">
                  <a:moveTo>
                    <a:pt x="3983736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3983736" y="0"/>
                  </a:lnTo>
                  <a:lnTo>
                    <a:pt x="3983736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923448" y="4389024"/>
              <a:ext cx="384810" cy="12668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328070" y="4425600"/>
              <a:ext cx="71723" cy="8858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421225" y="4389024"/>
              <a:ext cx="131349" cy="16021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575434" y="4422648"/>
              <a:ext cx="198596" cy="93059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838134" y="4422648"/>
              <a:ext cx="166497" cy="93059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073306" y="4389024"/>
              <a:ext cx="297751" cy="158686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390965" y="4389024"/>
              <a:ext cx="322230" cy="16021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2775191" y="4411980"/>
              <a:ext cx="144145" cy="82550"/>
            </a:xfrm>
            <a:custGeom>
              <a:avLst/>
              <a:gdLst/>
              <a:ahLst/>
              <a:cxnLst/>
              <a:rect l="l" t="t" r="r" b="b"/>
              <a:pathLst>
                <a:path w="144144" h="82550">
                  <a:moveTo>
                    <a:pt x="47256" y="50292"/>
                  </a:moveTo>
                  <a:lnTo>
                    <a:pt x="0" y="50292"/>
                  </a:lnTo>
                  <a:lnTo>
                    <a:pt x="0" y="65532"/>
                  </a:lnTo>
                  <a:lnTo>
                    <a:pt x="47256" y="65532"/>
                  </a:lnTo>
                  <a:lnTo>
                    <a:pt x="47256" y="50292"/>
                  </a:lnTo>
                  <a:close/>
                </a:path>
                <a:path w="144144" h="82550">
                  <a:moveTo>
                    <a:pt x="144119" y="33528"/>
                  </a:moveTo>
                  <a:lnTo>
                    <a:pt x="63157" y="0"/>
                  </a:lnTo>
                  <a:lnTo>
                    <a:pt x="63157" y="15240"/>
                  </a:lnTo>
                  <a:lnTo>
                    <a:pt x="127355" y="41148"/>
                  </a:lnTo>
                  <a:lnTo>
                    <a:pt x="63157" y="67056"/>
                  </a:lnTo>
                  <a:lnTo>
                    <a:pt x="63157" y="82397"/>
                  </a:lnTo>
                  <a:lnTo>
                    <a:pt x="144119" y="48768"/>
                  </a:lnTo>
                  <a:lnTo>
                    <a:pt x="144119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983515" y="4389024"/>
              <a:ext cx="387857" cy="158686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391185" y="4422648"/>
              <a:ext cx="174021" cy="93059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633978" y="4389024"/>
              <a:ext cx="131349" cy="16021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786663" y="4422648"/>
              <a:ext cx="200120" cy="93059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049363" y="4422648"/>
              <a:ext cx="167925" cy="93059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279963" y="4422648"/>
              <a:ext cx="262604" cy="1250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562475" y="4389024"/>
              <a:ext cx="323754" cy="160210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915924" y="4553711"/>
              <a:ext cx="4130040" cy="195580"/>
            </a:xfrm>
            <a:custGeom>
              <a:avLst/>
              <a:gdLst/>
              <a:ahLst/>
              <a:cxnLst/>
              <a:rect l="l" t="t" r="r" b="b"/>
              <a:pathLst>
                <a:path w="4130040" h="195579">
                  <a:moveTo>
                    <a:pt x="4130040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4130040" y="0"/>
                  </a:lnTo>
                  <a:lnTo>
                    <a:pt x="4130040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20483" y="4589399"/>
              <a:ext cx="158750" cy="123189"/>
            </a:xfrm>
            <a:custGeom>
              <a:avLst/>
              <a:gdLst/>
              <a:ahLst/>
              <a:cxnLst/>
              <a:rect l="l" t="t" r="r" b="b"/>
              <a:pathLst>
                <a:path w="158750" h="123189">
                  <a:moveTo>
                    <a:pt x="47244" y="70993"/>
                  </a:moveTo>
                  <a:lnTo>
                    <a:pt x="0" y="70993"/>
                  </a:lnTo>
                  <a:lnTo>
                    <a:pt x="0" y="86233"/>
                  </a:lnTo>
                  <a:lnTo>
                    <a:pt x="47244" y="86233"/>
                  </a:lnTo>
                  <a:lnTo>
                    <a:pt x="47244" y="70993"/>
                  </a:lnTo>
                  <a:close/>
                </a:path>
                <a:path w="158750" h="123189">
                  <a:moveTo>
                    <a:pt x="158699" y="107950"/>
                  </a:moveTo>
                  <a:lnTo>
                    <a:pt x="83832" y="107950"/>
                  </a:lnTo>
                  <a:lnTo>
                    <a:pt x="83832" y="67310"/>
                  </a:lnTo>
                  <a:lnTo>
                    <a:pt x="151079" y="67310"/>
                  </a:lnTo>
                  <a:lnTo>
                    <a:pt x="151079" y="52070"/>
                  </a:lnTo>
                  <a:lnTo>
                    <a:pt x="83832" y="52070"/>
                  </a:lnTo>
                  <a:lnTo>
                    <a:pt x="83832" y="15240"/>
                  </a:lnTo>
                  <a:lnTo>
                    <a:pt x="155651" y="15240"/>
                  </a:lnTo>
                  <a:lnTo>
                    <a:pt x="155651" y="0"/>
                  </a:lnTo>
                  <a:lnTo>
                    <a:pt x="67068" y="0"/>
                  </a:lnTo>
                  <a:lnTo>
                    <a:pt x="67068" y="15240"/>
                  </a:lnTo>
                  <a:lnTo>
                    <a:pt x="67068" y="52070"/>
                  </a:lnTo>
                  <a:lnTo>
                    <a:pt x="67068" y="67310"/>
                  </a:lnTo>
                  <a:lnTo>
                    <a:pt x="67068" y="107950"/>
                  </a:lnTo>
                  <a:lnTo>
                    <a:pt x="67068" y="123190"/>
                  </a:lnTo>
                  <a:lnTo>
                    <a:pt x="158699" y="123190"/>
                  </a:lnTo>
                  <a:lnTo>
                    <a:pt x="158699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98994" y="4624101"/>
              <a:ext cx="71723" cy="88487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193672" y="4587430"/>
              <a:ext cx="413861" cy="16021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627441" y="4624101"/>
              <a:ext cx="71723" cy="88487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722120" y="4624101"/>
              <a:ext cx="97821" cy="88487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841182" y="4620958"/>
              <a:ext cx="82486" cy="9315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987772" y="4620958"/>
              <a:ext cx="166496" cy="93154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219896" y="4587430"/>
              <a:ext cx="203072" cy="12668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442876" y="4587430"/>
              <a:ext cx="419957" cy="160210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2926080" y="4610392"/>
              <a:ext cx="142875" cy="82550"/>
            </a:xfrm>
            <a:custGeom>
              <a:avLst/>
              <a:gdLst/>
              <a:ahLst/>
              <a:cxnLst/>
              <a:rect l="l" t="t" r="r" b="b"/>
              <a:pathLst>
                <a:path w="142875" h="82550">
                  <a:moveTo>
                    <a:pt x="47244" y="49999"/>
                  </a:moveTo>
                  <a:lnTo>
                    <a:pt x="0" y="49999"/>
                  </a:lnTo>
                  <a:lnTo>
                    <a:pt x="0" y="65239"/>
                  </a:lnTo>
                  <a:lnTo>
                    <a:pt x="47244" y="65239"/>
                  </a:lnTo>
                  <a:lnTo>
                    <a:pt x="47244" y="49999"/>
                  </a:lnTo>
                  <a:close/>
                </a:path>
                <a:path w="142875" h="82550">
                  <a:moveTo>
                    <a:pt x="142875" y="33528"/>
                  </a:moveTo>
                  <a:lnTo>
                    <a:pt x="61912" y="0"/>
                  </a:lnTo>
                  <a:lnTo>
                    <a:pt x="61912" y="15240"/>
                  </a:lnTo>
                  <a:lnTo>
                    <a:pt x="126111" y="41148"/>
                  </a:lnTo>
                  <a:lnTo>
                    <a:pt x="61912" y="67056"/>
                  </a:lnTo>
                  <a:lnTo>
                    <a:pt x="61912" y="82384"/>
                  </a:lnTo>
                  <a:lnTo>
                    <a:pt x="142875" y="48768"/>
                  </a:lnTo>
                  <a:lnTo>
                    <a:pt x="142875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3130010" y="4587430"/>
              <a:ext cx="297846" cy="158686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3447668" y="4620958"/>
              <a:ext cx="264223" cy="93154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780567" y="4587430"/>
              <a:ext cx="131349" cy="16021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3936396" y="4620958"/>
              <a:ext cx="200025" cy="9315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200525" y="4620958"/>
              <a:ext cx="166496" cy="93154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4426546" y="4587430"/>
              <a:ext cx="606425" cy="160655"/>
            </a:xfrm>
            <a:custGeom>
              <a:avLst/>
              <a:gdLst/>
              <a:ahLst/>
              <a:cxnLst/>
              <a:rect l="l" t="t" r="r" b="b"/>
              <a:pathLst>
                <a:path w="606425" h="160654">
                  <a:moveTo>
                    <a:pt x="76390" y="53441"/>
                  </a:moveTo>
                  <a:lnTo>
                    <a:pt x="41236" y="33528"/>
                  </a:lnTo>
                  <a:lnTo>
                    <a:pt x="32397" y="34378"/>
                  </a:lnTo>
                  <a:lnTo>
                    <a:pt x="2476" y="60490"/>
                  </a:lnTo>
                  <a:lnTo>
                    <a:pt x="0" y="80873"/>
                  </a:lnTo>
                  <a:lnTo>
                    <a:pt x="596" y="90843"/>
                  </a:lnTo>
                  <a:lnTo>
                    <a:pt x="24244" y="123444"/>
                  </a:lnTo>
                  <a:lnTo>
                    <a:pt x="41236" y="126682"/>
                  </a:lnTo>
                  <a:lnTo>
                    <a:pt x="48056" y="126136"/>
                  </a:lnTo>
                  <a:lnTo>
                    <a:pt x="76390" y="106870"/>
                  </a:lnTo>
                  <a:lnTo>
                    <a:pt x="76390" y="97637"/>
                  </a:lnTo>
                  <a:lnTo>
                    <a:pt x="61048" y="97637"/>
                  </a:lnTo>
                  <a:lnTo>
                    <a:pt x="61048" y="103733"/>
                  </a:lnTo>
                  <a:lnTo>
                    <a:pt x="51904" y="112966"/>
                  </a:lnTo>
                  <a:lnTo>
                    <a:pt x="47332" y="114490"/>
                  </a:lnTo>
                  <a:lnTo>
                    <a:pt x="33616" y="114490"/>
                  </a:lnTo>
                  <a:lnTo>
                    <a:pt x="27432" y="111442"/>
                  </a:lnTo>
                  <a:lnTo>
                    <a:pt x="18288" y="99161"/>
                  </a:lnTo>
                  <a:lnTo>
                    <a:pt x="16764" y="91541"/>
                  </a:lnTo>
                  <a:lnTo>
                    <a:pt x="16764" y="80873"/>
                  </a:lnTo>
                  <a:lnTo>
                    <a:pt x="33616" y="45821"/>
                  </a:lnTo>
                  <a:lnTo>
                    <a:pt x="47332" y="45821"/>
                  </a:lnTo>
                  <a:lnTo>
                    <a:pt x="51904" y="47345"/>
                  </a:lnTo>
                  <a:lnTo>
                    <a:pt x="61048" y="56489"/>
                  </a:lnTo>
                  <a:lnTo>
                    <a:pt x="61048" y="62585"/>
                  </a:lnTo>
                  <a:lnTo>
                    <a:pt x="76390" y="62585"/>
                  </a:lnTo>
                  <a:lnTo>
                    <a:pt x="76390" y="53441"/>
                  </a:lnTo>
                  <a:close/>
                </a:path>
                <a:path w="606425" h="160654">
                  <a:moveTo>
                    <a:pt x="168021" y="80873"/>
                  </a:moveTo>
                  <a:lnTo>
                    <a:pt x="151257" y="41935"/>
                  </a:lnTo>
                  <a:lnTo>
                    <a:pt x="151257" y="71729"/>
                  </a:lnTo>
                  <a:lnTo>
                    <a:pt x="100876" y="71729"/>
                  </a:lnTo>
                  <a:lnTo>
                    <a:pt x="102400" y="62585"/>
                  </a:lnTo>
                  <a:lnTo>
                    <a:pt x="105448" y="56489"/>
                  </a:lnTo>
                  <a:lnTo>
                    <a:pt x="110020" y="51917"/>
                  </a:lnTo>
                  <a:lnTo>
                    <a:pt x="119164" y="45821"/>
                  </a:lnTo>
                  <a:lnTo>
                    <a:pt x="132969" y="45821"/>
                  </a:lnTo>
                  <a:lnTo>
                    <a:pt x="142113" y="51917"/>
                  </a:lnTo>
                  <a:lnTo>
                    <a:pt x="146685" y="56489"/>
                  </a:lnTo>
                  <a:lnTo>
                    <a:pt x="149733" y="62585"/>
                  </a:lnTo>
                  <a:lnTo>
                    <a:pt x="151257" y="71729"/>
                  </a:lnTo>
                  <a:lnTo>
                    <a:pt x="151257" y="41935"/>
                  </a:lnTo>
                  <a:lnTo>
                    <a:pt x="149809" y="40703"/>
                  </a:lnTo>
                  <a:lnTo>
                    <a:pt x="143052" y="36868"/>
                  </a:lnTo>
                  <a:lnTo>
                    <a:pt x="135432" y="34467"/>
                  </a:lnTo>
                  <a:lnTo>
                    <a:pt x="126784" y="33629"/>
                  </a:lnTo>
                  <a:lnTo>
                    <a:pt x="117297" y="34467"/>
                  </a:lnTo>
                  <a:lnTo>
                    <a:pt x="87350" y="61061"/>
                  </a:lnTo>
                  <a:lnTo>
                    <a:pt x="84112" y="80873"/>
                  </a:lnTo>
                  <a:lnTo>
                    <a:pt x="84937" y="90881"/>
                  </a:lnTo>
                  <a:lnTo>
                    <a:pt x="110020" y="123444"/>
                  </a:lnTo>
                  <a:lnTo>
                    <a:pt x="128308" y="126682"/>
                  </a:lnTo>
                  <a:lnTo>
                    <a:pt x="135191" y="126136"/>
                  </a:lnTo>
                  <a:lnTo>
                    <a:pt x="166497" y="97726"/>
                  </a:lnTo>
                  <a:lnTo>
                    <a:pt x="149733" y="97726"/>
                  </a:lnTo>
                  <a:lnTo>
                    <a:pt x="149733" y="103822"/>
                  </a:lnTo>
                  <a:lnTo>
                    <a:pt x="146685" y="106870"/>
                  </a:lnTo>
                  <a:lnTo>
                    <a:pt x="142113" y="109918"/>
                  </a:lnTo>
                  <a:lnTo>
                    <a:pt x="139065" y="112966"/>
                  </a:lnTo>
                  <a:lnTo>
                    <a:pt x="132969" y="114490"/>
                  </a:lnTo>
                  <a:lnTo>
                    <a:pt x="120688" y="114490"/>
                  </a:lnTo>
                  <a:lnTo>
                    <a:pt x="114592" y="111442"/>
                  </a:lnTo>
                  <a:lnTo>
                    <a:pt x="110020" y="106870"/>
                  </a:lnTo>
                  <a:lnTo>
                    <a:pt x="103924" y="102298"/>
                  </a:lnTo>
                  <a:lnTo>
                    <a:pt x="102400" y="94678"/>
                  </a:lnTo>
                  <a:lnTo>
                    <a:pt x="100876" y="83921"/>
                  </a:lnTo>
                  <a:lnTo>
                    <a:pt x="168021" y="83921"/>
                  </a:lnTo>
                  <a:lnTo>
                    <a:pt x="168021" y="80873"/>
                  </a:lnTo>
                  <a:close/>
                </a:path>
                <a:path w="606425" h="160654">
                  <a:moveTo>
                    <a:pt x="264223" y="79349"/>
                  </a:moveTo>
                  <a:lnTo>
                    <a:pt x="248335" y="40690"/>
                  </a:lnTo>
                  <a:lnTo>
                    <a:pt x="247370" y="40081"/>
                  </a:lnTo>
                  <a:lnTo>
                    <a:pt x="247370" y="68681"/>
                  </a:lnTo>
                  <a:lnTo>
                    <a:pt x="247370" y="79349"/>
                  </a:lnTo>
                  <a:lnTo>
                    <a:pt x="232130" y="114490"/>
                  </a:lnTo>
                  <a:lnTo>
                    <a:pt x="216789" y="114490"/>
                  </a:lnTo>
                  <a:lnTo>
                    <a:pt x="209169" y="109918"/>
                  </a:lnTo>
                  <a:lnTo>
                    <a:pt x="201549" y="103733"/>
                  </a:lnTo>
                  <a:lnTo>
                    <a:pt x="201549" y="61061"/>
                  </a:lnTo>
                  <a:lnTo>
                    <a:pt x="207289" y="54825"/>
                  </a:lnTo>
                  <a:lnTo>
                    <a:pt x="213182" y="50012"/>
                  </a:lnTo>
                  <a:lnTo>
                    <a:pt x="219379" y="46913"/>
                  </a:lnTo>
                  <a:lnTo>
                    <a:pt x="226034" y="45821"/>
                  </a:lnTo>
                  <a:lnTo>
                    <a:pt x="232130" y="45821"/>
                  </a:lnTo>
                  <a:lnTo>
                    <a:pt x="238226" y="48869"/>
                  </a:lnTo>
                  <a:lnTo>
                    <a:pt x="241274" y="54965"/>
                  </a:lnTo>
                  <a:lnTo>
                    <a:pt x="245846" y="61061"/>
                  </a:lnTo>
                  <a:lnTo>
                    <a:pt x="247370" y="68681"/>
                  </a:lnTo>
                  <a:lnTo>
                    <a:pt x="247370" y="40081"/>
                  </a:lnTo>
                  <a:lnTo>
                    <a:pt x="242227" y="36817"/>
                  </a:lnTo>
                  <a:lnTo>
                    <a:pt x="235242" y="34378"/>
                  </a:lnTo>
                  <a:lnTo>
                    <a:pt x="227558" y="33528"/>
                  </a:lnTo>
                  <a:lnTo>
                    <a:pt x="220014" y="34378"/>
                  </a:lnTo>
                  <a:lnTo>
                    <a:pt x="213372" y="36817"/>
                  </a:lnTo>
                  <a:lnTo>
                    <a:pt x="207314" y="40690"/>
                  </a:lnTo>
                  <a:lnTo>
                    <a:pt x="201549" y="45821"/>
                  </a:lnTo>
                  <a:lnTo>
                    <a:pt x="201549" y="36677"/>
                  </a:lnTo>
                  <a:lnTo>
                    <a:pt x="186309" y="36677"/>
                  </a:lnTo>
                  <a:lnTo>
                    <a:pt x="186309" y="158686"/>
                  </a:lnTo>
                  <a:lnTo>
                    <a:pt x="201549" y="158686"/>
                  </a:lnTo>
                  <a:lnTo>
                    <a:pt x="201549" y="117538"/>
                  </a:lnTo>
                  <a:lnTo>
                    <a:pt x="206641" y="121539"/>
                  </a:lnTo>
                  <a:lnTo>
                    <a:pt x="212610" y="124396"/>
                  </a:lnTo>
                  <a:lnTo>
                    <a:pt x="219163" y="126111"/>
                  </a:lnTo>
                  <a:lnTo>
                    <a:pt x="226034" y="126682"/>
                  </a:lnTo>
                  <a:lnTo>
                    <a:pt x="233743" y="125857"/>
                  </a:lnTo>
                  <a:lnTo>
                    <a:pt x="240893" y="123444"/>
                  </a:lnTo>
                  <a:lnTo>
                    <a:pt x="247459" y="119621"/>
                  </a:lnTo>
                  <a:lnTo>
                    <a:pt x="249885" y="117538"/>
                  </a:lnTo>
                  <a:lnTo>
                    <a:pt x="253466" y="114490"/>
                  </a:lnTo>
                  <a:lnTo>
                    <a:pt x="257708" y="107289"/>
                  </a:lnTo>
                  <a:lnTo>
                    <a:pt x="261124" y="99212"/>
                  </a:lnTo>
                  <a:lnTo>
                    <a:pt x="263398" y="89979"/>
                  </a:lnTo>
                  <a:lnTo>
                    <a:pt x="264223" y="79349"/>
                  </a:lnTo>
                  <a:close/>
                </a:path>
                <a:path w="606425" h="160654">
                  <a:moveTo>
                    <a:pt x="355765" y="36677"/>
                  </a:moveTo>
                  <a:lnTo>
                    <a:pt x="339001" y="36677"/>
                  </a:lnTo>
                  <a:lnTo>
                    <a:pt x="299275" y="103733"/>
                  </a:lnTo>
                  <a:lnTo>
                    <a:pt x="299275" y="36677"/>
                  </a:lnTo>
                  <a:lnTo>
                    <a:pt x="282511" y="36677"/>
                  </a:lnTo>
                  <a:lnTo>
                    <a:pt x="282511" y="125158"/>
                  </a:lnTo>
                  <a:lnTo>
                    <a:pt x="300799" y="125158"/>
                  </a:lnTo>
                  <a:lnTo>
                    <a:pt x="340525" y="56489"/>
                  </a:lnTo>
                  <a:lnTo>
                    <a:pt x="340525" y="125158"/>
                  </a:lnTo>
                  <a:lnTo>
                    <a:pt x="355765" y="125158"/>
                  </a:lnTo>
                  <a:lnTo>
                    <a:pt x="355765" y="36677"/>
                  </a:lnTo>
                  <a:close/>
                </a:path>
                <a:path w="606425" h="160654">
                  <a:moveTo>
                    <a:pt x="450443" y="67157"/>
                  </a:moveTo>
                  <a:lnTo>
                    <a:pt x="428536" y="35674"/>
                  </a:lnTo>
                  <a:lnTo>
                    <a:pt x="413867" y="33528"/>
                  </a:lnTo>
                  <a:lnTo>
                    <a:pt x="397776" y="35267"/>
                  </a:lnTo>
                  <a:lnTo>
                    <a:pt x="386156" y="40436"/>
                  </a:lnTo>
                  <a:lnTo>
                    <a:pt x="378828" y="49047"/>
                  </a:lnTo>
                  <a:lnTo>
                    <a:pt x="375666" y="61061"/>
                  </a:lnTo>
                  <a:lnTo>
                    <a:pt x="390906" y="61061"/>
                  </a:lnTo>
                  <a:lnTo>
                    <a:pt x="392315" y="54825"/>
                  </a:lnTo>
                  <a:lnTo>
                    <a:pt x="396443" y="50012"/>
                  </a:lnTo>
                  <a:lnTo>
                    <a:pt x="403161" y="46913"/>
                  </a:lnTo>
                  <a:lnTo>
                    <a:pt x="412343" y="45821"/>
                  </a:lnTo>
                  <a:lnTo>
                    <a:pt x="419963" y="45821"/>
                  </a:lnTo>
                  <a:lnTo>
                    <a:pt x="424535" y="47345"/>
                  </a:lnTo>
                  <a:lnTo>
                    <a:pt x="430631" y="50393"/>
                  </a:lnTo>
                  <a:lnTo>
                    <a:pt x="433679" y="56489"/>
                  </a:lnTo>
                  <a:lnTo>
                    <a:pt x="433679" y="70205"/>
                  </a:lnTo>
                  <a:lnTo>
                    <a:pt x="433679" y="80873"/>
                  </a:lnTo>
                  <a:lnTo>
                    <a:pt x="433679" y="100685"/>
                  </a:lnTo>
                  <a:lnTo>
                    <a:pt x="430631" y="105346"/>
                  </a:lnTo>
                  <a:lnTo>
                    <a:pt x="427583" y="108394"/>
                  </a:lnTo>
                  <a:lnTo>
                    <a:pt x="423011" y="111442"/>
                  </a:lnTo>
                  <a:lnTo>
                    <a:pt x="418439" y="112966"/>
                  </a:lnTo>
                  <a:lnTo>
                    <a:pt x="412343" y="114490"/>
                  </a:lnTo>
                  <a:lnTo>
                    <a:pt x="401574" y="114490"/>
                  </a:lnTo>
                  <a:lnTo>
                    <a:pt x="397002" y="112966"/>
                  </a:lnTo>
                  <a:lnTo>
                    <a:pt x="393954" y="109918"/>
                  </a:lnTo>
                  <a:lnTo>
                    <a:pt x="390906" y="108394"/>
                  </a:lnTo>
                  <a:lnTo>
                    <a:pt x="389382" y="105346"/>
                  </a:lnTo>
                  <a:lnTo>
                    <a:pt x="389382" y="100685"/>
                  </a:lnTo>
                  <a:lnTo>
                    <a:pt x="391401" y="91808"/>
                  </a:lnTo>
                  <a:lnTo>
                    <a:pt x="397586" y="85636"/>
                  </a:lnTo>
                  <a:lnTo>
                    <a:pt x="408063" y="82042"/>
                  </a:lnTo>
                  <a:lnTo>
                    <a:pt x="423011" y="80873"/>
                  </a:lnTo>
                  <a:lnTo>
                    <a:pt x="433679" y="80873"/>
                  </a:lnTo>
                  <a:lnTo>
                    <a:pt x="433679" y="70205"/>
                  </a:lnTo>
                  <a:lnTo>
                    <a:pt x="426059" y="70205"/>
                  </a:lnTo>
                  <a:lnTo>
                    <a:pt x="402882" y="72186"/>
                  </a:lnTo>
                  <a:lnTo>
                    <a:pt x="386156" y="78016"/>
                  </a:lnTo>
                  <a:lnTo>
                    <a:pt x="376021" y="87566"/>
                  </a:lnTo>
                  <a:lnTo>
                    <a:pt x="372618" y="100685"/>
                  </a:lnTo>
                  <a:lnTo>
                    <a:pt x="372618" y="108394"/>
                  </a:lnTo>
                  <a:lnTo>
                    <a:pt x="375666" y="114490"/>
                  </a:lnTo>
                  <a:lnTo>
                    <a:pt x="381762" y="119062"/>
                  </a:lnTo>
                  <a:lnTo>
                    <a:pt x="386334" y="123634"/>
                  </a:lnTo>
                  <a:lnTo>
                    <a:pt x="393954" y="126682"/>
                  </a:lnTo>
                  <a:lnTo>
                    <a:pt x="403098" y="126682"/>
                  </a:lnTo>
                  <a:lnTo>
                    <a:pt x="411988" y="125882"/>
                  </a:lnTo>
                  <a:lnTo>
                    <a:pt x="420141" y="123634"/>
                  </a:lnTo>
                  <a:lnTo>
                    <a:pt x="427405" y="120256"/>
                  </a:lnTo>
                  <a:lnTo>
                    <a:pt x="433679" y="116014"/>
                  </a:lnTo>
                  <a:lnTo>
                    <a:pt x="433679" y="125158"/>
                  </a:lnTo>
                  <a:lnTo>
                    <a:pt x="450443" y="125158"/>
                  </a:lnTo>
                  <a:lnTo>
                    <a:pt x="450443" y="116014"/>
                  </a:lnTo>
                  <a:lnTo>
                    <a:pt x="450443" y="114490"/>
                  </a:lnTo>
                  <a:lnTo>
                    <a:pt x="450443" y="80873"/>
                  </a:lnTo>
                  <a:lnTo>
                    <a:pt x="450443" y="67157"/>
                  </a:lnTo>
                  <a:close/>
                </a:path>
                <a:path w="606425" h="160654">
                  <a:moveTo>
                    <a:pt x="546646" y="36677"/>
                  </a:moveTo>
                  <a:lnTo>
                    <a:pt x="479488" y="36677"/>
                  </a:lnTo>
                  <a:lnTo>
                    <a:pt x="479488" y="106870"/>
                  </a:lnTo>
                  <a:lnTo>
                    <a:pt x="477964" y="109918"/>
                  </a:lnTo>
                  <a:lnTo>
                    <a:pt x="474916" y="112966"/>
                  </a:lnTo>
                  <a:lnTo>
                    <a:pt x="465772" y="112966"/>
                  </a:lnTo>
                  <a:lnTo>
                    <a:pt x="462724" y="111442"/>
                  </a:lnTo>
                  <a:lnTo>
                    <a:pt x="462724" y="125158"/>
                  </a:lnTo>
                  <a:lnTo>
                    <a:pt x="479488" y="125158"/>
                  </a:lnTo>
                  <a:lnTo>
                    <a:pt x="485584" y="123634"/>
                  </a:lnTo>
                  <a:lnTo>
                    <a:pt x="493204" y="116014"/>
                  </a:lnTo>
                  <a:lnTo>
                    <a:pt x="496252" y="106870"/>
                  </a:lnTo>
                  <a:lnTo>
                    <a:pt x="496252" y="48869"/>
                  </a:lnTo>
                  <a:lnTo>
                    <a:pt x="531406" y="48869"/>
                  </a:lnTo>
                  <a:lnTo>
                    <a:pt x="531406" y="125158"/>
                  </a:lnTo>
                  <a:lnTo>
                    <a:pt x="546646" y="125158"/>
                  </a:lnTo>
                  <a:lnTo>
                    <a:pt x="546646" y="36677"/>
                  </a:lnTo>
                  <a:close/>
                </a:path>
                <a:path w="606425" h="160654">
                  <a:moveTo>
                    <a:pt x="606259" y="80873"/>
                  </a:moveTo>
                  <a:lnTo>
                    <a:pt x="604291" y="59664"/>
                  </a:lnTo>
                  <a:lnTo>
                    <a:pt x="598449" y="39293"/>
                  </a:lnTo>
                  <a:lnTo>
                    <a:pt x="588860" y="19494"/>
                  </a:lnTo>
                  <a:lnTo>
                    <a:pt x="575691" y="0"/>
                  </a:lnTo>
                  <a:lnTo>
                    <a:pt x="565023" y="0"/>
                  </a:lnTo>
                  <a:lnTo>
                    <a:pt x="576148" y="19710"/>
                  </a:lnTo>
                  <a:lnTo>
                    <a:pt x="584263" y="39865"/>
                  </a:lnTo>
                  <a:lnTo>
                    <a:pt x="589241" y="60312"/>
                  </a:lnTo>
                  <a:lnTo>
                    <a:pt x="590931" y="80873"/>
                  </a:lnTo>
                  <a:lnTo>
                    <a:pt x="589241" y="100596"/>
                  </a:lnTo>
                  <a:lnTo>
                    <a:pt x="584263" y="120586"/>
                  </a:lnTo>
                  <a:lnTo>
                    <a:pt x="576148" y="140550"/>
                  </a:lnTo>
                  <a:lnTo>
                    <a:pt x="565023" y="160210"/>
                  </a:lnTo>
                  <a:lnTo>
                    <a:pt x="575691" y="160210"/>
                  </a:lnTo>
                  <a:lnTo>
                    <a:pt x="588860" y="140754"/>
                  </a:lnTo>
                  <a:lnTo>
                    <a:pt x="598449" y="121158"/>
                  </a:lnTo>
                  <a:lnTo>
                    <a:pt x="604291" y="101244"/>
                  </a:lnTo>
                  <a:lnTo>
                    <a:pt x="606259" y="80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15924" y="4747260"/>
              <a:ext cx="5579745" cy="196850"/>
            </a:xfrm>
            <a:custGeom>
              <a:avLst/>
              <a:gdLst/>
              <a:ahLst/>
              <a:cxnLst/>
              <a:rect l="l" t="t" r="r" b="b"/>
              <a:pathLst>
                <a:path w="5579745" h="196850">
                  <a:moveTo>
                    <a:pt x="5579363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5579363" y="0"/>
                  </a:lnTo>
                  <a:lnTo>
                    <a:pt x="5579363" y="19659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20483" y="4786033"/>
              <a:ext cx="158750" cy="121920"/>
            </a:xfrm>
            <a:custGeom>
              <a:avLst/>
              <a:gdLst/>
              <a:ahLst/>
              <a:cxnLst/>
              <a:rect l="l" t="t" r="r" b="b"/>
              <a:pathLst>
                <a:path w="158750" h="121920">
                  <a:moveTo>
                    <a:pt x="47244" y="69430"/>
                  </a:moveTo>
                  <a:lnTo>
                    <a:pt x="0" y="69430"/>
                  </a:lnTo>
                  <a:lnTo>
                    <a:pt x="0" y="84670"/>
                  </a:lnTo>
                  <a:lnTo>
                    <a:pt x="47244" y="84670"/>
                  </a:lnTo>
                  <a:lnTo>
                    <a:pt x="47244" y="69430"/>
                  </a:lnTo>
                  <a:close/>
                </a:path>
                <a:path w="158750" h="121920">
                  <a:moveTo>
                    <a:pt x="158699" y="106680"/>
                  </a:moveTo>
                  <a:lnTo>
                    <a:pt x="83832" y="106680"/>
                  </a:lnTo>
                  <a:lnTo>
                    <a:pt x="83832" y="66040"/>
                  </a:lnTo>
                  <a:lnTo>
                    <a:pt x="151079" y="66040"/>
                  </a:lnTo>
                  <a:lnTo>
                    <a:pt x="151079" y="52070"/>
                  </a:lnTo>
                  <a:lnTo>
                    <a:pt x="83832" y="52070"/>
                  </a:lnTo>
                  <a:lnTo>
                    <a:pt x="83832" y="13970"/>
                  </a:lnTo>
                  <a:lnTo>
                    <a:pt x="155651" y="13970"/>
                  </a:lnTo>
                  <a:lnTo>
                    <a:pt x="155651" y="0"/>
                  </a:lnTo>
                  <a:lnTo>
                    <a:pt x="67068" y="0"/>
                  </a:lnTo>
                  <a:lnTo>
                    <a:pt x="67068" y="13970"/>
                  </a:lnTo>
                  <a:lnTo>
                    <a:pt x="67068" y="52070"/>
                  </a:lnTo>
                  <a:lnTo>
                    <a:pt x="67068" y="66040"/>
                  </a:lnTo>
                  <a:lnTo>
                    <a:pt x="67068" y="106680"/>
                  </a:lnTo>
                  <a:lnTo>
                    <a:pt x="67068" y="121920"/>
                  </a:lnTo>
                  <a:lnTo>
                    <a:pt x="158699" y="121920"/>
                  </a:lnTo>
                  <a:lnTo>
                    <a:pt x="158699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98994" y="4819459"/>
              <a:ext cx="71723" cy="88487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193672" y="4782788"/>
              <a:ext cx="413861" cy="16021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627441" y="4816316"/>
              <a:ext cx="485584" cy="125158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175605" y="4819364"/>
              <a:ext cx="71723" cy="8858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268759" y="4816316"/>
              <a:ext cx="76390" cy="93154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409253" y="4816316"/>
              <a:ext cx="348234" cy="9315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2777299" y="4782788"/>
              <a:ext cx="291655" cy="160210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3133058" y="4782788"/>
              <a:ext cx="471868" cy="126682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3672173" y="4782788"/>
              <a:ext cx="1449228" cy="160210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5186159" y="4785842"/>
              <a:ext cx="689610" cy="123825"/>
            </a:xfrm>
            <a:custGeom>
              <a:avLst/>
              <a:gdLst/>
              <a:ahLst/>
              <a:cxnLst/>
              <a:rect l="l" t="t" r="r" b="b"/>
              <a:pathLst>
                <a:path w="689610" h="123825">
                  <a:moveTo>
                    <a:pt x="47256" y="69621"/>
                  </a:moveTo>
                  <a:lnTo>
                    <a:pt x="0" y="69621"/>
                  </a:lnTo>
                  <a:lnTo>
                    <a:pt x="0" y="84861"/>
                  </a:lnTo>
                  <a:lnTo>
                    <a:pt x="47256" y="84861"/>
                  </a:lnTo>
                  <a:lnTo>
                    <a:pt x="47256" y="69621"/>
                  </a:lnTo>
                  <a:close/>
                </a:path>
                <a:path w="689610" h="123825">
                  <a:moveTo>
                    <a:pt x="162687" y="0"/>
                  </a:moveTo>
                  <a:lnTo>
                    <a:pt x="144399" y="0"/>
                  </a:lnTo>
                  <a:lnTo>
                    <a:pt x="107734" y="71716"/>
                  </a:lnTo>
                  <a:lnTo>
                    <a:pt x="89446" y="35052"/>
                  </a:lnTo>
                  <a:lnTo>
                    <a:pt x="72682" y="0"/>
                  </a:lnTo>
                  <a:lnTo>
                    <a:pt x="54292" y="0"/>
                  </a:lnTo>
                  <a:lnTo>
                    <a:pt x="100114" y="88480"/>
                  </a:lnTo>
                  <a:lnTo>
                    <a:pt x="94640" y="97370"/>
                  </a:lnTo>
                  <a:lnTo>
                    <a:pt x="89446" y="103530"/>
                  </a:lnTo>
                  <a:lnTo>
                    <a:pt x="84251" y="107137"/>
                  </a:lnTo>
                  <a:lnTo>
                    <a:pt x="78778" y="108292"/>
                  </a:lnTo>
                  <a:lnTo>
                    <a:pt x="68008" y="108292"/>
                  </a:lnTo>
                  <a:lnTo>
                    <a:pt x="64960" y="106768"/>
                  </a:lnTo>
                  <a:lnTo>
                    <a:pt x="64960" y="122110"/>
                  </a:lnTo>
                  <a:lnTo>
                    <a:pt x="69532" y="123634"/>
                  </a:lnTo>
                  <a:lnTo>
                    <a:pt x="86398" y="123634"/>
                  </a:lnTo>
                  <a:lnTo>
                    <a:pt x="109918" y="98793"/>
                  </a:lnTo>
                  <a:lnTo>
                    <a:pt x="162687" y="0"/>
                  </a:lnTo>
                  <a:close/>
                </a:path>
                <a:path w="689610" h="123825">
                  <a:moveTo>
                    <a:pt x="242125" y="33528"/>
                  </a:moveTo>
                  <a:lnTo>
                    <a:pt x="226885" y="33528"/>
                  </a:lnTo>
                  <a:lnTo>
                    <a:pt x="226885" y="73240"/>
                  </a:lnTo>
                  <a:lnTo>
                    <a:pt x="219265" y="76288"/>
                  </a:lnTo>
                  <a:lnTo>
                    <a:pt x="211556" y="77812"/>
                  </a:lnTo>
                  <a:lnTo>
                    <a:pt x="197840" y="77812"/>
                  </a:lnTo>
                  <a:lnTo>
                    <a:pt x="193268" y="76288"/>
                  </a:lnTo>
                  <a:lnTo>
                    <a:pt x="187172" y="70192"/>
                  </a:lnTo>
                  <a:lnTo>
                    <a:pt x="185648" y="64096"/>
                  </a:lnTo>
                  <a:lnTo>
                    <a:pt x="185648" y="33528"/>
                  </a:lnTo>
                  <a:lnTo>
                    <a:pt x="170408" y="33528"/>
                  </a:lnTo>
                  <a:lnTo>
                    <a:pt x="170408" y="59524"/>
                  </a:lnTo>
                  <a:lnTo>
                    <a:pt x="172402" y="72656"/>
                  </a:lnTo>
                  <a:lnTo>
                    <a:pt x="178409" y="82194"/>
                  </a:lnTo>
                  <a:lnTo>
                    <a:pt x="188404" y="88036"/>
                  </a:lnTo>
                  <a:lnTo>
                    <a:pt x="202412" y="90004"/>
                  </a:lnTo>
                  <a:lnTo>
                    <a:pt x="210032" y="90004"/>
                  </a:lnTo>
                  <a:lnTo>
                    <a:pt x="217741" y="88480"/>
                  </a:lnTo>
                  <a:lnTo>
                    <a:pt x="226885" y="85432"/>
                  </a:lnTo>
                  <a:lnTo>
                    <a:pt x="226885" y="122110"/>
                  </a:lnTo>
                  <a:lnTo>
                    <a:pt x="242125" y="122110"/>
                  </a:lnTo>
                  <a:lnTo>
                    <a:pt x="242125" y="33528"/>
                  </a:lnTo>
                  <a:close/>
                </a:path>
                <a:path w="689610" h="123825">
                  <a:moveTo>
                    <a:pt x="338328" y="64096"/>
                  </a:moveTo>
                  <a:lnTo>
                    <a:pt x="310070" y="31026"/>
                  </a:lnTo>
                  <a:lnTo>
                    <a:pt x="301663" y="30480"/>
                  </a:lnTo>
                  <a:lnTo>
                    <a:pt x="285635" y="32194"/>
                  </a:lnTo>
                  <a:lnTo>
                    <a:pt x="274040" y="37350"/>
                  </a:lnTo>
                  <a:lnTo>
                    <a:pt x="266725" y="45948"/>
                  </a:lnTo>
                  <a:lnTo>
                    <a:pt x="263563" y="58000"/>
                  </a:lnTo>
                  <a:lnTo>
                    <a:pt x="278803" y="58000"/>
                  </a:lnTo>
                  <a:lnTo>
                    <a:pt x="280873" y="51752"/>
                  </a:lnTo>
                  <a:lnTo>
                    <a:pt x="285089" y="46913"/>
                  </a:lnTo>
                  <a:lnTo>
                    <a:pt x="291871" y="43776"/>
                  </a:lnTo>
                  <a:lnTo>
                    <a:pt x="301663" y="42672"/>
                  </a:lnTo>
                  <a:lnTo>
                    <a:pt x="307848" y="42672"/>
                  </a:lnTo>
                  <a:lnTo>
                    <a:pt x="312420" y="44196"/>
                  </a:lnTo>
                  <a:lnTo>
                    <a:pt x="315468" y="45720"/>
                  </a:lnTo>
                  <a:lnTo>
                    <a:pt x="318516" y="48856"/>
                  </a:lnTo>
                  <a:lnTo>
                    <a:pt x="320040" y="50380"/>
                  </a:lnTo>
                  <a:lnTo>
                    <a:pt x="321564" y="53428"/>
                  </a:lnTo>
                  <a:lnTo>
                    <a:pt x="321564" y="67144"/>
                  </a:lnTo>
                  <a:lnTo>
                    <a:pt x="321564" y="79336"/>
                  </a:lnTo>
                  <a:lnTo>
                    <a:pt x="321564" y="97624"/>
                  </a:lnTo>
                  <a:lnTo>
                    <a:pt x="320040" y="102196"/>
                  </a:lnTo>
                  <a:lnTo>
                    <a:pt x="310896" y="108292"/>
                  </a:lnTo>
                  <a:lnTo>
                    <a:pt x="301663" y="111340"/>
                  </a:lnTo>
                  <a:lnTo>
                    <a:pt x="289471" y="111340"/>
                  </a:lnTo>
                  <a:lnTo>
                    <a:pt x="284899" y="109816"/>
                  </a:lnTo>
                  <a:lnTo>
                    <a:pt x="281851" y="108292"/>
                  </a:lnTo>
                  <a:lnTo>
                    <a:pt x="278803" y="105244"/>
                  </a:lnTo>
                  <a:lnTo>
                    <a:pt x="277279" y="102196"/>
                  </a:lnTo>
                  <a:lnTo>
                    <a:pt x="277279" y="97624"/>
                  </a:lnTo>
                  <a:lnTo>
                    <a:pt x="279298" y="89623"/>
                  </a:lnTo>
                  <a:lnTo>
                    <a:pt x="285483" y="83908"/>
                  </a:lnTo>
                  <a:lnTo>
                    <a:pt x="295960" y="80479"/>
                  </a:lnTo>
                  <a:lnTo>
                    <a:pt x="310896" y="79336"/>
                  </a:lnTo>
                  <a:lnTo>
                    <a:pt x="321564" y="79336"/>
                  </a:lnTo>
                  <a:lnTo>
                    <a:pt x="321564" y="67144"/>
                  </a:lnTo>
                  <a:lnTo>
                    <a:pt x="313944" y="67144"/>
                  </a:lnTo>
                  <a:lnTo>
                    <a:pt x="290779" y="69126"/>
                  </a:lnTo>
                  <a:lnTo>
                    <a:pt x="274053" y="74955"/>
                  </a:lnTo>
                  <a:lnTo>
                    <a:pt x="263918" y="84505"/>
                  </a:lnTo>
                  <a:lnTo>
                    <a:pt x="260515" y="97624"/>
                  </a:lnTo>
                  <a:lnTo>
                    <a:pt x="260515" y="105244"/>
                  </a:lnTo>
                  <a:lnTo>
                    <a:pt x="263563" y="111340"/>
                  </a:lnTo>
                  <a:lnTo>
                    <a:pt x="269659" y="115912"/>
                  </a:lnTo>
                  <a:lnTo>
                    <a:pt x="275755" y="122110"/>
                  </a:lnTo>
                  <a:lnTo>
                    <a:pt x="281851" y="123634"/>
                  </a:lnTo>
                  <a:lnTo>
                    <a:pt x="290995" y="123634"/>
                  </a:lnTo>
                  <a:lnTo>
                    <a:pt x="299847" y="123037"/>
                  </a:lnTo>
                  <a:lnTo>
                    <a:pt x="308000" y="121145"/>
                  </a:lnTo>
                  <a:lnTo>
                    <a:pt x="315290" y="117805"/>
                  </a:lnTo>
                  <a:lnTo>
                    <a:pt x="321564" y="112864"/>
                  </a:lnTo>
                  <a:lnTo>
                    <a:pt x="321564" y="122110"/>
                  </a:lnTo>
                  <a:lnTo>
                    <a:pt x="338328" y="122110"/>
                  </a:lnTo>
                  <a:lnTo>
                    <a:pt x="338328" y="112864"/>
                  </a:lnTo>
                  <a:lnTo>
                    <a:pt x="338328" y="111340"/>
                  </a:lnTo>
                  <a:lnTo>
                    <a:pt x="338328" y="79336"/>
                  </a:lnTo>
                  <a:lnTo>
                    <a:pt x="338328" y="64096"/>
                  </a:lnTo>
                  <a:close/>
                </a:path>
                <a:path w="689610" h="123825">
                  <a:moveTo>
                    <a:pt x="433019" y="59524"/>
                  </a:moveTo>
                  <a:lnTo>
                    <a:pt x="431495" y="50380"/>
                  </a:lnTo>
                  <a:lnTo>
                    <a:pt x="428447" y="42672"/>
                  </a:lnTo>
                  <a:lnTo>
                    <a:pt x="420827" y="38100"/>
                  </a:lnTo>
                  <a:lnTo>
                    <a:pt x="415937" y="34975"/>
                  </a:lnTo>
                  <a:lnTo>
                    <a:pt x="410337" y="32575"/>
                  </a:lnTo>
                  <a:lnTo>
                    <a:pt x="403847" y="31026"/>
                  </a:lnTo>
                  <a:lnTo>
                    <a:pt x="396341" y="30480"/>
                  </a:lnTo>
                  <a:lnTo>
                    <a:pt x="387743" y="31318"/>
                  </a:lnTo>
                  <a:lnTo>
                    <a:pt x="358432" y="58000"/>
                  </a:lnTo>
                  <a:lnTo>
                    <a:pt x="355193" y="77812"/>
                  </a:lnTo>
                  <a:lnTo>
                    <a:pt x="356031" y="87769"/>
                  </a:lnTo>
                  <a:lnTo>
                    <a:pt x="380149" y="120383"/>
                  </a:lnTo>
                  <a:lnTo>
                    <a:pt x="396341" y="123634"/>
                  </a:lnTo>
                  <a:lnTo>
                    <a:pt x="403847" y="123088"/>
                  </a:lnTo>
                  <a:lnTo>
                    <a:pt x="410337" y="121526"/>
                  </a:lnTo>
                  <a:lnTo>
                    <a:pt x="415937" y="119087"/>
                  </a:lnTo>
                  <a:lnTo>
                    <a:pt x="420827" y="115912"/>
                  </a:lnTo>
                  <a:lnTo>
                    <a:pt x="428447" y="111340"/>
                  </a:lnTo>
                  <a:lnTo>
                    <a:pt x="431495" y="103720"/>
                  </a:lnTo>
                  <a:lnTo>
                    <a:pt x="433019" y="94576"/>
                  </a:lnTo>
                  <a:lnTo>
                    <a:pt x="416255" y="94576"/>
                  </a:lnTo>
                  <a:lnTo>
                    <a:pt x="416255" y="100672"/>
                  </a:lnTo>
                  <a:lnTo>
                    <a:pt x="414731" y="103720"/>
                  </a:lnTo>
                  <a:lnTo>
                    <a:pt x="410159" y="106768"/>
                  </a:lnTo>
                  <a:lnTo>
                    <a:pt x="407111" y="109816"/>
                  </a:lnTo>
                  <a:lnTo>
                    <a:pt x="402539" y="111340"/>
                  </a:lnTo>
                  <a:lnTo>
                    <a:pt x="390245" y="111340"/>
                  </a:lnTo>
                  <a:lnTo>
                    <a:pt x="384149" y="108292"/>
                  </a:lnTo>
                  <a:lnTo>
                    <a:pt x="379577" y="102196"/>
                  </a:lnTo>
                  <a:lnTo>
                    <a:pt x="375818" y="97967"/>
                  </a:lnTo>
                  <a:lnTo>
                    <a:pt x="373481" y="92290"/>
                  </a:lnTo>
                  <a:lnTo>
                    <a:pt x="372287" y="85483"/>
                  </a:lnTo>
                  <a:lnTo>
                    <a:pt x="371957" y="77812"/>
                  </a:lnTo>
                  <a:lnTo>
                    <a:pt x="372287" y="69481"/>
                  </a:lnTo>
                  <a:lnTo>
                    <a:pt x="373481" y="62572"/>
                  </a:lnTo>
                  <a:lnTo>
                    <a:pt x="375818" y="56819"/>
                  </a:lnTo>
                  <a:lnTo>
                    <a:pt x="384149" y="45720"/>
                  </a:lnTo>
                  <a:lnTo>
                    <a:pt x="390245" y="42672"/>
                  </a:lnTo>
                  <a:lnTo>
                    <a:pt x="402539" y="42672"/>
                  </a:lnTo>
                  <a:lnTo>
                    <a:pt x="407111" y="44196"/>
                  </a:lnTo>
                  <a:lnTo>
                    <a:pt x="410159" y="47244"/>
                  </a:lnTo>
                  <a:lnTo>
                    <a:pt x="414731" y="50380"/>
                  </a:lnTo>
                  <a:lnTo>
                    <a:pt x="416255" y="54952"/>
                  </a:lnTo>
                  <a:lnTo>
                    <a:pt x="416255" y="59524"/>
                  </a:lnTo>
                  <a:lnTo>
                    <a:pt x="433019" y="59524"/>
                  </a:lnTo>
                  <a:close/>
                </a:path>
                <a:path w="689610" h="123825">
                  <a:moveTo>
                    <a:pt x="510921" y="33426"/>
                  </a:moveTo>
                  <a:lnTo>
                    <a:pt x="437578" y="33426"/>
                  </a:lnTo>
                  <a:lnTo>
                    <a:pt x="437578" y="45720"/>
                  </a:lnTo>
                  <a:lnTo>
                    <a:pt x="466636" y="45720"/>
                  </a:lnTo>
                  <a:lnTo>
                    <a:pt x="466636" y="122008"/>
                  </a:lnTo>
                  <a:lnTo>
                    <a:pt x="481876" y="122008"/>
                  </a:lnTo>
                  <a:lnTo>
                    <a:pt x="481876" y="45720"/>
                  </a:lnTo>
                  <a:lnTo>
                    <a:pt x="510921" y="45720"/>
                  </a:lnTo>
                  <a:lnTo>
                    <a:pt x="510921" y="33426"/>
                  </a:lnTo>
                  <a:close/>
                </a:path>
                <a:path w="689610" h="123825">
                  <a:moveTo>
                    <a:pt x="597979" y="85432"/>
                  </a:moveTo>
                  <a:lnTo>
                    <a:pt x="595693" y="82384"/>
                  </a:lnTo>
                  <a:lnTo>
                    <a:pt x="593407" y="79336"/>
                  </a:lnTo>
                  <a:lnTo>
                    <a:pt x="582650" y="76288"/>
                  </a:lnTo>
                  <a:lnTo>
                    <a:pt x="590359" y="71716"/>
                  </a:lnTo>
                  <a:lnTo>
                    <a:pt x="591502" y="70192"/>
                  </a:lnTo>
                  <a:lnTo>
                    <a:pt x="594931" y="65620"/>
                  </a:lnTo>
                  <a:lnTo>
                    <a:pt x="594931" y="56476"/>
                  </a:lnTo>
                  <a:lnTo>
                    <a:pt x="592683" y="46431"/>
                  </a:lnTo>
                  <a:lnTo>
                    <a:pt x="592035" y="45720"/>
                  </a:lnTo>
                  <a:lnTo>
                    <a:pt x="586130" y="39255"/>
                  </a:lnTo>
                  <a:lnTo>
                    <a:pt x="581126" y="37223"/>
                  </a:lnTo>
                  <a:lnTo>
                    <a:pt x="581126" y="86956"/>
                  </a:lnTo>
                  <a:lnTo>
                    <a:pt x="581126" y="105244"/>
                  </a:lnTo>
                  <a:lnTo>
                    <a:pt x="575030" y="109816"/>
                  </a:lnTo>
                  <a:lnTo>
                    <a:pt x="541401" y="109816"/>
                  </a:lnTo>
                  <a:lnTo>
                    <a:pt x="541401" y="82384"/>
                  </a:lnTo>
                  <a:lnTo>
                    <a:pt x="575030" y="82384"/>
                  </a:lnTo>
                  <a:lnTo>
                    <a:pt x="581126" y="86956"/>
                  </a:lnTo>
                  <a:lnTo>
                    <a:pt x="581126" y="37223"/>
                  </a:lnTo>
                  <a:lnTo>
                    <a:pt x="578078" y="35991"/>
                  </a:lnTo>
                  <a:lnTo>
                    <a:pt x="578078" y="53428"/>
                  </a:lnTo>
                  <a:lnTo>
                    <a:pt x="578078" y="62572"/>
                  </a:lnTo>
                  <a:lnTo>
                    <a:pt x="576554" y="65620"/>
                  </a:lnTo>
                  <a:lnTo>
                    <a:pt x="573506" y="67144"/>
                  </a:lnTo>
                  <a:lnTo>
                    <a:pt x="571982" y="68668"/>
                  </a:lnTo>
                  <a:lnTo>
                    <a:pt x="565886" y="70192"/>
                  </a:lnTo>
                  <a:lnTo>
                    <a:pt x="541401" y="70192"/>
                  </a:lnTo>
                  <a:lnTo>
                    <a:pt x="541401" y="45720"/>
                  </a:lnTo>
                  <a:lnTo>
                    <a:pt x="570458" y="45720"/>
                  </a:lnTo>
                  <a:lnTo>
                    <a:pt x="573506" y="48856"/>
                  </a:lnTo>
                  <a:lnTo>
                    <a:pt x="576554" y="50380"/>
                  </a:lnTo>
                  <a:lnTo>
                    <a:pt x="578078" y="53428"/>
                  </a:lnTo>
                  <a:lnTo>
                    <a:pt x="578078" y="35991"/>
                  </a:lnTo>
                  <a:lnTo>
                    <a:pt x="575564" y="34963"/>
                  </a:lnTo>
                  <a:lnTo>
                    <a:pt x="561314" y="33528"/>
                  </a:lnTo>
                  <a:lnTo>
                    <a:pt x="526161" y="33528"/>
                  </a:lnTo>
                  <a:lnTo>
                    <a:pt x="526161" y="122110"/>
                  </a:lnTo>
                  <a:lnTo>
                    <a:pt x="576554" y="122110"/>
                  </a:lnTo>
                  <a:lnTo>
                    <a:pt x="584174" y="119062"/>
                  </a:lnTo>
                  <a:lnTo>
                    <a:pt x="590359" y="114388"/>
                  </a:lnTo>
                  <a:lnTo>
                    <a:pt x="594931" y="109816"/>
                  </a:lnTo>
                  <a:lnTo>
                    <a:pt x="597979" y="103720"/>
                  </a:lnTo>
                  <a:lnTo>
                    <a:pt x="597979" y="85432"/>
                  </a:lnTo>
                  <a:close/>
                </a:path>
                <a:path w="689610" h="123825">
                  <a:moveTo>
                    <a:pt x="689610" y="64096"/>
                  </a:moveTo>
                  <a:lnTo>
                    <a:pt x="667613" y="32575"/>
                  </a:lnTo>
                  <a:lnTo>
                    <a:pt x="652945" y="30480"/>
                  </a:lnTo>
                  <a:lnTo>
                    <a:pt x="636866" y="32194"/>
                  </a:lnTo>
                  <a:lnTo>
                    <a:pt x="625233" y="37350"/>
                  </a:lnTo>
                  <a:lnTo>
                    <a:pt x="617918" y="45948"/>
                  </a:lnTo>
                  <a:lnTo>
                    <a:pt x="614743" y="58000"/>
                  </a:lnTo>
                  <a:lnTo>
                    <a:pt x="629983" y="58000"/>
                  </a:lnTo>
                  <a:lnTo>
                    <a:pt x="631405" y="51752"/>
                  </a:lnTo>
                  <a:lnTo>
                    <a:pt x="635558" y="46913"/>
                  </a:lnTo>
                  <a:lnTo>
                    <a:pt x="642289" y="43776"/>
                  </a:lnTo>
                  <a:lnTo>
                    <a:pt x="651421" y="42672"/>
                  </a:lnTo>
                  <a:lnTo>
                    <a:pt x="659041" y="42672"/>
                  </a:lnTo>
                  <a:lnTo>
                    <a:pt x="663613" y="44196"/>
                  </a:lnTo>
                  <a:lnTo>
                    <a:pt x="666661" y="45720"/>
                  </a:lnTo>
                  <a:lnTo>
                    <a:pt x="669709" y="48856"/>
                  </a:lnTo>
                  <a:lnTo>
                    <a:pt x="671233" y="50380"/>
                  </a:lnTo>
                  <a:lnTo>
                    <a:pt x="672757" y="53428"/>
                  </a:lnTo>
                  <a:lnTo>
                    <a:pt x="672757" y="67144"/>
                  </a:lnTo>
                  <a:lnTo>
                    <a:pt x="672757" y="79336"/>
                  </a:lnTo>
                  <a:lnTo>
                    <a:pt x="672757" y="97624"/>
                  </a:lnTo>
                  <a:lnTo>
                    <a:pt x="669709" y="102196"/>
                  </a:lnTo>
                  <a:lnTo>
                    <a:pt x="666661" y="105244"/>
                  </a:lnTo>
                  <a:lnTo>
                    <a:pt x="662089" y="108292"/>
                  </a:lnTo>
                  <a:lnTo>
                    <a:pt x="657517" y="109816"/>
                  </a:lnTo>
                  <a:lnTo>
                    <a:pt x="651421" y="111340"/>
                  </a:lnTo>
                  <a:lnTo>
                    <a:pt x="640753" y="111340"/>
                  </a:lnTo>
                  <a:lnTo>
                    <a:pt x="636079" y="109816"/>
                  </a:lnTo>
                  <a:lnTo>
                    <a:pt x="633031" y="108292"/>
                  </a:lnTo>
                  <a:lnTo>
                    <a:pt x="629983" y="105244"/>
                  </a:lnTo>
                  <a:lnTo>
                    <a:pt x="628459" y="102196"/>
                  </a:lnTo>
                  <a:lnTo>
                    <a:pt x="628459" y="97624"/>
                  </a:lnTo>
                  <a:lnTo>
                    <a:pt x="630504" y="89623"/>
                  </a:lnTo>
                  <a:lnTo>
                    <a:pt x="636701" y="83908"/>
                  </a:lnTo>
                  <a:lnTo>
                    <a:pt x="647192" y="80479"/>
                  </a:lnTo>
                  <a:lnTo>
                    <a:pt x="662089" y="79336"/>
                  </a:lnTo>
                  <a:lnTo>
                    <a:pt x="672757" y="79336"/>
                  </a:lnTo>
                  <a:lnTo>
                    <a:pt x="672757" y="67144"/>
                  </a:lnTo>
                  <a:lnTo>
                    <a:pt x="665137" y="67144"/>
                  </a:lnTo>
                  <a:lnTo>
                    <a:pt x="641959" y="69126"/>
                  </a:lnTo>
                  <a:lnTo>
                    <a:pt x="625233" y="74955"/>
                  </a:lnTo>
                  <a:lnTo>
                    <a:pt x="615111" y="84505"/>
                  </a:lnTo>
                  <a:lnTo>
                    <a:pt x="611695" y="97624"/>
                  </a:lnTo>
                  <a:lnTo>
                    <a:pt x="611695" y="105244"/>
                  </a:lnTo>
                  <a:lnTo>
                    <a:pt x="614743" y="111340"/>
                  </a:lnTo>
                  <a:lnTo>
                    <a:pt x="620839" y="115912"/>
                  </a:lnTo>
                  <a:lnTo>
                    <a:pt x="625411" y="122110"/>
                  </a:lnTo>
                  <a:lnTo>
                    <a:pt x="633031" y="123634"/>
                  </a:lnTo>
                  <a:lnTo>
                    <a:pt x="642277" y="123634"/>
                  </a:lnTo>
                  <a:lnTo>
                    <a:pt x="651116" y="123037"/>
                  </a:lnTo>
                  <a:lnTo>
                    <a:pt x="659231" y="121145"/>
                  </a:lnTo>
                  <a:lnTo>
                    <a:pt x="666496" y="117805"/>
                  </a:lnTo>
                  <a:lnTo>
                    <a:pt x="672757" y="112864"/>
                  </a:lnTo>
                  <a:lnTo>
                    <a:pt x="672757" y="122110"/>
                  </a:lnTo>
                  <a:lnTo>
                    <a:pt x="689610" y="122110"/>
                  </a:lnTo>
                  <a:lnTo>
                    <a:pt x="689610" y="112864"/>
                  </a:lnTo>
                  <a:lnTo>
                    <a:pt x="689610" y="111340"/>
                  </a:lnTo>
                  <a:lnTo>
                    <a:pt x="689610" y="79336"/>
                  </a:lnTo>
                  <a:lnTo>
                    <a:pt x="689610" y="64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897117" y="4782788"/>
              <a:ext cx="131350" cy="16021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6049804" y="4816316"/>
              <a:ext cx="200119" cy="93154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6315551" y="4816316"/>
              <a:ext cx="168020" cy="93154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915924" y="4943855"/>
              <a:ext cx="5739765" cy="196850"/>
            </a:xfrm>
            <a:custGeom>
              <a:avLst/>
              <a:gdLst/>
              <a:ahLst/>
              <a:cxnLst/>
              <a:rect l="l" t="t" r="r" b="b"/>
              <a:pathLst>
                <a:path w="5739765" h="196850">
                  <a:moveTo>
                    <a:pt x="5739383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5739383" y="0"/>
                  </a:lnTo>
                  <a:lnTo>
                    <a:pt x="5739383" y="19659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484119" y="4978146"/>
              <a:ext cx="40005" cy="160655"/>
            </a:xfrm>
            <a:custGeom>
              <a:avLst/>
              <a:gdLst/>
              <a:ahLst/>
              <a:cxnLst/>
              <a:rect l="l" t="t" r="r" b="b"/>
              <a:pathLst>
                <a:path w="40005" h="160654">
                  <a:moveTo>
                    <a:pt x="39719" y="160210"/>
                  </a:moveTo>
                  <a:lnTo>
                    <a:pt x="29051" y="160210"/>
                  </a:lnTo>
                  <a:lnTo>
                    <a:pt x="16113" y="140740"/>
                  </a:lnTo>
                  <a:lnTo>
                    <a:pt x="7060" y="121110"/>
                  </a:lnTo>
                  <a:lnTo>
                    <a:pt x="1739" y="101194"/>
                  </a:lnTo>
                  <a:lnTo>
                    <a:pt x="0" y="80867"/>
                  </a:lnTo>
                  <a:lnTo>
                    <a:pt x="1739" y="60302"/>
                  </a:lnTo>
                  <a:lnTo>
                    <a:pt x="7060" y="39862"/>
                  </a:lnTo>
                  <a:lnTo>
                    <a:pt x="16113" y="19707"/>
                  </a:lnTo>
                  <a:lnTo>
                    <a:pt x="29051" y="0"/>
                  </a:lnTo>
                  <a:lnTo>
                    <a:pt x="39719" y="0"/>
                  </a:lnTo>
                  <a:lnTo>
                    <a:pt x="28836" y="20350"/>
                  </a:lnTo>
                  <a:lnTo>
                    <a:pt x="21240" y="40433"/>
                  </a:lnTo>
                  <a:lnTo>
                    <a:pt x="16787" y="60516"/>
                  </a:lnTo>
                  <a:lnTo>
                    <a:pt x="15335" y="80867"/>
                  </a:lnTo>
                  <a:lnTo>
                    <a:pt x="16787" y="100551"/>
                  </a:lnTo>
                  <a:lnTo>
                    <a:pt x="21240" y="120538"/>
                  </a:lnTo>
                  <a:lnTo>
                    <a:pt x="28836" y="140526"/>
                  </a:lnTo>
                  <a:lnTo>
                    <a:pt x="39719" y="160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543651" y="5014627"/>
              <a:ext cx="71818" cy="88582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638329" y="5014722"/>
              <a:ext cx="97821" cy="88487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757487" y="5011674"/>
              <a:ext cx="82391" cy="93059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2904077" y="5011674"/>
              <a:ext cx="164877" cy="93059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3133058" y="5011673"/>
              <a:ext cx="355853" cy="125158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508724" y="4978146"/>
              <a:ext cx="232219" cy="160210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3805415" y="4981194"/>
              <a:ext cx="688340" cy="123825"/>
            </a:xfrm>
            <a:custGeom>
              <a:avLst/>
              <a:gdLst/>
              <a:ahLst/>
              <a:cxnLst/>
              <a:rect l="l" t="t" r="r" b="b"/>
              <a:pathLst>
                <a:path w="688339" h="123825">
                  <a:moveTo>
                    <a:pt x="47256" y="70866"/>
                  </a:moveTo>
                  <a:lnTo>
                    <a:pt x="0" y="70866"/>
                  </a:lnTo>
                  <a:lnTo>
                    <a:pt x="0" y="86106"/>
                  </a:lnTo>
                  <a:lnTo>
                    <a:pt x="47256" y="86106"/>
                  </a:lnTo>
                  <a:lnTo>
                    <a:pt x="47256" y="70866"/>
                  </a:lnTo>
                  <a:close/>
                </a:path>
                <a:path w="688339" h="123825">
                  <a:moveTo>
                    <a:pt x="161455" y="0"/>
                  </a:moveTo>
                  <a:lnTo>
                    <a:pt x="143167" y="0"/>
                  </a:lnTo>
                  <a:lnTo>
                    <a:pt x="108026" y="71729"/>
                  </a:lnTo>
                  <a:lnTo>
                    <a:pt x="89738" y="35052"/>
                  </a:lnTo>
                  <a:lnTo>
                    <a:pt x="71348" y="0"/>
                  </a:lnTo>
                  <a:lnTo>
                    <a:pt x="53060" y="0"/>
                  </a:lnTo>
                  <a:lnTo>
                    <a:pt x="75920" y="44196"/>
                  </a:lnTo>
                  <a:lnTo>
                    <a:pt x="100406" y="88493"/>
                  </a:lnTo>
                  <a:lnTo>
                    <a:pt x="94703" y="97370"/>
                  </a:lnTo>
                  <a:lnTo>
                    <a:pt x="89154" y="103543"/>
                  </a:lnTo>
                  <a:lnTo>
                    <a:pt x="83858" y="107137"/>
                  </a:lnTo>
                  <a:lnTo>
                    <a:pt x="78968" y="108305"/>
                  </a:lnTo>
                  <a:lnTo>
                    <a:pt x="68300" y="108305"/>
                  </a:lnTo>
                  <a:lnTo>
                    <a:pt x="65252" y="106781"/>
                  </a:lnTo>
                  <a:lnTo>
                    <a:pt x="65252" y="122021"/>
                  </a:lnTo>
                  <a:lnTo>
                    <a:pt x="69824" y="123545"/>
                  </a:lnTo>
                  <a:lnTo>
                    <a:pt x="85166" y="123545"/>
                  </a:lnTo>
                  <a:lnTo>
                    <a:pt x="115646" y="88493"/>
                  </a:lnTo>
                  <a:lnTo>
                    <a:pt x="161455" y="0"/>
                  </a:lnTo>
                  <a:close/>
                </a:path>
                <a:path w="688339" h="123825">
                  <a:moveTo>
                    <a:pt x="242417" y="33528"/>
                  </a:moveTo>
                  <a:lnTo>
                    <a:pt x="225653" y="33528"/>
                  </a:lnTo>
                  <a:lnTo>
                    <a:pt x="225653" y="73253"/>
                  </a:lnTo>
                  <a:lnTo>
                    <a:pt x="217932" y="76301"/>
                  </a:lnTo>
                  <a:lnTo>
                    <a:pt x="211836" y="77825"/>
                  </a:lnTo>
                  <a:lnTo>
                    <a:pt x="198120" y="77825"/>
                  </a:lnTo>
                  <a:lnTo>
                    <a:pt x="193548" y="76301"/>
                  </a:lnTo>
                  <a:lnTo>
                    <a:pt x="187452" y="70205"/>
                  </a:lnTo>
                  <a:lnTo>
                    <a:pt x="185928" y="64008"/>
                  </a:lnTo>
                  <a:lnTo>
                    <a:pt x="185928" y="33528"/>
                  </a:lnTo>
                  <a:lnTo>
                    <a:pt x="170599" y="33528"/>
                  </a:lnTo>
                  <a:lnTo>
                    <a:pt x="170599" y="59436"/>
                  </a:lnTo>
                  <a:lnTo>
                    <a:pt x="172377" y="72618"/>
                  </a:lnTo>
                  <a:lnTo>
                    <a:pt x="177888" y="82194"/>
                  </a:lnTo>
                  <a:lnTo>
                    <a:pt x="187401" y="88036"/>
                  </a:lnTo>
                  <a:lnTo>
                    <a:pt x="201168" y="90017"/>
                  </a:lnTo>
                  <a:lnTo>
                    <a:pt x="210312" y="90017"/>
                  </a:lnTo>
                  <a:lnTo>
                    <a:pt x="217932" y="88493"/>
                  </a:lnTo>
                  <a:lnTo>
                    <a:pt x="225653" y="85445"/>
                  </a:lnTo>
                  <a:lnTo>
                    <a:pt x="225653" y="122021"/>
                  </a:lnTo>
                  <a:lnTo>
                    <a:pt x="242417" y="122021"/>
                  </a:lnTo>
                  <a:lnTo>
                    <a:pt x="242417" y="33528"/>
                  </a:lnTo>
                  <a:close/>
                </a:path>
                <a:path w="688339" h="123825">
                  <a:moveTo>
                    <a:pt x="337096" y="64008"/>
                  </a:moveTo>
                  <a:lnTo>
                    <a:pt x="309651" y="31038"/>
                  </a:lnTo>
                  <a:lnTo>
                    <a:pt x="301942" y="30480"/>
                  </a:lnTo>
                  <a:lnTo>
                    <a:pt x="285699" y="32194"/>
                  </a:lnTo>
                  <a:lnTo>
                    <a:pt x="273710" y="37338"/>
                  </a:lnTo>
                  <a:lnTo>
                    <a:pt x="266293" y="45910"/>
                  </a:lnTo>
                  <a:lnTo>
                    <a:pt x="263753" y="57912"/>
                  </a:lnTo>
                  <a:lnTo>
                    <a:pt x="279082" y="57912"/>
                  </a:lnTo>
                  <a:lnTo>
                    <a:pt x="280492" y="51676"/>
                  </a:lnTo>
                  <a:lnTo>
                    <a:pt x="284607" y="46863"/>
                  </a:lnTo>
                  <a:lnTo>
                    <a:pt x="291299" y="43776"/>
                  </a:lnTo>
                  <a:lnTo>
                    <a:pt x="300418" y="42672"/>
                  </a:lnTo>
                  <a:lnTo>
                    <a:pt x="308038" y="42672"/>
                  </a:lnTo>
                  <a:lnTo>
                    <a:pt x="312610" y="44196"/>
                  </a:lnTo>
                  <a:lnTo>
                    <a:pt x="315658" y="45720"/>
                  </a:lnTo>
                  <a:lnTo>
                    <a:pt x="318706" y="48768"/>
                  </a:lnTo>
                  <a:lnTo>
                    <a:pt x="320332" y="50292"/>
                  </a:lnTo>
                  <a:lnTo>
                    <a:pt x="320332" y="53340"/>
                  </a:lnTo>
                  <a:lnTo>
                    <a:pt x="321856" y="56388"/>
                  </a:lnTo>
                  <a:lnTo>
                    <a:pt x="321856" y="67157"/>
                  </a:lnTo>
                  <a:lnTo>
                    <a:pt x="321856" y="79349"/>
                  </a:lnTo>
                  <a:lnTo>
                    <a:pt x="321856" y="97637"/>
                  </a:lnTo>
                  <a:lnTo>
                    <a:pt x="318706" y="102209"/>
                  </a:lnTo>
                  <a:lnTo>
                    <a:pt x="315658" y="105257"/>
                  </a:lnTo>
                  <a:lnTo>
                    <a:pt x="311086" y="108305"/>
                  </a:lnTo>
                  <a:lnTo>
                    <a:pt x="304990" y="109829"/>
                  </a:lnTo>
                  <a:lnTo>
                    <a:pt x="300418" y="111353"/>
                  </a:lnTo>
                  <a:lnTo>
                    <a:pt x="289750" y="111353"/>
                  </a:lnTo>
                  <a:lnTo>
                    <a:pt x="285178" y="109829"/>
                  </a:lnTo>
                  <a:lnTo>
                    <a:pt x="282130" y="108305"/>
                  </a:lnTo>
                  <a:lnTo>
                    <a:pt x="279082" y="105257"/>
                  </a:lnTo>
                  <a:lnTo>
                    <a:pt x="277558" y="102209"/>
                  </a:lnTo>
                  <a:lnTo>
                    <a:pt x="277558" y="97637"/>
                  </a:lnTo>
                  <a:lnTo>
                    <a:pt x="279590" y="89636"/>
                  </a:lnTo>
                  <a:lnTo>
                    <a:pt x="285750" y="83921"/>
                  </a:lnTo>
                  <a:lnTo>
                    <a:pt x="296214" y="80492"/>
                  </a:lnTo>
                  <a:lnTo>
                    <a:pt x="311086" y="79349"/>
                  </a:lnTo>
                  <a:lnTo>
                    <a:pt x="321856" y="79349"/>
                  </a:lnTo>
                  <a:lnTo>
                    <a:pt x="321856" y="67157"/>
                  </a:lnTo>
                  <a:lnTo>
                    <a:pt x="314134" y="67157"/>
                  </a:lnTo>
                  <a:lnTo>
                    <a:pt x="291007" y="69138"/>
                  </a:lnTo>
                  <a:lnTo>
                    <a:pt x="274281" y="74968"/>
                  </a:lnTo>
                  <a:lnTo>
                    <a:pt x="264121" y="84518"/>
                  </a:lnTo>
                  <a:lnTo>
                    <a:pt x="260705" y="97637"/>
                  </a:lnTo>
                  <a:lnTo>
                    <a:pt x="260705" y="105257"/>
                  </a:lnTo>
                  <a:lnTo>
                    <a:pt x="263753" y="111353"/>
                  </a:lnTo>
                  <a:lnTo>
                    <a:pt x="269849" y="115925"/>
                  </a:lnTo>
                  <a:lnTo>
                    <a:pt x="274510" y="120497"/>
                  </a:lnTo>
                  <a:lnTo>
                    <a:pt x="282130" y="123545"/>
                  </a:lnTo>
                  <a:lnTo>
                    <a:pt x="291274" y="123545"/>
                  </a:lnTo>
                  <a:lnTo>
                    <a:pt x="300113" y="122948"/>
                  </a:lnTo>
                  <a:lnTo>
                    <a:pt x="308241" y="121069"/>
                  </a:lnTo>
                  <a:lnTo>
                    <a:pt x="315544" y="117754"/>
                  </a:lnTo>
                  <a:lnTo>
                    <a:pt x="321856" y="112877"/>
                  </a:lnTo>
                  <a:lnTo>
                    <a:pt x="321856" y="122021"/>
                  </a:lnTo>
                  <a:lnTo>
                    <a:pt x="337096" y="122021"/>
                  </a:lnTo>
                  <a:lnTo>
                    <a:pt x="337096" y="112877"/>
                  </a:lnTo>
                  <a:lnTo>
                    <a:pt x="337096" y="111353"/>
                  </a:lnTo>
                  <a:lnTo>
                    <a:pt x="337096" y="79349"/>
                  </a:lnTo>
                  <a:lnTo>
                    <a:pt x="337096" y="64008"/>
                  </a:lnTo>
                  <a:close/>
                </a:path>
                <a:path w="688339" h="123825">
                  <a:moveTo>
                    <a:pt x="433298" y="59436"/>
                  </a:moveTo>
                  <a:lnTo>
                    <a:pt x="403453" y="31038"/>
                  </a:lnTo>
                  <a:lnTo>
                    <a:pt x="396633" y="30480"/>
                  </a:lnTo>
                  <a:lnTo>
                    <a:pt x="387794" y="31318"/>
                  </a:lnTo>
                  <a:lnTo>
                    <a:pt x="357860" y="57924"/>
                  </a:lnTo>
                  <a:lnTo>
                    <a:pt x="355384" y="77825"/>
                  </a:lnTo>
                  <a:lnTo>
                    <a:pt x="355981" y="87782"/>
                  </a:lnTo>
                  <a:lnTo>
                    <a:pt x="379666" y="120307"/>
                  </a:lnTo>
                  <a:lnTo>
                    <a:pt x="396633" y="123545"/>
                  </a:lnTo>
                  <a:lnTo>
                    <a:pt x="403453" y="122999"/>
                  </a:lnTo>
                  <a:lnTo>
                    <a:pt x="433298" y="94589"/>
                  </a:lnTo>
                  <a:lnTo>
                    <a:pt x="416534" y="94589"/>
                  </a:lnTo>
                  <a:lnTo>
                    <a:pt x="416534" y="100685"/>
                  </a:lnTo>
                  <a:lnTo>
                    <a:pt x="407301" y="109829"/>
                  </a:lnTo>
                  <a:lnTo>
                    <a:pt x="402729" y="111353"/>
                  </a:lnTo>
                  <a:lnTo>
                    <a:pt x="389013" y="111353"/>
                  </a:lnTo>
                  <a:lnTo>
                    <a:pt x="382917" y="108305"/>
                  </a:lnTo>
                  <a:lnTo>
                    <a:pt x="378345" y="102209"/>
                  </a:lnTo>
                  <a:lnTo>
                    <a:pt x="373773" y="97637"/>
                  </a:lnTo>
                  <a:lnTo>
                    <a:pt x="372249" y="88493"/>
                  </a:lnTo>
                  <a:lnTo>
                    <a:pt x="372249" y="77825"/>
                  </a:lnTo>
                  <a:lnTo>
                    <a:pt x="389013" y="42672"/>
                  </a:lnTo>
                  <a:lnTo>
                    <a:pt x="402729" y="42672"/>
                  </a:lnTo>
                  <a:lnTo>
                    <a:pt x="407301" y="44196"/>
                  </a:lnTo>
                  <a:lnTo>
                    <a:pt x="413397" y="50292"/>
                  </a:lnTo>
                  <a:lnTo>
                    <a:pt x="416534" y="54864"/>
                  </a:lnTo>
                  <a:lnTo>
                    <a:pt x="416534" y="59436"/>
                  </a:lnTo>
                  <a:lnTo>
                    <a:pt x="433298" y="59436"/>
                  </a:lnTo>
                  <a:close/>
                </a:path>
                <a:path w="688339" h="123825">
                  <a:moveTo>
                    <a:pt x="509689" y="33439"/>
                  </a:moveTo>
                  <a:lnTo>
                    <a:pt x="437870" y="33439"/>
                  </a:lnTo>
                  <a:lnTo>
                    <a:pt x="437870" y="45720"/>
                  </a:lnTo>
                  <a:lnTo>
                    <a:pt x="466915" y="45720"/>
                  </a:lnTo>
                  <a:lnTo>
                    <a:pt x="466915" y="122021"/>
                  </a:lnTo>
                  <a:lnTo>
                    <a:pt x="482155" y="122021"/>
                  </a:lnTo>
                  <a:lnTo>
                    <a:pt x="482155" y="45720"/>
                  </a:lnTo>
                  <a:lnTo>
                    <a:pt x="509689" y="45720"/>
                  </a:lnTo>
                  <a:lnTo>
                    <a:pt x="509689" y="33439"/>
                  </a:lnTo>
                  <a:close/>
                </a:path>
                <a:path w="688339" h="123825">
                  <a:moveTo>
                    <a:pt x="598170" y="85445"/>
                  </a:moveTo>
                  <a:lnTo>
                    <a:pt x="595122" y="82397"/>
                  </a:lnTo>
                  <a:lnTo>
                    <a:pt x="592074" y="79349"/>
                  </a:lnTo>
                  <a:lnTo>
                    <a:pt x="582930" y="76301"/>
                  </a:lnTo>
                  <a:lnTo>
                    <a:pt x="590550" y="71729"/>
                  </a:lnTo>
                  <a:lnTo>
                    <a:pt x="591312" y="70205"/>
                  </a:lnTo>
                  <a:lnTo>
                    <a:pt x="593598" y="65633"/>
                  </a:lnTo>
                  <a:lnTo>
                    <a:pt x="593598" y="56388"/>
                  </a:lnTo>
                  <a:lnTo>
                    <a:pt x="591604" y="46393"/>
                  </a:lnTo>
                  <a:lnTo>
                    <a:pt x="591045" y="45720"/>
                  </a:lnTo>
                  <a:lnTo>
                    <a:pt x="585597" y="39243"/>
                  </a:lnTo>
                  <a:lnTo>
                    <a:pt x="581406" y="37452"/>
                  </a:lnTo>
                  <a:lnTo>
                    <a:pt x="581406" y="86969"/>
                  </a:lnTo>
                  <a:lnTo>
                    <a:pt x="581406" y="105257"/>
                  </a:lnTo>
                  <a:lnTo>
                    <a:pt x="575310" y="109829"/>
                  </a:lnTo>
                  <a:lnTo>
                    <a:pt x="541693" y="109829"/>
                  </a:lnTo>
                  <a:lnTo>
                    <a:pt x="541693" y="82397"/>
                  </a:lnTo>
                  <a:lnTo>
                    <a:pt x="573786" y="82397"/>
                  </a:lnTo>
                  <a:lnTo>
                    <a:pt x="581406" y="86969"/>
                  </a:lnTo>
                  <a:lnTo>
                    <a:pt x="581406" y="37452"/>
                  </a:lnTo>
                  <a:lnTo>
                    <a:pt x="578358" y="36144"/>
                  </a:lnTo>
                  <a:lnTo>
                    <a:pt x="578358" y="53340"/>
                  </a:lnTo>
                  <a:lnTo>
                    <a:pt x="578358" y="62484"/>
                  </a:lnTo>
                  <a:lnTo>
                    <a:pt x="576834" y="65633"/>
                  </a:lnTo>
                  <a:lnTo>
                    <a:pt x="570738" y="68681"/>
                  </a:lnTo>
                  <a:lnTo>
                    <a:pt x="566166" y="70205"/>
                  </a:lnTo>
                  <a:lnTo>
                    <a:pt x="541693" y="70205"/>
                  </a:lnTo>
                  <a:lnTo>
                    <a:pt x="541693" y="45720"/>
                  </a:lnTo>
                  <a:lnTo>
                    <a:pt x="570738" y="45720"/>
                  </a:lnTo>
                  <a:lnTo>
                    <a:pt x="573786" y="48768"/>
                  </a:lnTo>
                  <a:lnTo>
                    <a:pt x="576834" y="50292"/>
                  </a:lnTo>
                  <a:lnTo>
                    <a:pt x="578358" y="53340"/>
                  </a:lnTo>
                  <a:lnTo>
                    <a:pt x="578358" y="36144"/>
                  </a:lnTo>
                  <a:lnTo>
                    <a:pt x="575602" y="34963"/>
                  </a:lnTo>
                  <a:lnTo>
                    <a:pt x="561594" y="33528"/>
                  </a:lnTo>
                  <a:lnTo>
                    <a:pt x="524929" y="33528"/>
                  </a:lnTo>
                  <a:lnTo>
                    <a:pt x="524929" y="122021"/>
                  </a:lnTo>
                  <a:lnTo>
                    <a:pt x="576834" y="122021"/>
                  </a:lnTo>
                  <a:lnTo>
                    <a:pt x="584454" y="118973"/>
                  </a:lnTo>
                  <a:lnTo>
                    <a:pt x="589026" y="114401"/>
                  </a:lnTo>
                  <a:lnTo>
                    <a:pt x="595122" y="109829"/>
                  </a:lnTo>
                  <a:lnTo>
                    <a:pt x="598170" y="103733"/>
                  </a:lnTo>
                  <a:lnTo>
                    <a:pt x="598170" y="85445"/>
                  </a:lnTo>
                  <a:close/>
                </a:path>
                <a:path w="688339" h="123825">
                  <a:moveTo>
                    <a:pt x="688276" y="64008"/>
                  </a:moveTo>
                  <a:lnTo>
                    <a:pt x="660920" y="31038"/>
                  </a:lnTo>
                  <a:lnTo>
                    <a:pt x="653224" y="30480"/>
                  </a:lnTo>
                  <a:lnTo>
                    <a:pt x="636930" y="32194"/>
                  </a:lnTo>
                  <a:lnTo>
                    <a:pt x="624954" y="37338"/>
                  </a:lnTo>
                  <a:lnTo>
                    <a:pt x="617562" y="45910"/>
                  </a:lnTo>
                  <a:lnTo>
                    <a:pt x="615035" y="57912"/>
                  </a:lnTo>
                  <a:lnTo>
                    <a:pt x="630275" y="57912"/>
                  </a:lnTo>
                  <a:lnTo>
                    <a:pt x="631685" y="51676"/>
                  </a:lnTo>
                  <a:lnTo>
                    <a:pt x="635812" y="46863"/>
                  </a:lnTo>
                  <a:lnTo>
                    <a:pt x="642531" y="43776"/>
                  </a:lnTo>
                  <a:lnTo>
                    <a:pt x="651700" y="42672"/>
                  </a:lnTo>
                  <a:lnTo>
                    <a:pt x="657796" y="42672"/>
                  </a:lnTo>
                  <a:lnTo>
                    <a:pt x="663892" y="44196"/>
                  </a:lnTo>
                  <a:lnTo>
                    <a:pt x="666940" y="45720"/>
                  </a:lnTo>
                  <a:lnTo>
                    <a:pt x="671512" y="50292"/>
                  </a:lnTo>
                  <a:lnTo>
                    <a:pt x="671512" y="53340"/>
                  </a:lnTo>
                  <a:lnTo>
                    <a:pt x="673036" y="56388"/>
                  </a:lnTo>
                  <a:lnTo>
                    <a:pt x="673036" y="67157"/>
                  </a:lnTo>
                  <a:lnTo>
                    <a:pt x="673036" y="79349"/>
                  </a:lnTo>
                  <a:lnTo>
                    <a:pt x="673036" y="97637"/>
                  </a:lnTo>
                  <a:lnTo>
                    <a:pt x="669988" y="102209"/>
                  </a:lnTo>
                  <a:lnTo>
                    <a:pt x="666940" y="105257"/>
                  </a:lnTo>
                  <a:lnTo>
                    <a:pt x="660844" y="108305"/>
                  </a:lnTo>
                  <a:lnTo>
                    <a:pt x="651700" y="111353"/>
                  </a:lnTo>
                  <a:lnTo>
                    <a:pt x="640943" y="111353"/>
                  </a:lnTo>
                  <a:lnTo>
                    <a:pt x="636371" y="109829"/>
                  </a:lnTo>
                  <a:lnTo>
                    <a:pt x="633323" y="108305"/>
                  </a:lnTo>
                  <a:lnTo>
                    <a:pt x="627227" y="102209"/>
                  </a:lnTo>
                  <a:lnTo>
                    <a:pt x="627227" y="97637"/>
                  </a:lnTo>
                  <a:lnTo>
                    <a:pt x="629488" y="89636"/>
                  </a:lnTo>
                  <a:lnTo>
                    <a:pt x="636193" y="83921"/>
                  </a:lnTo>
                  <a:lnTo>
                    <a:pt x="647204" y="80492"/>
                  </a:lnTo>
                  <a:lnTo>
                    <a:pt x="662368" y="79349"/>
                  </a:lnTo>
                  <a:lnTo>
                    <a:pt x="673036" y="79349"/>
                  </a:lnTo>
                  <a:lnTo>
                    <a:pt x="673036" y="67157"/>
                  </a:lnTo>
                  <a:lnTo>
                    <a:pt x="665416" y="67157"/>
                  </a:lnTo>
                  <a:lnTo>
                    <a:pt x="642251" y="69138"/>
                  </a:lnTo>
                  <a:lnTo>
                    <a:pt x="625525" y="74968"/>
                  </a:lnTo>
                  <a:lnTo>
                    <a:pt x="615391" y="84518"/>
                  </a:lnTo>
                  <a:lnTo>
                    <a:pt x="611987" y="97637"/>
                  </a:lnTo>
                  <a:lnTo>
                    <a:pt x="611987" y="105257"/>
                  </a:lnTo>
                  <a:lnTo>
                    <a:pt x="615035" y="111353"/>
                  </a:lnTo>
                  <a:lnTo>
                    <a:pt x="619607" y="115925"/>
                  </a:lnTo>
                  <a:lnTo>
                    <a:pt x="625703" y="120497"/>
                  </a:lnTo>
                  <a:lnTo>
                    <a:pt x="633323" y="123545"/>
                  </a:lnTo>
                  <a:lnTo>
                    <a:pt x="642467" y="123545"/>
                  </a:lnTo>
                  <a:lnTo>
                    <a:pt x="651357" y="122948"/>
                  </a:lnTo>
                  <a:lnTo>
                    <a:pt x="659511" y="121069"/>
                  </a:lnTo>
                  <a:lnTo>
                    <a:pt x="666775" y="117754"/>
                  </a:lnTo>
                  <a:lnTo>
                    <a:pt x="673036" y="112877"/>
                  </a:lnTo>
                  <a:lnTo>
                    <a:pt x="673036" y="122021"/>
                  </a:lnTo>
                  <a:lnTo>
                    <a:pt x="688276" y="122021"/>
                  </a:lnTo>
                  <a:lnTo>
                    <a:pt x="688276" y="112877"/>
                  </a:lnTo>
                  <a:lnTo>
                    <a:pt x="688276" y="111353"/>
                  </a:lnTo>
                  <a:lnTo>
                    <a:pt x="688276" y="79349"/>
                  </a:lnTo>
                  <a:lnTo>
                    <a:pt x="688276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4560951" y="4978146"/>
              <a:ext cx="1337595" cy="160210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915924" y="4978146"/>
              <a:ext cx="1501044" cy="360425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5961875" y="5001006"/>
              <a:ext cx="144780" cy="82550"/>
            </a:xfrm>
            <a:custGeom>
              <a:avLst/>
              <a:gdLst/>
              <a:ahLst/>
              <a:cxnLst/>
              <a:rect l="l" t="t" r="r" b="b"/>
              <a:pathLst>
                <a:path w="144779" h="82550">
                  <a:moveTo>
                    <a:pt x="47256" y="51054"/>
                  </a:moveTo>
                  <a:lnTo>
                    <a:pt x="0" y="51054"/>
                  </a:lnTo>
                  <a:lnTo>
                    <a:pt x="0" y="66294"/>
                  </a:lnTo>
                  <a:lnTo>
                    <a:pt x="47256" y="66294"/>
                  </a:lnTo>
                  <a:lnTo>
                    <a:pt x="47256" y="51054"/>
                  </a:lnTo>
                  <a:close/>
                </a:path>
                <a:path w="144779" h="82550">
                  <a:moveTo>
                    <a:pt x="144500" y="35052"/>
                  </a:moveTo>
                  <a:lnTo>
                    <a:pt x="62014" y="0"/>
                  </a:lnTo>
                  <a:lnTo>
                    <a:pt x="62014" y="15240"/>
                  </a:lnTo>
                  <a:lnTo>
                    <a:pt x="127647" y="41148"/>
                  </a:lnTo>
                  <a:lnTo>
                    <a:pt x="62014" y="67157"/>
                  </a:lnTo>
                  <a:lnTo>
                    <a:pt x="62014" y="82397"/>
                  </a:lnTo>
                  <a:lnTo>
                    <a:pt x="144500" y="48869"/>
                  </a:lnTo>
                  <a:lnTo>
                    <a:pt x="144500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168961" y="4978146"/>
              <a:ext cx="473297" cy="126587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915924" y="5344668"/>
              <a:ext cx="4208145" cy="195580"/>
            </a:xfrm>
            <a:custGeom>
              <a:avLst/>
              <a:gdLst/>
              <a:ahLst/>
              <a:cxnLst/>
              <a:rect l="l" t="t" r="r" b="b"/>
              <a:pathLst>
                <a:path w="4208145" h="195579">
                  <a:moveTo>
                    <a:pt x="4207763" y="195071"/>
                  </a:moveTo>
                  <a:lnTo>
                    <a:pt x="0" y="195071"/>
                  </a:lnTo>
                  <a:lnTo>
                    <a:pt x="0" y="0"/>
                  </a:lnTo>
                  <a:lnTo>
                    <a:pt x="4207763" y="0"/>
                  </a:lnTo>
                  <a:lnTo>
                    <a:pt x="4207763" y="19507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20483" y="5377916"/>
              <a:ext cx="1297940" cy="160655"/>
            </a:xfrm>
            <a:custGeom>
              <a:avLst/>
              <a:gdLst/>
              <a:ahLst/>
              <a:cxnLst/>
              <a:rect l="l" t="t" r="r" b="b"/>
              <a:pathLst>
                <a:path w="1297939" h="160654">
                  <a:moveTo>
                    <a:pt x="47244" y="73431"/>
                  </a:moveTo>
                  <a:lnTo>
                    <a:pt x="0" y="73431"/>
                  </a:lnTo>
                  <a:lnTo>
                    <a:pt x="0" y="88671"/>
                  </a:lnTo>
                  <a:lnTo>
                    <a:pt x="47244" y="88671"/>
                  </a:lnTo>
                  <a:lnTo>
                    <a:pt x="47244" y="73431"/>
                  </a:lnTo>
                  <a:close/>
                </a:path>
                <a:path w="1297939" h="160654">
                  <a:moveTo>
                    <a:pt x="163258" y="1524"/>
                  </a:moveTo>
                  <a:lnTo>
                    <a:pt x="144970" y="1524"/>
                  </a:lnTo>
                  <a:lnTo>
                    <a:pt x="108305" y="74764"/>
                  </a:lnTo>
                  <a:lnTo>
                    <a:pt x="89916" y="38188"/>
                  </a:lnTo>
                  <a:lnTo>
                    <a:pt x="73152" y="1524"/>
                  </a:lnTo>
                  <a:lnTo>
                    <a:pt x="54864" y="1524"/>
                  </a:lnTo>
                  <a:lnTo>
                    <a:pt x="77724" y="47332"/>
                  </a:lnTo>
                  <a:lnTo>
                    <a:pt x="100685" y="91630"/>
                  </a:lnTo>
                  <a:lnTo>
                    <a:pt x="95199" y="100507"/>
                  </a:lnTo>
                  <a:lnTo>
                    <a:pt x="89966" y="106680"/>
                  </a:lnTo>
                  <a:lnTo>
                    <a:pt x="84747" y="110274"/>
                  </a:lnTo>
                  <a:lnTo>
                    <a:pt x="79248" y="111442"/>
                  </a:lnTo>
                  <a:lnTo>
                    <a:pt x="68580" y="111442"/>
                  </a:lnTo>
                  <a:lnTo>
                    <a:pt x="65532" y="109918"/>
                  </a:lnTo>
                  <a:lnTo>
                    <a:pt x="65532" y="125158"/>
                  </a:lnTo>
                  <a:lnTo>
                    <a:pt x="70104" y="126682"/>
                  </a:lnTo>
                  <a:lnTo>
                    <a:pt x="86868" y="126682"/>
                  </a:lnTo>
                  <a:lnTo>
                    <a:pt x="115925" y="91630"/>
                  </a:lnTo>
                  <a:lnTo>
                    <a:pt x="163258" y="1524"/>
                  </a:lnTo>
                  <a:close/>
                </a:path>
                <a:path w="1297939" h="160654">
                  <a:moveTo>
                    <a:pt x="242608" y="36576"/>
                  </a:moveTo>
                  <a:lnTo>
                    <a:pt x="227368" y="36576"/>
                  </a:lnTo>
                  <a:lnTo>
                    <a:pt x="227368" y="76288"/>
                  </a:lnTo>
                  <a:lnTo>
                    <a:pt x="219748" y="79336"/>
                  </a:lnTo>
                  <a:lnTo>
                    <a:pt x="212039" y="80860"/>
                  </a:lnTo>
                  <a:lnTo>
                    <a:pt x="198323" y="80860"/>
                  </a:lnTo>
                  <a:lnTo>
                    <a:pt x="193751" y="79336"/>
                  </a:lnTo>
                  <a:lnTo>
                    <a:pt x="187655" y="73240"/>
                  </a:lnTo>
                  <a:lnTo>
                    <a:pt x="186131" y="67144"/>
                  </a:lnTo>
                  <a:lnTo>
                    <a:pt x="186131" y="36576"/>
                  </a:lnTo>
                  <a:lnTo>
                    <a:pt x="170891" y="36576"/>
                  </a:lnTo>
                  <a:lnTo>
                    <a:pt x="170891" y="62572"/>
                  </a:lnTo>
                  <a:lnTo>
                    <a:pt x="172885" y="75704"/>
                  </a:lnTo>
                  <a:lnTo>
                    <a:pt x="178892" y="85242"/>
                  </a:lnTo>
                  <a:lnTo>
                    <a:pt x="188887" y="91084"/>
                  </a:lnTo>
                  <a:lnTo>
                    <a:pt x="202895" y="93052"/>
                  </a:lnTo>
                  <a:lnTo>
                    <a:pt x="210515" y="93052"/>
                  </a:lnTo>
                  <a:lnTo>
                    <a:pt x="218224" y="91528"/>
                  </a:lnTo>
                  <a:lnTo>
                    <a:pt x="227368" y="88480"/>
                  </a:lnTo>
                  <a:lnTo>
                    <a:pt x="227368" y="125158"/>
                  </a:lnTo>
                  <a:lnTo>
                    <a:pt x="242608" y="125158"/>
                  </a:lnTo>
                  <a:lnTo>
                    <a:pt x="242608" y="36576"/>
                  </a:lnTo>
                  <a:close/>
                </a:path>
                <a:path w="1297939" h="160654">
                  <a:moveTo>
                    <a:pt x="338899" y="67144"/>
                  </a:moveTo>
                  <a:lnTo>
                    <a:pt x="310565" y="34175"/>
                  </a:lnTo>
                  <a:lnTo>
                    <a:pt x="302234" y="33616"/>
                  </a:lnTo>
                  <a:lnTo>
                    <a:pt x="286156" y="35331"/>
                  </a:lnTo>
                  <a:lnTo>
                    <a:pt x="274523" y="40474"/>
                  </a:lnTo>
                  <a:lnTo>
                    <a:pt x="267208" y="49047"/>
                  </a:lnTo>
                  <a:lnTo>
                    <a:pt x="264033" y="61048"/>
                  </a:lnTo>
                  <a:lnTo>
                    <a:pt x="279273" y="61048"/>
                  </a:lnTo>
                  <a:lnTo>
                    <a:pt x="281406" y="54813"/>
                  </a:lnTo>
                  <a:lnTo>
                    <a:pt x="285648" y="49999"/>
                  </a:lnTo>
                  <a:lnTo>
                    <a:pt x="292442" y="46913"/>
                  </a:lnTo>
                  <a:lnTo>
                    <a:pt x="302234" y="45808"/>
                  </a:lnTo>
                  <a:lnTo>
                    <a:pt x="308330" y="45808"/>
                  </a:lnTo>
                  <a:lnTo>
                    <a:pt x="312902" y="47332"/>
                  </a:lnTo>
                  <a:lnTo>
                    <a:pt x="318998" y="50380"/>
                  </a:lnTo>
                  <a:lnTo>
                    <a:pt x="322046" y="56476"/>
                  </a:lnTo>
                  <a:lnTo>
                    <a:pt x="322046" y="70192"/>
                  </a:lnTo>
                  <a:lnTo>
                    <a:pt x="322046" y="82384"/>
                  </a:lnTo>
                  <a:lnTo>
                    <a:pt x="322046" y="100774"/>
                  </a:lnTo>
                  <a:lnTo>
                    <a:pt x="320522" y="105346"/>
                  </a:lnTo>
                  <a:lnTo>
                    <a:pt x="311378" y="111442"/>
                  </a:lnTo>
                  <a:lnTo>
                    <a:pt x="306806" y="112966"/>
                  </a:lnTo>
                  <a:lnTo>
                    <a:pt x="300710" y="114490"/>
                  </a:lnTo>
                  <a:lnTo>
                    <a:pt x="290042" y="114490"/>
                  </a:lnTo>
                  <a:lnTo>
                    <a:pt x="285470" y="112966"/>
                  </a:lnTo>
                  <a:lnTo>
                    <a:pt x="282422" y="111442"/>
                  </a:lnTo>
                  <a:lnTo>
                    <a:pt x="279273" y="108394"/>
                  </a:lnTo>
                  <a:lnTo>
                    <a:pt x="277749" y="105346"/>
                  </a:lnTo>
                  <a:lnTo>
                    <a:pt x="277749" y="100774"/>
                  </a:lnTo>
                  <a:lnTo>
                    <a:pt x="279793" y="92722"/>
                  </a:lnTo>
                  <a:lnTo>
                    <a:pt x="285991" y="86969"/>
                  </a:lnTo>
                  <a:lnTo>
                    <a:pt x="296481" y="83540"/>
                  </a:lnTo>
                  <a:lnTo>
                    <a:pt x="311378" y="82384"/>
                  </a:lnTo>
                  <a:lnTo>
                    <a:pt x="322046" y="82384"/>
                  </a:lnTo>
                  <a:lnTo>
                    <a:pt x="322046" y="70192"/>
                  </a:lnTo>
                  <a:lnTo>
                    <a:pt x="314426" y="70192"/>
                  </a:lnTo>
                  <a:lnTo>
                    <a:pt x="291249" y="72174"/>
                  </a:lnTo>
                  <a:lnTo>
                    <a:pt x="274523" y="78016"/>
                  </a:lnTo>
                  <a:lnTo>
                    <a:pt x="264401" y="87591"/>
                  </a:lnTo>
                  <a:lnTo>
                    <a:pt x="260985" y="100774"/>
                  </a:lnTo>
                  <a:lnTo>
                    <a:pt x="260985" y="108394"/>
                  </a:lnTo>
                  <a:lnTo>
                    <a:pt x="264033" y="114490"/>
                  </a:lnTo>
                  <a:lnTo>
                    <a:pt x="276225" y="123634"/>
                  </a:lnTo>
                  <a:lnTo>
                    <a:pt x="282422" y="126682"/>
                  </a:lnTo>
                  <a:lnTo>
                    <a:pt x="291566" y="126682"/>
                  </a:lnTo>
                  <a:lnTo>
                    <a:pt x="300405" y="126085"/>
                  </a:lnTo>
                  <a:lnTo>
                    <a:pt x="308521" y="124206"/>
                  </a:lnTo>
                  <a:lnTo>
                    <a:pt x="315785" y="120891"/>
                  </a:lnTo>
                  <a:lnTo>
                    <a:pt x="322046" y="116014"/>
                  </a:lnTo>
                  <a:lnTo>
                    <a:pt x="322046" y="125158"/>
                  </a:lnTo>
                  <a:lnTo>
                    <a:pt x="338899" y="125158"/>
                  </a:lnTo>
                  <a:lnTo>
                    <a:pt x="338899" y="116014"/>
                  </a:lnTo>
                  <a:lnTo>
                    <a:pt x="338899" y="114490"/>
                  </a:lnTo>
                  <a:lnTo>
                    <a:pt x="338899" y="82384"/>
                  </a:lnTo>
                  <a:lnTo>
                    <a:pt x="338899" y="67144"/>
                  </a:lnTo>
                  <a:close/>
                </a:path>
                <a:path w="1297939" h="160654">
                  <a:moveTo>
                    <a:pt x="433578" y="62572"/>
                  </a:moveTo>
                  <a:lnTo>
                    <a:pt x="432054" y="53428"/>
                  </a:lnTo>
                  <a:lnTo>
                    <a:pt x="429006" y="45808"/>
                  </a:lnTo>
                  <a:lnTo>
                    <a:pt x="421297" y="41236"/>
                  </a:lnTo>
                  <a:lnTo>
                    <a:pt x="416420" y="38125"/>
                  </a:lnTo>
                  <a:lnTo>
                    <a:pt x="410819" y="35712"/>
                  </a:lnTo>
                  <a:lnTo>
                    <a:pt x="404368" y="34175"/>
                  </a:lnTo>
                  <a:lnTo>
                    <a:pt x="396913" y="33616"/>
                  </a:lnTo>
                  <a:lnTo>
                    <a:pt x="388315" y="34455"/>
                  </a:lnTo>
                  <a:lnTo>
                    <a:pt x="358902" y="61048"/>
                  </a:lnTo>
                  <a:lnTo>
                    <a:pt x="355663" y="80860"/>
                  </a:lnTo>
                  <a:lnTo>
                    <a:pt x="356501" y="90881"/>
                  </a:lnTo>
                  <a:lnTo>
                    <a:pt x="380707" y="123444"/>
                  </a:lnTo>
                  <a:lnTo>
                    <a:pt x="396913" y="126682"/>
                  </a:lnTo>
                  <a:lnTo>
                    <a:pt x="404368" y="126136"/>
                  </a:lnTo>
                  <a:lnTo>
                    <a:pt x="410819" y="124587"/>
                  </a:lnTo>
                  <a:lnTo>
                    <a:pt x="416420" y="122186"/>
                  </a:lnTo>
                  <a:lnTo>
                    <a:pt x="421297" y="119062"/>
                  </a:lnTo>
                  <a:lnTo>
                    <a:pt x="429006" y="114490"/>
                  </a:lnTo>
                  <a:lnTo>
                    <a:pt x="432054" y="106870"/>
                  </a:lnTo>
                  <a:lnTo>
                    <a:pt x="433578" y="97726"/>
                  </a:lnTo>
                  <a:lnTo>
                    <a:pt x="416725" y="97726"/>
                  </a:lnTo>
                  <a:lnTo>
                    <a:pt x="416725" y="103822"/>
                  </a:lnTo>
                  <a:lnTo>
                    <a:pt x="415201" y="106870"/>
                  </a:lnTo>
                  <a:lnTo>
                    <a:pt x="410629" y="109918"/>
                  </a:lnTo>
                  <a:lnTo>
                    <a:pt x="407581" y="112966"/>
                  </a:lnTo>
                  <a:lnTo>
                    <a:pt x="403009" y="114490"/>
                  </a:lnTo>
                  <a:lnTo>
                    <a:pt x="390817" y="114490"/>
                  </a:lnTo>
                  <a:lnTo>
                    <a:pt x="384721" y="111442"/>
                  </a:lnTo>
                  <a:lnTo>
                    <a:pt x="373951" y="100774"/>
                  </a:lnTo>
                  <a:lnTo>
                    <a:pt x="372427" y="91630"/>
                  </a:lnTo>
                  <a:lnTo>
                    <a:pt x="372427" y="80860"/>
                  </a:lnTo>
                  <a:lnTo>
                    <a:pt x="390817" y="45808"/>
                  </a:lnTo>
                  <a:lnTo>
                    <a:pt x="403009" y="45808"/>
                  </a:lnTo>
                  <a:lnTo>
                    <a:pt x="407581" y="47332"/>
                  </a:lnTo>
                  <a:lnTo>
                    <a:pt x="410629" y="50380"/>
                  </a:lnTo>
                  <a:lnTo>
                    <a:pt x="415201" y="53428"/>
                  </a:lnTo>
                  <a:lnTo>
                    <a:pt x="416725" y="58000"/>
                  </a:lnTo>
                  <a:lnTo>
                    <a:pt x="416725" y="62572"/>
                  </a:lnTo>
                  <a:lnTo>
                    <a:pt x="433578" y="62572"/>
                  </a:lnTo>
                  <a:close/>
                </a:path>
                <a:path w="1297939" h="160654">
                  <a:moveTo>
                    <a:pt x="511492" y="36576"/>
                  </a:moveTo>
                  <a:lnTo>
                    <a:pt x="438150" y="36576"/>
                  </a:lnTo>
                  <a:lnTo>
                    <a:pt x="438150" y="48856"/>
                  </a:lnTo>
                  <a:lnTo>
                    <a:pt x="467207" y="48856"/>
                  </a:lnTo>
                  <a:lnTo>
                    <a:pt x="467207" y="125158"/>
                  </a:lnTo>
                  <a:lnTo>
                    <a:pt x="482447" y="125158"/>
                  </a:lnTo>
                  <a:lnTo>
                    <a:pt x="482447" y="48856"/>
                  </a:lnTo>
                  <a:lnTo>
                    <a:pt x="511492" y="48856"/>
                  </a:lnTo>
                  <a:lnTo>
                    <a:pt x="511492" y="36576"/>
                  </a:lnTo>
                  <a:close/>
                </a:path>
                <a:path w="1297939" h="160654">
                  <a:moveTo>
                    <a:pt x="598462" y="88480"/>
                  </a:moveTo>
                  <a:lnTo>
                    <a:pt x="596176" y="85432"/>
                  </a:lnTo>
                  <a:lnTo>
                    <a:pt x="593890" y="82384"/>
                  </a:lnTo>
                  <a:lnTo>
                    <a:pt x="583222" y="79336"/>
                  </a:lnTo>
                  <a:lnTo>
                    <a:pt x="590842" y="74764"/>
                  </a:lnTo>
                  <a:lnTo>
                    <a:pt x="591985" y="73240"/>
                  </a:lnTo>
                  <a:lnTo>
                    <a:pt x="595414" y="68668"/>
                  </a:lnTo>
                  <a:lnTo>
                    <a:pt x="595414" y="59524"/>
                  </a:lnTo>
                  <a:lnTo>
                    <a:pt x="593178" y="49530"/>
                  </a:lnTo>
                  <a:lnTo>
                    <a:pt x="592569" y="48856"/>
                  </a:lnTo>
                  <a:lnTo>
                    <a:pt x="586638" y="42379"/>
                  </a:lnTo>
                  <a:lnTo>
                    <a:pt x="581698" y="40386"/>
                  </a:lnTo>
                  <a:lnTo>
                    <a:pt x="581698" y="90004"/>
                  </a:lnTo>
                  <a:lnTo>
                    <a:pt x="581698" y="108394"/>
                  </a:lnTo>
                  <a:lnTo>
                    <a:pt x="575602" y="112966"/>
                  </a:lnTo>
                  <a:lnTo>
                    <a:pt x="541985" y="112966"/>
                  </a:lnTo>
                  <a:lnTo>
                    <a:pt x="541985" y="85432"/>
                  </a:lnTo>
                  <a:lnTo>
                    <a:pt x="575602" y="85432"/>
                  </a:lnTo>
                  <a:lnTo>
                    <a:pt x="581698" y="90004"/>
                  </a:lnTo>
                  <a:lnTo>
                    <a:pt x="581698" y="40386"/>
                  </a:lnTo>
                  <a:lnTo>
                    <a:pt x="578650" y="39141"/>
                  </a:lnTo>
                  <a:lnTo>
                    <a:pt x="578650" y="56476"/>
                  </a:lnTo>
                  <a:lnTo>
                    <a:pt x="578650" y="65620"/>
                  </a:lnTo>
                  <a:lnTo>
                    <a:pt x="577126" y="68668"/>
                  </a:lnTo>
                  <a:lnTo>
                    <a:pt x="571030" y="71716"/>
                  </a:lnTo>
                  <a:lnTo>
                    <a:pt x="566458" y="73240"/>
                  </a:lnTo>
                  <a:lnTo>
                    <a:pt x="541985" y="73240"/>
                  </a:lnTo>
                  <a:lnTo>
                    <a:pt x="541985" y="48856"/>
                  </a:lnTo>
                  <a:lnTo>
                    <a:pt x="571030" y="48856"/>
                  </a:lnTo>
                  <a:lnTo>
                    <a:pt x="574078" y="51904"/>
                  </a:lnTo>
                  <a:lnTo>
                    <a:pt x="577126" y="53428"/>
                  </a:lnTo>
                  <a:lnTo>
                    <a:pt x="578650" y="56476"/>
                  </a:lnTo>
                  <a:lnTo>
                    <a:pt x="578650" y="39141"/>
                  </a:lnTo>
                  <a:lnTo>
                    <a:pt x="576084" y="38100"/>
                  </a:lnTo>
                  <a:lnTo>
                    <a:pt x="561797" y="36664"/>
                  </a:lnTo>
                  <a:lnTo>
                    <a:pt x="526745" y="36664"/>
                  </a:lnTo>
                  <a:lnTo>
                    <a:pt x="526745" y="125158"/>
                  </a:lnTo>
                  <a:lnTo>
                    <a:pt x="577126" y="125158"/>
                  </a:lnTo>
                  <a:lnTo>
                    <a:pt x="584746" y="122110"/>
                  </a:lnTo>
                  <a:lnTo>
                    <a:pt x="590842" y="117538"/>
                  </a:lnTo>
                  <a:lnTo>
                    <a:pt x="595414" y="112966"/>
                  </a:lnTo>
                  <a:lnTo>
                    <a:pt x="598462" y="106870"/>
                  </a:lnTo>
                  <a:lnTo>
                    <a:pt x="598462" y="88480"/>
                  </a:lnTo>
                  <a:close/>
                </a:path>
                <a:path w="1297939" h="160654">
                  <a:moveTo>
                    <a:pt x="690092" y="67246"/>
                  </a:moveTo>
                  <a:lnTo>
                    <a:pt x="689279" y="58051"/>
                  </a:lnTo>
                  <a:lnTo>
                    <a:pt x="687044" y="50863"/>
                  </a:lnTo>
                  <a:lnTo>
                    <a:pt x="683983" y="45910"/>
                  </a:lnTo>
                  <a:lnTo>
                    <a:pt x="683666" y="45389"/>
                  </a:lnTo>
                  <a:lnTo>
                    <a:pt x="653516" y="33616"/>
                  </a:lnTo>
                  <a:lnTo>
                    <a:pt x="637438" y="35356"/>
                  </a:lnTo>
                  <a:lnTo>
                    <a:pt x="625805" y="40525"/>
                  </a:lnTo>
                  <a:lnTo>
                    <a:pt x="618490" y="49136"/>
                  </a:lnTo>
                  <a:lnTo>
                    <a:pt x="615327" y="61150"/>
                  </a:lnTo>
                  <a:lnTo>
                    <a:pt x="630567" y="61150"/>
                  </a:lnTo>
                  <a:lnTo>
                    <a:pt x="631964" y="54914"/>
                  </a:lnTo>
                  <a:lnTo>
                    <a:pt x="636092" y="50101"/>
                  </a:lnTo>
                  <a:lnTo>
                    <a:pt x="642823" y="47002"/>
                  </a:lnTo>
                  <a:lnTo>
                    <a:pt x="651992" y="45910"/>
                  </a:lnTo>
                  <a:lnTo>
                    <a:pt x="659612" y="45910"/>
                  </a:lnTo>
                  <a:lnTo>
                    <a:pt x="664184" y="47434"/>
                  </a:lnTo>
                  <a:lnTo>
                    <a:pt x="670280" y="50482"/>
                  </a:lnTo>
                  <a:lnTo>
                    <a:pt x="673328" y="56578"/>
                  </a:lnTo>
                  <a:lnTo>
                    <a:pt x="673328" y="70294"/>
                  </a:lnTo>
                  <a:lnTo>
                    <a:pt x="673328" y="80962"/>
                  </a:lnTo>
                  <a:lnTo>
                    <a:pt x="673328" y="100774"/>
                  </a:lnTo>
                  <a:lnTo>
                    <a:pt x="670280" y="105435"/>
                  </a:lnTo>
                  <a:lnTo>
                    <a:pt x="667232" y="108483"/>
                  </a:lnTo>
                  <a:lnTo>
                    <a:pt x="662660" y="111531"/>
                  </a:lnTo>
                  <a:lnTo>
                    <a:pt x="658088" y="113055"/>
                  </a:lnTo>
                  <a:lnTo>
                    <a:pt x="651992" y="114579"/>
                  </a:lnTo>
                  <a:lnTo>
                    <a:pt x="641235" y="114579"/>
                  </a:lnTo>
                  <a:lnTo>
                    <a:pt x="636663" y="113055"/>
                  </a:lnTo>
                  <a:lnTo>
                    <a:pt x="633615" y="110007"/>
                  </a:lnTo>
                  <a:lnTo>
                    <a:pt x="630567" y="108483"/>
                  </a:lnTo>
                  <a:lnTo>
                    <a:pt x="629043" y="105435"/>
                  </a:lnTo>
                  <a:lnTo>
                    <a:pt x="629043" y="100774"/>
                  </a:lnTo>
                  <a:lnTo>
                    <a:pt x="631063" y="91897"/>
                  </a:lnTo>
                  <a:lnTo>
                    <a:pt x="637235" y="85725"/>
                  </a:lnTo>
                  <a:lnTo>
                    <a:pt x="647725" y="82130"/>
                  </a:lnTo>
                  <a:lnTo>
                    <a:pt x="662660" y="80962"/>
                  </a:lnTo>
                  <a:lnTo>
                    <a:pt x="673328" y="80962"/>
                  </a:lnTo>
                  <a:lnTo>
                    <a:pt x="673328" y="70294"/>
                  </a:lnTo>
                  <a:lnTo>
                    <a:pt x="665708" y="70294"/>
                  </a:lnTo>
                  <a:lnTo>
                    <a:pt x="642531" y="72275"/>
                  </a:lnTo>
                  <a:lnTo>
                    <a:pt x="625805" y="78105"/>
                  </a:lnTo>
                  <a:lnTo>
                    <a:pt x="615683" y="87655"/>
                  </a:lnTo>
                  <a:lnTo>
                    <a:pt x="612279" y="100774"/>
                  </a:lnTo>
                  <a:lnTo>
                    <a:pt x="612279" y="108483"/>
                  </a:lnTo>
                  <a:lnTo>
                    <a:pt x="615327" y="114579"/>
                  </a:lnTo>
                  <a:lnTo>
                    <a:pt x="621423" y="119151"/>
                  </a:lnTo>
                  <a:lnTo>
                    <a:pt x="625995" y="123723"/>
                  </a:lnTo>
                  <a:lnTo>
                    <a:pt x="633615" y="126771"/>
                  </a:lnTo>
                  <a:lnTo>
                    <a:pt x="642759" y="126771"/>
                  </a:lnTo>
                  <a:lnTo>
                    <a:pt x="651637" y="125971"/>
                  </a:lnTo>
                  <a:lnTo>
                    <a:pt x="659790" y="123723"/>
                  </a:lnTo>
                  <a:lnTo>
                    <a:pt x="667067" y="120345"/>
                  </a:lnTo>
                  <a:lnTo>
                    <a:pt x="673328" y="116103"/>
                  </a:lnTo>
                  <a:lnTo>
                    <a:pt x="673328" y="125247"/>
                  </a:lnTo>
                  <a:lnTo>
                    <a:pt x="690092" y="125247"/>
                  </a:lnTo>
                  <a:lnTo>
                    <a:pt x="690092" y="116103"/>
                  </a:lnTo>
                  <a:lnTo>
                    <a:pt x="690092" y="114579"/>
                  </a:lnTo>
                  <a:lnTo>
                    <a:pt x="690092" y="80962"/>
                  </a:lnTo>
                  <a:lnTo>
                    <a:pt x="690092" y="67246"/>
                  </a:lnTo>
                  <a:close/>
                </a:path>
                <a:path w="1297939" h="160654">
                  <a:moveTo>
                    <a:pt x="795439" y="0"/>
                  </a:moveTo>
                  <a:lnTo>
                    <a:pt x="784771" y="0"/>
                  </a:lnTo>
                  <a:lnTo>
                    <a:pt x="771652" y="19532"/>
                  </a:lnTo>
                  <a:lnTo>
                    <a:pt x="762101" y="39331"/>
                  </a:lnTo>
                  <a:lnTo>
                    <a:pt x="756272" y="59677"/>
                  </a:lnTo>
                  <a:lnTo>
                    <a:pt x="754291" y="80860"/>
                  </a:lnTo>
                  <a:lnTo>
                    <a:pt x="756272" y="101231"/>
                  </a:lnTo>
                  <a:lnTo>
                    <a:pt x="762101" y="121145"/>
                  </a:lnTo>
                  <a:lnTo>
                    <a:pt x="771652" y="140754"/>
                  </a:lnTo>
                  <a:lnTo>
                    <a:pt x="784771" y="160210"/>
                  </a:lnTo>
                  <a:lnTo>
                    <a:pt x="795439" y="160210"/>
                  </a:lnTo>
                  <a:lnTo>
                    <a:pt x="784313" y="140538"/>
                  </a:lnTo>
                  <a:lnTo>
                    <a:pt x="776198" y="120573"/>
                  </a:lnTo>
                  <a:lnTo>
                    <a:pt x="771220" y="100596"/>
                  </a:lnTo>
                  <a:lnTo>
                    <a:pt x="769531" y="80860"/>
                  </a:lnTo>
                  <a:lnTo>
                    <a:pt x="771220" y="60528"/>
                  </a:lnTo>
                  <a:lnTo>
                    <a:pt x="776198" y="40474"/>
                  </a:lnTo>
                  <a:lnTo>
                    <a:pt x="784313" y="20396"/>
                  </a:lnTo>
                  <a:lnTo>
                    <a:pt x="795439" y="0"/>
                  </a:lnTo>
                  <a:close/>
                </a:path>
                <a:path w="1297939" h="160654">
                  <a:moveTo>
                    <a:pt x="885545" y="36576"/>
                  </a:moveTo>
                  <a:lnTo>
                    <a:pt x="870305" y="36576"/>
                  </a:lnTo>
                  <a:lnTo>
                    <a:pt x="870305" y="73240"/>
                  </a:lnTo>
                  <a:lnTo>
                    <a:pt x="829068" y="73240"/>
                  </a:lnTo>
                  <a:lnTo>
                    <a:pt x="829068" y="36576"/>
                  </a:lnTo>
                  <a:lnTo>
                    <a:pt x="813828" y="36576"/>
                  </a:lnTo>
                  <a:lnTo>
                    <a:pt x="813828" y="125158"/>
                  </a:lnTo>
                  <a:lnTo>
                    <a:pt x="829068" y="125158"/>
                  </a:lnTo>
                  <a:lnTo>
                    <a:pt x="829068" y="85432"/>
                  </a:lnTo>
                  <a:lnTo>
                    <a:pt x="870305" y="85432"/>
                  </a:lnTo>
                  <a:lnTo>
                    <a:pt x="870305" y="125158"/>
                  </a:lnTo>
                  <a:lnTo>
                    <a:pt x="885545" y="125158"/>
                  </a:lnTo>
                  <a:lnTo>
                    <a:pt x="885545" y="36576"/>
                  </a:lnTo>
                  <a:close/>
                </a:path>
                <a:path w="1297939" h="160654">
                  <a:moveTo>
                    <a:pt x="986320" y="80860"/>
                  </a:moveTo>
                  <a:lnTo>
                    <a:pt x="969556" y="41922"/>
                  </a:lnTo>
                  <a:lnTo>
                    <a:pt x="969556" y="80860"/>
                  </a:lnTo>
                  <a:lnTo>
                    <a:pt x="969556" y="91630"/>
                  </a:lnTo>
                  <a:lnTo>
                    <a:pt x="968032" y="100774"/>
                  </a:lnTo>
                  <a:lnTo>
                    <a:pt x="957364" y="111442"/>
                  </a:lnTo>
                  <a:lnTo>
                    <a:pt x="952792" y="114490"/>
                  </a:lnTo>
                  <a:lnTo>
                    <a:pt x="937450" y="114490"/>
                  </a:lnTo>
                  <a:lnTo>
                    <a:pt x="919162" y="80860"/>
                  </a:lnTo>
                  <a:lnTo>
                    <a:pt x="919721" y="72529"/>
                  </a:lnTo>
                  <a:lnTo>
                    <a:pt x="937450" y="45808"/>
                  </a:lnTo>
                  <a:lnTo>
                    <a:pt x="952792" y="45808"/>
                  </a:lnTo>
                  <a:lnTo>
                    <a:pt x="969556" y="80860"/>
                  </a:lnTo>
                  <a:lnTo>
                    <a:pt x="969556" y="41922"/>
                  </a:lnTo>
                  <a:lnTo>
                    <a:pt x="968108" y="40690"/>
                  </a:lnTo>
                  <a:lnTo>
                    <a:pt x="961364" y="36855"/>
                  </a:lnTo>
                  <a:lnTo>
                    <a:pt x="953770" y="34455"/>
                  </a:lnTo>
                  <a:lnTo>
                    <a:pt x="945172" y="33616"/>
                  </a:lnTo>
                  <a:lnTo>
                    <a:pt x="935634" y="34455"/>
                  </a:lnTo>
                  <a:lnTo>
                    <a:pt x="905637" y="61048"/>
                  </a:lnTo>
                  <a:lnTo>
                    <a:pt x="902398" y="80860"/>
                  </a:lnTo>
                  <a:lnTo>
                    <a:pt x="903236" y="90881"/>
                  </a:lnTo>
                  <a:lnTo>
                    <a:pt x="927557" y="123444"/>
                  </a:lnTo>
                  <a:lnTo>
                    <a:pt x="945172" y="126682"/>
                  </a:lnTo>
                  <a:lnTo>
                    <a:pt x="953770" y="125844"/>
                  </a:lnTo>
                  <a:lnTo>
                    <a:pt x="983081" y="99999"/>
                  </a:lnTo>
                  <a:lnTo>
                    <a:pt x="985481" y="90881"/>
                  </a:lnTo>
                  <a:lnTo>
                    <a:pt x="986320" y="80860"/>
                  </a:lnTo>
                  <a:close/>
                </a:path>
                <a:path w="1297939" h="160654">
                  <a:moveTo>
                    <a:pt x="1102436" y="36664"/>
                  </a:moveTo>
                  <a:lnTo>
                    <a:pt x="1079474" y="36664"/>
                  </a:lnTo>
                  <a:lnTo>
                    <a:pt x="1052042" y="105346"/>
                  </a:lnTo>
                  <a:lnTo>
                    <a:pt x="1026045" y="36664"/>
                  </a:lnTo>
                  <a:lnTo>
                    <a:pt x="1003185" y="36664"/>
                  </a:lnTo>
                  <a:lnTo>
                    <a:pt x="1003185" y="125158"/>
                  </a:lnTo>
                  <a:lnTo>
                    <a:pt x="1018425" y="125158"/>
                  </a:lnTo>
                  <a:lnTo>
                    <a:pt x="1018425" y="54952"/>
                  </a:lnTo>
                  <a:lnTo>
                    <a:pt x="1045857" y="125158"/>
                  </a:lnTo>
                  <a:lnTo>
                    <a:pt x="1059662" y="125158"/>
                  </a:lnTo>
                  <a:lnTo>
                    <a:pt x="1087094" y="54952"/>
                  </a:lnTo>
                  <a:lnTo>
                    <a:pt x="1087094" y="125158"/>
                  </a:lnTo>
                  <a:lnTo>
                    <a:pt x="1102436" y="125158"/>
                  </a:lnTo>
                  <a:lnTo>
                    <a:pt x="1102436" y="36664"/>
                  </a:lnTo>
                  <a:close/>
                </a:path>
                <a:path w="1297939" h="160654">
                  <a:moveTo>
                    <a:pt x="1201686" y="80860"/>
                  </a:moveTo>
                  <a:lnTo>
                    <a:pt x="1201166" y="71716"/>
                  </a:lnTo>
                  <a:lnTo>
                    <a:pt x="1201089" y="70243"/>
                  </a:lnTo>
                  <a:lnTo>
                    <a:pt x="1199210" y="61048"/>
                  </a:lnTo>
                  <a:lnTo>
                    <a:pt x="1195895" y="53009"/>
                  </a:lnTo>
                  <a:lnTo>
                    <a:pt x="1191018" y="45808"/>
                  </a:lnTo>
                  <a:lnTo>
                    <a:pt x="1186446" y="41960"/>
                  </a:lnTo>
                  <a:lnTo>
                    <a:pt x="1186446" y="71716"/>
                  </a:lnTo>
                  <a:lnTo>
                    <a:pt x="1136053" y="71716"/>
                  </a:lnTo>
                  <a:lnTo>
                    <a:pt x="1137577" y="62572"/>
                  </a:lnTo>
                  <a:lnTo>
                    <a:pt x="1140625" y="56476"/>
                  </a:lnTo>
                  <a:lnTo>
                    <a:pt x="1145197" y="51904"/>
                  </a:lnTo>
                  <a:lnTo>
                    <a:pt x="1154341" y="45808"/>
                  </a:lnTo>
                  <a:lnTo>
                    <a:pt x="1166533" y="45808"/>
                  </a:lnTo>
                  <a:lnTo>
                    <a:pt x="1172629" y="48856"/>
                  </a:lnTo>
                  <a:lnTo>
                    <a:pt x="1177302" y="53428"/>
                  </a:lnTo>
                  <a:lnTo>
                    <a:pt x="1181874" y="56476"/>
                  </a:lnTo>
                  <a:lnTo>
                    <a:pt x="1184922" y="62572"/>
                  </a:lnTo>
                  <a:lnTo>
                    <a:pt x="1186446" y="71716"/>
                  </a:lnTo>
                  <a:lnTo>
                    <a:pt x="1186446" y="41960"/>
                  </a:lnTo>
                  <a:lnTo>
                    <a:pt x="1184948" y="40690"/>
                  </a:lnTo>
                  <a:lnTo>
                    <a:pt x="1178013" y="36855"/>
                  </a:lnTo>
                  <a:lnTo>
                    <a:pt x="1169924" y="34455"/>
                  </a:lnTo>
                  <a:lnTo>
                    <a:pt x="1160437" y="33616"/>
                  </a:lnTo>
                  <a:lnTo>
                    <a:pt x="1151839" y="34455"/>
                  </a:lnTo>
                  <a:lnTo>
                    <a:pt x="1122438" y="61048"/>
                  </a:lnTo>
                  <a:lnTo>
                    <a:pt x="1119200" y="80860"/>
                  </a:lnTo>
                  <a:lnTo>
                    <a:pt x="1120025" y="90881"/>
                  </a:lnTo>
                  <a:lnTo>
                    <a:pt x="1145006" y="123444"/>
                  </a:lnTo>
                  <a:lnTo>
                    <a:pt x="1161961" y="126682"/>
                  </a:lnTo>
                  <a:lnTo>
                    <a:pt x="1169670" y="126136"/>
                  </a:lnTo>
                  <a:lnTo>
                    <a:pt x="1176680" y="124587"/>
                  </a:lnTo>
                  <a:lnTo>
                    <a:pt x="1182827" y="122186"/>
                  </a:lnTo>
                  <a:lnTo>
                    <a:pt x="1195590" y="114490"/>
                  </a:lnTo>
                  <a:lnTo>
                    <a:pt x="1200162" y="106870"/>
                  </a:lnTo>
                  <a:lnTo>
                    <a:pt x="1200162" y="97726"/>
                  </a:lnTo>
                  <a:lnTo>
                    <a:pt x="1184922" y="97726"/>
                  </a:lnTo>
                  <a:lnTo>
                    <a:pt x="1184922" y="103822"/>
                  </a:lnTo>
                  <a:lnTo>
                    <a:pt x="1181874" y="106870"/>
                  </a:lnTo>
                  <a:lnTo>
                    <a:pt x="1177302" y="109918"/>
                  </a:lnTo>
                  <a:lnTo>
                    <a:pt x="1172629" y="112966"/>
                  </a:lnTo>
                  <a:lnTo>
                    <a:pt x="1168057" y="114490"/>
                  </a:lnTo>
                  <a:lnTo>
                    <a:pt x="1155865" y="114490"/>
                  </a:lnTo>
                  <a:lnTo>
                    <a:pt x="1149769" y="111442"/>
                  </a:lnTo>
                  <a:lnTo>
                    <a:pt x="1143673" y="106870"/>
                  </a:lnTo>
                  <a:lnTo>
                    <a:pt x="1139101" y="102298"/>
                  </a:lnTo>
                  <a:lnTo>
                    <a:pt x="1136053" y="94678"/>
                  </a:lnTo>
                  <a:lnTo>
                    <a:pt x="1136053" y="83908"/>
                  </a:lnTo>
                  <a:lnTo>
                    <a:pt x="1201686" y="83908"/>
                  </a:lnTo>
                  <a:lnTo>
                    <a:pt x="1201686" y="80860"/>
                  </a:lnTo>
                  <a:close/>
                </a:path>
                <a:path w="1297939" h="160654">
                  <a:moveTo>
                    <a:pt x="1297889" y="79438"/>
                  </a:moveTo>
                  <a:lnTo>
                    <a:pt x="1282725" y="40690"/>
                  </a:lnTo>
                  <a:lnTo>
                    <a:pt x="1281125" y="39763"/>
                  </a:lnTo>
                  <a:lnTo>
                    <a:pt x="1281125" y="68770"/>
                  </a:lnTo>
                  <a:lnTo>
                    <a:pt x="1281125" y="79438"/>
                  </a:lnTo>
                  <a:lnTo>
                    <a:pt x="1280807" y="87769"/>
                  </a:lnTo>
                  <a:lnTo>
                    <a:pt x="1279779" y="94678"/>
                  </a:lnTo>
                  <a:lnTo>
                    <a:pt x="1277861" y="100444"/>
                  </a:lnTo>
                  <a:lnTo>
                    <a:pt x="1274927" y="105346"/>
                  </a:lnTo>
                  <a:lnTo>
                    <a:pt x="1271879" y="111442"/>
                  </a:lnTo>
                  <a:lnTo>
                    <a:pt x="1265783" y="114490"/>
                  </a:lnTo>
                  <a:lnTo>
                    <a:pt x="1259687" y="114490"/>
                  </a:lnTo>
                  <a:lnTo>
                    <a:pt x="1253096" y="113893"/>
                  </a:lnTo>
                  <a:lnTo>
                    <a:pt x="1246924" y="112014"/>
                  </a:lnTo>
                  <a:lnTo>
                    <a:pt x="1241044" y="108699"/>
                  </a:lnTo>
                  <a:lnTo>
                    <a:pt x="1235303" y="103822"/>
                  </a:lnTo>
                  <a:lnTo>
                    <a:pt x="1235303" y="61048"/>
                  </a:lnTo>
                  <a:lnTo>
                    <a:pt x="1259687" y="45808"/>
                  </a:lnTo>
                  <a:lnTo>
                    <a:pt x="1265783" y="45808"/>
                  </a:lnTo>
                  <a:lnTo>
                    <a:pt x="1271879" y="48856"/>
                  </a:lnTo>
                  <a:lnTo>
                    <a:pt x="1274927" y="54952"/>
                  </a:lnTo>
                  <a:lnTo>
                    <a:pt x="1279601" y="61048"/>
                  </a:lnTo>
                  <a:lnTo>
                    <a:pt x="1281125" y="68770"/>
                  </a:lnTo>
                  <a:lnTo>
                    <a:pt x="1281125" y="39763"/>
                  </a:lnTo>
                  <a:lnTo>
                    <a:pt x="1276121" y="36855"/>
                  </a:lnTo>
                  <a:lnTo>
                    <a:pt x="1268945" y="34455"/>
                  </a:lnTo>
                  <a:lnTo>
                    <a:pt x="1261211" y="33616"/>
                  </a:lnTo>
                  <a:lnTo>
                    <a:pt x="1253731" y="34480"/>
                  </a:lnTo>
                  <a:lnTo>
                    <a:pt x="1247114" y="37045"/>
                  </a:lnTo>
                  <a:lnTo>
                    <a:pt x="1241069" y="41338"/>
                  </a:lnTo>
                  <a:lnTo>
                    <a:pt x="1235303" y="47332"/>
                  </a:lnTo>
                  <a:lnTo>
                    <a:pt x="1235303" y="36664"/>
                  </a:lnTo>
                  <a:lnTo>
                    <a:pt x="1219974" y="36664"/>
                  </a:lnTo>
                  <a:lnTo>
                    <a:pt x="1219974" y="158775"/>
                  </a:lnTo>
                  <a:lnTo>
                    <a:pt x="1235303" y="158775"/>
                  </a:lnTo>
                  <a:lnTo>
                    <a:pt x="1235303" y="117538"/>
                  </a:lnTo>
                  <a:lnTo>
                    <a:pt x="1241044" y="121539"/>
                  </a:lnTo>
                  <a:lnTo>
                    <a:pt x="1246924" y="124396"/>
                  </a:lnTo>
                  <a:lnTo>
                    <a:pt x="1253096" y="126111"/>
                  </a:lnTo>
                  <a:lnTo>
                    <a:pt x="1259687" y="126682"/>
                  </a:lnTo>
                  <a:lnTo>
                    <a:pt x="1267421" y="125844"/>
                  </a:lnTo>
                  <a:lnTo>
                    <a:pt x="1294841" y="99250"/>
                  </a:lnTo>
                  <a:lnTo>
                    <a:pt x="1297076" y="90055"/>
                  </a:lnTo>
                  <a:lnTo>
                    <a:pt x="1297889" y="79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2280951" y="5411533"/>
              <a:ext cx="166497" cy="93154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513075" y="5411438"/>
              <a:ext cx="334422" cy="125158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867406" y="5377910"/>
              <a:ext cx="129730" cy="160210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3060179" y="5400777"/>
              <a:ext cx="143510" cy="82550"/>
            </a:xfrm>
            <a:custGeom>
              <a:avLst/>
              <a:gdLst/>
              <a:ahLst/>
              <a:cxnLst/>
              <a:rect l="l" t="t" r="r" b="b"/>
              <a:pathLst>
                <a:path w="143510" h="82550">
                  <a:moveTo>
                    <a:pt x="47244" y="50571"/>
                  </a:moveTo>
                  <a:lnTo>
                    <a:pt x="0" y="50571"/>
                  </a:lnTo>
                  <a:lnTo>
                    <a:pt x="0" y="65811"/>
                  </a:lnTo>
                  <a:lnTo>
                    <a:pt x="47244" y="65811"/>
                  </a:lnTo>
                  <a:lnTo>
                    <a:pt x="47244" y="50571"/>
                  </a:lnTo>
                  <a:close/>
                </a:path>
                <a:path w="143510" h="82550">
                  <a:moveTo>
                    <a:pt x="143167" y="35140"/>
                  </a:moveTo>
                  <a:lnTo>
                    <a:pt x="62204" y="0"/>
                  </a:lnTo>
                  <a:lnTo>
                    <a:pt x="62204" y="15240"/>
                  </a:lnTo>
                  <a:lnTo>
                    <a:pt x="126403" y="41236"/>
                  </a:lnTo>
                  <a:lnTo>
                    <a:pt x="62204" y="67144"/>
                  </a:lnTo>
                  <a:lnTo>
                    <a:pt x="62204" y="82384"/>
                  </a:lnTo>
                  <a:lnTo>
                    <a:pt x="143167" y="48856"/>
                  </a:lnTo>
                  <a:lnTo>
                    <a:pt x="143167" y="3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3270503" y="5379434"/>
              <a:ext cx="452056" cy="157162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3786663" y="5377910"/>
              <a:ext cx="230600" cy="160210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037171" y="5411533"/>
              <a:ext cx="294703" cy="125063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4392930" y="5414486"/>
              <a:ext cx="71723" cy="88582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4484560" y="5411533"/>
              <a:ext cx="77914" cy="93059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4628102" y="5411533"/>
              <a:ext cx="332898" cy="125063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4980908" y="5377910"/>
              <a:ext cx="129730" cy="160210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915924" y="5542787"/>
              <a:ext cx="4573905" cy="195580"/>
            </a:xfrm>
            <a:custGeom>
              <a:avLst/>
              <a:gdLst/>
              <a:ahLst/>
              <a:cxnLst/>
              <a:rect l="l" t="t" r="r" b="b"/>
              <a:pathLst>
                <a:path w="4573905" h="195579">
                  <a:moveTo>
                    <a:pt x="4573524" y="195072"/>
                  </a:moveTo>
                  <a:lnTo>
                    <a:pt x="0" y="195072"/>
                  </a:lnTo>
                  <a:lnTo>
                    <a:pt x="0" y="0"/>
                  </a:lnTo>
                  <a:lnTo>
                    <a:pt x="4573524" y="0"/>
                  </a:lnTo>
                  <a:lnTo>
                    <a:pt x="4573524" y="1950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920483" y="5576316"/>
              <a:ext cx="1299845" cy="160655"/>
            </a:xfrm>
            <a:custGeom>
              <a:avLst/>
              <a:gdLst/>
              <a:ahLst/>
              <a:cxnLst/>
              <a:rect l="l" t="t" r="r" b="b"/>
              <a:pathLst>
                <a:path w="1299845" h="160654">
                  <a:moveTo>
                    <a:pt x="47244" y="73152"/>
                  </a:moveTo>
                  <a:lnTo>
                    <a:pt x="0" y="73152"/>
                  </a:lnTo>
                  <a:lnTo>
                    <a:pt x="0" y="88392"/>
                  </a:lnTo>
                  <a:lnTo>
                    <a:pt x="47244" y="88392"/>
                  </a:lnTo>
                  <a:lnTo>
                    <a:pt x="47244" y="73152"/>
                  </a:lnTo>
                  <a:close/>
                </a:path>
                <a:path w="1299845" h="160654">
                  <a:moveTo>
                    <a:pt x="163258" y="1524"/>
                  </a:moveTo>
                  <a:lnTo>
                    <a:pt x="144970" y="1524"/>
                  </a:lnTo>
                  <a:lnTo>
                    <a:pt x="108305" y="74777"/>
                  </a:lnTo>
                  <a:lnTo>
                    <a:pt x="89916" y="38201"/>
                  </a:lnTo>
                  <a:lnTo>
                    <a:pt x="73152" y="1524"/>
                  </a:lnTo>
                  <a:lnTo>
                    <a:pt x="54864" y="1524"/>
                  </a:lnTo>
                  <a:lnTo>
                    <a:pt x="77724" y="47345"/>
                  </a:lnTo>
                  <a:lnTo>
                    <a:pt x="100685" y="91630"/>
                  </a:lnTo>
                  <a:lnTo>
                    <a:pt x="95199" y="100520"/>
                  </a:lnTo>
                  <a:lnTo>
                    <a:pt x="89966" y="106680"/>
                  </a:lnTo>
                  <a:lnTo>
                    <a:pt x="84747" y="110286"/>
                  </a:lnTo>
                  <a:lnTo>
                    <a:pt x="79248" y="111442"/>
                  </a:lnTo>
                  <a:lnTo>
                    <a:pt x="68580" y="111442"/>
                  </a:lnTo>
                  <a:lnTo>
                    <a:pt x="65532" y="109918"/>
                  </a:lnTo>
                  <a:lnTo>
                    <a:pt x="65532" y="125158"/>
                  </a:lnTo>
                  <a:lnTo>
                    <a:pt x="70104" y="126682"/>
                  </a:lnTo>
                  <a:lnTo>
                    <a:pt x="86868" y="126682"/>
                  </a:lnTo>
                  <a:lnTo>
                    <a:pt x="115925" y="91630"/>
                  </a:lnTo>
                  <a:lnTo>
                    <a:pt x="163258" y="1524"/>
                  </a:lnTo>
                  <a:close/>
                </a:path>
                <a:path w="1299845" h="160654">
                  <a:moveTo>
                    <a:pt x="242608" y="36576"/>
                  </a:moveTo>
                  <a:lnTo>
                    <a:pt x="227368" y="36576"/>
                  </a:lnTo>
                  <a:lnTo>
                    <a:pt x="227368" y="76301"/>
                  </a:lnTo>
                  <a:lnTo>
                    <a:pt x="219748" y="79349"/>
                  </a:lnTo>
                  <a:lnTo>
                    <a:pt x="212039" y="80873"/>
                  </a:lnTo>
                  <a:lnTo>
                    <a:pt x="198323" y="80873"/>
                  </a:lnTo>
                  <a:lnTo>
                    <a:pt x="193751" y="79349"/>
                  </a:lnTo>
                  <a:lnTo>
                    <a:pt x="187655" y="73253"/>
                  </a:lnTo>
                  <a:lnTo>
                    <a:pt x="186131" y="67157"/>
                  </a:lnTo>
                  <a:lnTo>
                    <a:pt x="186131" y="36576"/>
                  </a:lnTo>
                  <a:lnTo>
                    <a:pt x="170891" y="36576"/>
                  </a:lnTo>
                  <a:lnTo>
                    <a:pt x="170891" y="62585"/>
                  </a:lnTo>
                  <a:lnTo>
                    <a:pt x="172885" y="75704"/>
                  </a:lnTo>
                  <a:lnTo>
                    <a:pt x="178892" y="85255"/>
                  </a:lnTo>
                  <a:lnTo>
                    <a:pt x="188887" y="91084"/>
                  </a:lnTo>
                  <a:lnTo>
                    <a:pt x="202895" y="93065"/>
                  </a:lnTo>
                  <a:lnTo>
                    <a:pt x="210515" y="93065"/>
                  </a:lnTo>
                  <a:lnTo>
                    <a:pt x="218224" y="91541"/>
                  </a:lnTo>
                  <a:lnTo>
                    <a:pt x="227368" y="88493"/>
                  </a:lnTo>
                  <a:lnTo>
                    <a:pt x="227368" y="125158"/>
                  </a:lnTo>
                  <a:lnTo>
                    <a:pt x="242608" y="125158"/>
                  </a:lnTo>
                  <a:lnTo>
                    <a:pt x="242608" y="36576"/>
                  </a:lnTo>
                  <a:close/>
                </a:path>
                <a:path w="1299845" h="160654">
                  <a:moveTo>
                    <a:pt x="338810" y="67056"/>
                  </a:moveTo>
                  <a:lnTo>
                    <a:pt x="310527" y="34086"/>
                  </a:lnTo>
                  <a:lnTo>
                    <a:pt x="302133" y="33528"/>
                  </a:lnTo>
                  <a:lnTo>
                    <a:pt x="286118" y="35242"/>
                  </a:lnTo>
                  <a:lnTo>
                    <a:pt x="274510" y="40386"/>
                  </a:lnTo>
                  <a:lnTo>
                    <a:pt x="267208" y="48958"/>
                  </a:lnTo>
                  <a:lnTo>
                    <a:pt x="264033" y="60960"/>
                  </a:lnTo>
                  <a:lnTo>
                    <a:pt x="279273" y="60960"/>
                  </a:lnTo>
                  <a:lnTo>
                    <a:pt x="281355" y="54724"/>
                  </a:lnTo>
                  <a:lnTo>
                    <a:pt x="285559" y="49911"/>
                  </a:lnTo>
                  <a:lnTo>
                    <a:pt x="292354" y="46824"/>
                  </a:lnTo>
                  <a:lnTo>
                    <a:pt x="302133" y="45720"/>
                  </a:lnTo>
                  <a:lnTo>
                    <a:pt x="308330" y="45720"/>
                  </a:lnTo>
                  <a:lnTo>
                    <a:pt x="312902" y="47244"/>
                  </a:lnTo>
                  <a:lnTo>
                    <a:pt x="315950" y="48768"/>
                  </a:lnTo>
                  <a:lnTo>
                    <a:pt x="320522" y="53340"/>
                  </a:lnTo>
                  <a:lnTo>
                    <a:pt x="322046" y="56388"/>
                  </a:lnTo>
                  <a:lnTo>
                    <a:pt x="322046" y="70205"/>
                  </a:lnTo>
                  <a:lnTo>
                    <a:pt x="322046" y="82397"/>
                  </a:lnTo>
                  <a:lnTo>
                    <a:pt x="322046" y="100685"/>
                  </a:lnTo>
                  <a:lnTo>
                    <a:pt x="320522" y="105257"/>
                  </a:lnTo>
                  <a:lnTo>
                    <a:pt x="311378" y="111353"/>
                  </a:lnTo>
                  <a:lnTo>
                    <a:pt x="306806" y="112877"/>
                  </a:lnTo>
                  <a:lnTo>
                    <a:pt x="300609" y="114401"/>
                  </a:lnTo>
                  <a:lnTo>
                    <a:pt x="289941" y="114401"/>
                  </a:lnTo>
                  <a:lnTo>
                    <a:pt x="285369" y="112877"/>
                  </a:lnTo>
                  <a:lnTo>
                    <a:pt x="282321" y="111353"/>
                  </a:lnTo>
                  <a:lnTo>
                    <a:pt x="279273" y="108305"/>
                  </a:lnTo>
                  <a:lnTo>
                    <a:pt x="277749" y="105257"/>
                  </a:lnTo>
                  <a:lnTo>
                    <a:pt x="277749" y="100685"/>
                  </a:lnTo>
                  <a:lnTo>
                    <a:pt x="279781" y="92684"/>
                  </a:lnTo>
                  <a:lnTo>
                    <a:pt x="285953" y="86969"/>
                  </a:lnTo>
                  <a:lnTo>
                    <a:pt x="296443" y="83540"/>
                  </a:lnTo>
                  <a:lnTo>
                    <a:pt x="311378" y="82397"/>
                  </a:lnTo>
                  <a:lnTo>
                    <a:pt x="322046" y="82397"/>
                  </a:lnTo>
                  <a:lnTo>
                    <a:pt x="322046" y="70205"/>
                  </a:lnTo>
                  <a:lnTo>
                    <a:pt x="314426" y="70205"/>
                  </a:lnTo>
                  <a:lnTo>
                    <a:pt x="291249" y="72186"/>
                  </a:lnTo>
                  <a:lnTo>
                    <a:pt x="274523" y="78016"/>
                  </a:lnTo>
                  <a:lnTo>
                    <a:pt x="264401" y="87566"/>
                  </a:lnTo>
                  <a:lnTo>
                    <a:pt x="260985" y="100685"/>
                  </a:lnTo>
                  <a:lnTo>
                    <a:pt x="260985" y="108305"/>
                  </a:lnTo>
                  <a:lnTo>
                    <a:pt x="264033" y="114401"/>
                  </a:lnTo>
                  <a:lnTo>
                    <a:pt x="276225" y="123545"/>
                  </a:lnTo>
                  <a:lnTo>
                    <a:pt x="282321" y="126593"/>
                  </a:lnTo>
                  <a:lnTo>
                    <a:pt x="291465" y="126593"/>
                  </a:lnTo>
                  <a:lnTo>
                    <a:pt x="300316" y="125996"/>
                  </a:lnTo>
                  <a:lnTo>
                    <a:pt x="308470" y="124117"/>
                  </a:lnTo>
                  <a:lnTo>
                    <a:pt x="315772" y="120802"/>
                  </a:lnTo>
                  <a:lnTo>
                    <a:pt x="322046" y="115925"/>
                  </a:lnTo>
                  <a:lnTo>
                    <a:pt x="322046" y="125069"/>
                  </a:lnTo>
                  <a:lnTo>
                    <a:pt x="338810" y="125069"/>
                  </a:lnTo>
                  <a:lnTo>
                    <a:pt x="338810" y="115925"/>
                  </a:lnTo>
                  <a:lnTo>
                    <a:pt x="338810" y="114401"/>
                  </a:lnTo>
                  <a:lnTo>
                    <a:pt x="338810" y="82397"/>
                  </a:lnTo>
                  <a:lnTo>
                    <a:pt x="338810" y="67056"/>
                  </a:lnTo>
                  <a:close/>
                </a:path>
                <a:path w="1299845" h="160654">
                  <a:moveTo>
                    <a:pt x="433578" y="62585"/>
                  </a:moveTo>
                  <a:lnTo>
                    <a:pt x="432054" y="53441"/>
                  </a:lnTo>
                  <a:lnTo>
                    <a:pt x="429006" y="45821"/>
                  </a:lnTo>
                  <a:lnTo>
                    <a:pt x="421297" y="41249"/>
                  </a:lnTo>
                  <a:lnTo>
                    <a:pt x="416420" y="38125"/>
                  </a:lnTo>
                  <a:lnTo>
                    <a:pt x="410819" y="35725"/>
                  </a:lnTo>
                  <a:lnTo>
                    <a:pt x="404368" y="34175"/>
                  </a:lnTo>
                  <a:lnTo>
                    <a:pt x="396913" y="33629"/>
                  </a:lnTo>
                  <a:lnTo>
                    <a:pt x="388315" y="34467"/>
                  </a:lnTo>
                  <a:lnTo>
                    <a:pt x="358902" y="61061"/>
                  </a:lnTo>
                  <a:lnTo>
                    <a:pt x="355663" y="80873"/>
                  </a:lnTo>
                  <a:lnTo>
                    <a:pt x="356501" y="90881"/>
                  </a:lnTo>
                  <a:lnTo>
                    <a:pt x="380707" y="123444"/>
                  </a:lnTo>
                  <a:lnTo>
                    <a:pt x="396913" y="126682"/>
                  </a:lnTo>
                  <a:lnTo>
                    <a:pt x="404368" y="126136"/>
                  </a:lnTo>
                  <a:lnTo>
                    <a:pt x="410819" y="124587"/>
                  </a:lnTo>
                  <a:lnTo>
                    <a:pt x="416420" y="122186"/>
                  </a:lnTo>
                  <a:lnTo>
                    <a:pt x="421297" y="119062"/>
                  </a:lnTo>
                  <a:lnTo>
                    <a:pt x="429006" y="114490"/>
                  </a:lnTo>
                  <a:lnTo>
                    <a:pt x="432054" y="106870"/>
                  </a:lnTo>
                  <a:lnTo>
                    <a:pt x="433578" y="97726"/>
                  </a:lnTo>
                  <a:lnTo>
                    <a:pt x="416725" y="97726"/>
                  </a:lnTo>
                  <a:lnTo>
                    <a:pt x="416725" y="103822"/>
                  </a:lnTo>
                  <a:lnTo>
                    <a:pt x="415201" y="106870"/>
                  </a:lnTo>
                  <a:lnTo>
                    <a:pt x="410629" y="109918"/>
                  </a:lnTo>
                  <a:lnTo>
                    <a:pt x="407581" y="112966"/>
                  </a:lnTo>
                  <a:lnTo>
                    <a:pt x="403009" y="114490"/>
                  </a:lnTo>
                  <a:lnTo>
                    <a:pt x="390817" y="114490"/>
                  </a:lnTo>
                  <a:lnTo>
                    <a:pt x="384721" y="111442"/>
                  </a:lnTo>
                  <a:lnTo>
                    <a:pt x="373951" y="100774"/>
                  </a:lnTo>
                  <a:lnTo>
                    <a:pt x="372427" y="91630"/>
                  </a:lnTo>
                  <a:lnTo>
                    <a:pt x="372427" y="80873"/>
                  </a:lnTo>
                  <a:lnTo>
                    <a:pt x="390817" y="45821"/>
                  </a:lnTo>
                  <a:lnTo>
                    <a:pt x="403009" y="45821"/>
                  </a:lnTo>
                  <a:lnTo>
                    <a:pt x="407581" y="47345"/>
                  </a:lnTo>
                  <a:lnTo>
                    <a:pt x="410629" y="50393"/>
                  </a:lnTo>
                  <a:lnTo>
                    <a:pt x="415201" y="53441"/>
                  </a:lnTo>
                  <a:lnTo>
                    <a:pt x="416725" y="58013"/>
                  </a:lnTo>
                  <a:lnTo>
                    <a:pt x="416725" y="62585"/>
                  </a:lnTo>
                  <a:lnTo>
                    <a:pt x="433578" y="62585"/>
                  </a:lnTo>
                  <a:close/>
                </a:path>
                <a:path w="1299845" h="160654">
                  <a:moveTo>
                    <a:pt x="511492" y="36576"/>
                  </a:moveTo>
                  <a:lnTo>
                    <a:pt x="438150" y="36576"/>
                  </a:lnTo>
                  <a:lnTo>
                    <a:pt x="438150" y="48869"/>
                  </a:lnTo>
                  <a:lnTo>
                    <a:pt x="467207" y="48869"/>
                  </a:lnTo>
                  <a:lnTo>
                    <a:pt x="467207" y="125158"/>
                  </a:lnTo>
                  <a:lnTo>
                    <a:pt x="482447" y="125158"/>
                  </a:lnTo>
                  <a:lnTo>
                    <a:pt x="482447" y="48869"/>
                  </a:lnTo>
                  <a:lnTo>
                    <a:pt x="511492" y="48869"/>
                  </a:lnTo>
                  <a:lnTo>
                    <a:pt x="511492" y="36576"/>
                  </a:lnTo>
                  <a:close/>
                </a:path>
                <a:path w="1299845" h="160654">
                  <a:moveTo>
                    <a:pt x="598462" y="88493"/>
                  </a:moveTo>
                  <a:lnTo>
                    <a:pt x="596176" y="85445"/>
                  </a:lnTo>
                  <a:lnTo>
                    <a:pt x="593890" y="82397"/>
                  </a:lnTo>
                  <a:lnTo>
                    <a:pt x="583222" y="79349"/>
                  </a:lnTo>
                  <a:lnTo>
                    <a:pt x="590842" y="74777"/>
                  </a:lnTo>
                  <a:lnTo>
                    <a:pt x="591985" y="73253"/>
                  </a:lnTo>
                  <a:lnTo>
                    <a:pt x="595414" y="68681"/>
                  </a:lnTo>
                  <a:lnTo>
                    <a:pt x="595414" y="59537"/>
                  </a:lnTo>
                  <a:lnTo>
                    <a:pt x="593178" y="49530"/>
                  </a:lnTo>
                  <a:lnTo>
                    <a:pt x="592569" y="48869"/>
                  </a:lnTo>
                  <a:lnTo>
                    <a:pt x="586638" y="42392"/>
                  </a:lnTo>
                  <a:lnTo>
                    <a:pt x="581698" y="40386"/>
                  </a:lnTo>
                  <a:lnTo>
                    <a:pt x="581698" y="90017"/>
                  </a:lnTo>
                  <a:lnTo>
                    <a:pt x="581698" y="108394"/>
                  </a:lnTo>
                  <a:lnTo>
                    <a:pt x="575602" y="112966"/>
                  </a:lnTo>
                  <a:lnTo>
                    <a:pt x="541985" y="112966"/>
                  </a:lnTo>
                  <a:lnTo>
                    <a:pt x="541985" y="85445"/>
                  </a:lnTo>
                  <a:lnTo>
                    <a:pt x="575602" y="85445"/>
                  </a:lnTo>
                  <a:lnTo>
                    <a:pt x="581698" y="90017"/>
                  </a:lnTo>
                  <a:lnTo>
                    <a:pt x="581698" y="40386"/>
                  </a:lnTo>
                  <a:lnTo>
                    <a:pt x="578650" y="39154"/>
                  </a:lnTo>
                  <a:lnTo>
                    <a:pt x="578650" y="56489"/>
                  </a:lnTo>
                  <a:lnTo>
                    <a:pt x="578650" y="65633"/>
                  </a:lnTo>
                  <a:lnTo>
                    <a:pt x="577126" y="68681"/>
                  </a:lnTo>
                  <a:lnTo>
                    <a:pt x="571030" y="71729"/>
                  </a:lnTo>
                  <a:lnTo>
                    <a:pt x="566458" y="73253"/>
                  </a:lnTo>
                  <a:lnTo>
                    <a:pt x="541985" y="73253"/>
                  </a:lnTo>
                  <a:lnTo>
                    <a:pt x="541985" y="48869"/>
                  </a:lnTo>
                  <a:lnTo>
                    <a:pt x="571030" y="48869"/>
                  </a:lnTo>
                  <a:lnTo>
                    <a:pt x="574078" y="51917"/>
                  </a:lnTo>
                  <a:lnTo>
                    <a:pt x="577126" y="53441"/>
                  </a:lnTo>
                  <a:lnTo>
                    <a:pt x="578650" y="56489"/>
                  </a:lnTo>
                  <a:lnTo>
                    <a:pt x="578650" y="39154"/>
                  </a:lnTo>
                  <a:lnTo>
                    <a:pt x="576084" y="38100"/>
                  </a:lnTo>
                  <a:lnTo>
                    <a:pt x="561797" y="36677"/>
                  </a:lnTo>
                  <a:lnTo>
                    <a:pt x="526745" y="36677"/>
                  </a:lnTo>
                  <a:lnTo>
                    <a:pt x="526745" y="125158"/>
                  </a:lnTo>
                  <a:lnTo>
                    <a:pt x="577126" y="125158"/>
                  </a:lnTo>
                  <a:lnTo>
                    <a:pt x="584746" y="122110"/>
                  </a:lnTo>
                  <a:lnTo>
                    <a:pt x="590842" y="117538"/>
                  </a:lnTo>
                  <a:lnTo>
                    <a:pt x="595414" y="112966"/>
                  </a:lnTo>
                  <a:lnTo>
                    <a:pt x="598462" y="106870"/>
                  </a:lnTo>
                  <a:lnTo>
                    <a:pt x="598462" y="88493"/>
                  </a:lnTo>
                  <a:close/>
                </a:path>
                <a:path w="1299845" h="160654">
                  <a:moveTo>
                    <a:pt x="690092" y="67157"/>
                  </a:moveTo>
                  <a:lnTo>
                    <a:pt x="689279" y="57962"/>
                  </a:lnTo>
                  <a:lnTo>
                    <a:pt x="687044" y="50774"/>
                  </a:lnTo>
                  <a:lnTo>
                    <a:pt x="683983" y="45821"/>
                  </a:lnTo>
                  <a:lnTo>
                    <a:pt x="683666" y="45300"/>
                  </a:lnTo>
                  <a:lnTo>
                    <a:pt x="653427" y="33528"/>
                  </a:lnTo>
                  <a:lnTo>
                    <a:pt x="637400" y="35267"/>
                  </a:lnTo>
                  <a:lnTo>
                    <a:pt x="625805" y="40436"/>
                  </a:lnTo>
                  <a:lnTo>
                    <a:pt x="618490" y="49047"/>
                  </a:lnTo>
                  <a:lnTo>
                    <a:pt x="615327" y="61061"/>
                  </a:lnTo>
                  <a:lnTo>
                    <a:pt x="630567" y="61061"/>
                  </a:lnTo>
                  <a:lnTo>
                    <a:pt x="631964" y="54825"/>
                  </a:lnTo>
                  <a:lnTo>
                    <a:pt x="636092" y="50012"/>
                  </a:lnTo>
                  <a:lnTo>
                    <a:pt x="642772" y="46913"/>
                  </a:lnTo>
                  <a:lnTo>
                    <a:pt x="651903" y="45821"/>
                  </a:lnTo>
                  <a:lnTo>
                    <a:pt x="659612" y="45821"/>
                  </a:lnTo>
                  <a:lnTo>
                    <a:pt x="664184" y="47345"/>
                  </a:lnTo>
                  <a:lnTo>
                    <a:pt x="670280" y="50393"/>
                  </a:lnTo>
                  <a:lnTo>
                    <a:pt x="673328" y="56489"/>
                  </a:lnTo>
                  <a:lnTo>
                    <a:pt x="673328" y="70205"/>
                  </a:lnTo>
                  <a:lnTo>
                    <a:pt x="673328" y="82397"/>
                  </a:lnTo>
                  <a:lnTo>
                    <a:pt x="673328" y="100685"/>
                  </a:lnTo>
                  <a:lnTo>
                    <a:pt x="670280" y="105346"/>
                  </a:lnTo>
                  <a:lnTo>
                    <a:pt x="667232" y="108394"/>
                  </a:lnTo>
                  <a:lnTo>
                    <a:pt x="662660" y="111442"/>
                  </a:lnTo>
                  <a:lnTo>
                    <a:pt x="658088" y="112966"/>
                  </a:lnTo>
                  <a:lnTo>
                    <a:pt x="651903" y="114490"/>
                  </a:lnTo>
                  <a:lnTo>
                    <a:pt x="641235" y="114490"/>
                  </a:lnTo>
                  <a:lnTo>
                    <a:pt x="636663" y="112966"/>
                  </a:lnTo>
                  <a:lnTo>
                    <a:pt x="633615" y="111442"/>
                  </a:lnTo>
                  <a:lnTo>
                    <a:pt x="630567" y="108394"/>
                  </a:lnTo>
                  <a:lnTo>
                    <a:pt x="629043" y="105346"/>
                  </a:lnTo>
                  <a:lnTo>
                    <a:pt x="629043" y="100685"/>
                  </a:lnTo>
                  <a:lnTo>
                    <a:pt x="631063" y="92684"/>
                  </a:lnTo>
                  <a:lnTo>
                    <a:pt x="637235" y="86969"/>
                  </a:lnTo>
                  <a:lnTo>
                    <a:pt x="647725" y="83540"/>
                  </a:lnTo>
                  <a:lnTo>
                    <a:pt x="662660" y="82397"/>
                  </a:lnTo>
                  <a:lnTo>
                    <a:pt x="673328" y="82397"/>
                  </a:lnTo>
                  <a:lnTo>
                    <a:pt x="673328" y="70205"/>
                  </a:lnTo>
                  <a:lnTo>
                    <a:pt x="665708" y="70205"/>
                  </a:lnTo>
                  <a:lnTo>
                    <a:pt x="642531" y="72186"/>
                  </a:lnTo>
                  <a:lnTo>
                    <a:pt x="625805" y="78016"/>
                  </a:lnTo>
                  <a:lnTo>
                    <a:pt x="615683" y="87566"/>
                  </a:lnTo>
                  <a:lnTo>
                    <a:pt x="612279" y="100685"/>
                  </a:lnTo>
                  <a:lnTo>
                    <a:pt x="612279" y="108394"/>
                  </a:lnTo>
                  <a:lnTo>
                    <a:pt x="615327" y="114490"/>
                  </a:lnTo>
                  <a:lnTo>
                    <a:pt x="621423" y="119062"/>
                  </a:lnTo>
                  <a:lnTo>
                    <a:pt x="625995" y="123634"/>
                  </a:lnTo>
                  <a:lnTo>
                    <a:pt x="633615" y="126682"/>
                  </a:lnTo>
                  <a:lnTo>
                    <a:pt x="642759" y="126682"/>
                  </a:lnTo>
                  <a:lnTo>
                    <a:pt x="651598" y="126098"/>
                  </a:lnTo>
                  <a:lnTo>
                    <a:pt x="659752" y="124206"/>
                  </a:lnTo>
                  <a:lnTo>
                    <a:pt x="667054" y="120904"/>
                  </a:lnTo>
                  <a:lnTo>
                    <a:pt x="673328" y="116014"/>
                  </a:lnTo>
                  <a:lnTo>
                    <a:pt x="673328" y="125158"/>
                  </a:lnTo>
                  <a:lnTo>
                    <a:pt x="690092" y="125158"/>
                  </a:lnTo>
                  <a:lnTo>
                    <a:pt x="690092" y="116014"/>
                  </a:lnTo>
                  <a:lnTo>
                    <a:pt x="690092" y="114490"/>
                  </a:lnTo>
                  <a:lnTo>
                    <a:pt x="690092" y="82397"/>
                  </a:lnTo>
                  <a:lnTo>
                    <a:pt x="690092" y="67157"/>
                  </a:lnTo>
                  <a:close/>
                </a:path>
                <a:path w="1299845" h="160654">
                  <a:moveTo>
                    <a:pt x="796963" y="0"/>
                  </a:moveTo>
                  <a:lnTo>
                    <a:pt x="786295" y="0"/>
                  </a:lnTo>
                  <a:lnTo>
                    <a:pt x="773391" y="19545"/>
                  </a:lnTo>
                  <a:lnTo>
                    <a:pt x="764336" y="39331"/>
                  </a:lnTo>
                  <a:lnTo>
                    <a:pt x="759002" y="59677"/>
                  </a:lnTo>
                  <a:lnTo>
                    <a:pt x="757237" y="80873"/>
                  </a:lnTo>
                  <a:lnTo>
                    <a:pt x="759002" y="101244"/>
                  </a:lnTo>
                  <a:lnTo>
                    <a:pt x="764336" y="121158"/>
                  </a:lnTo>
                  <a:lnTo>
                    <a:pt x="773391" y="140754"/>
                  </a:lnTo>
                  <a:lnTo>
                    <a:pt x="786295" y="160210"/>
                  </a:lnTo>
                  <a:lnTo>
                    <a:pt x="796963" y="160210"/>
                  </a:lnTo>
                  <a:lnTo>
                    <a:pt x="786079" y="140550"/>
                  </a:lnTo>
                  <a:lnTo>
                    <a:pt x="778484" y="120586"/>
                  </a:lnTo>
                  <a:lnTo>
                    <a:pt x="774026" y="100596"/>
                  </a:lnTo>
                  <a:lnTo>
                    <a:pt x="772579" y="80873"/>
                  </a:lnTo>
                  <a:lnTo>
                    <a:pt x="774026" y="60540"/>
                  </a:lnTo>
                  <a:lnTo>
                    <a:pt x="778484" y="40474"/>
                  </a:lnTo>
                  <a:lnTo>
                    <a:pt x="786079" y="20396"/>
                  </a:lnTo>
                  <a:lnTo>
                    <a:pt x="796963" y="0"/>
                  </a:lnTo>
                  <a:close/>
                </a:path>
                <a:path w="1299845" h="160654">
                  <a:moveTo>
                    <a:pt x="887171" y="36677"/>
                  </a:moveTo>
                  <a:lnTo>
                    <a:pt x="871931" y="36677"/>
                  </a:lnTo>
                  <a:lnTo>
                    <a:pt x="871931" y="73342"/>
                  </a:lnTo>
                  <a:lnTo>
                    <a:pt x="832205" y="73342"/>
                  </a:lnTo>
                  <a:lnTo>
                    <a:pt x="832205" y="36677"/>
                  </a:lnTo>
                  <a:lnTo>
                    <a:pt x="815352" y="36677"/>
                  </a:lnTo>
                  <a:lnTo>
                    <a:pt x="815352" y="125158"/>
                  </a:lnTo>
                  <a:lnTo>
                    <a:pt x="832205" y="125158"/>
                  </a:lnTo>
                  <a:lnTo>
                    <a:pt x="832205" y="85534"/>
                  </a:lnTo>
                  <a:lnTo>
                    <a:pt x="871931" y="85534"/>
                  </a:lnTo>
                  <a:lnTo>
                    <a:pt x="871931" y="125158"/>
                  </a:lnTo>
                  <a:lnTo>
                    <a:pt x="887171" y="125158"/>
                  </a:lnTo>
                  <a:lnTo>
                    <a:pt x="887171" y="36677"/>
                  </a:lnTo>
                  <a:close/>
                </a:path>
                <a:path w="1299845" h="160654">
                  <a:moveTo>
                    <a:pt x="987933" y="80873"/>
                  </a:moveTo>
                  <a:lnTo>
                    <a:pt x="972604" y="42075"/>
                  </a:lnTo>
                  <a:lnTo>
                    <a:pt x="972604" y="80873"/>
                  </a:lnTo>
                  <a:lnTo>
                    <a:pt x="972058" y="88544"/>
                  </a:lnTo>
                  <a:lnTo>
                    <a:pt x="954316" y="114490"/>
                  </a:lnTo>
                  <a:lnTo>
                    <a:pt x="938974" y="114490"/>
                  </a:lnTo>
                  <a:lnTo>
                    <a:pt x="932878" y="111442"/>
                  </a:lnTo>
                  <a:lnTo>
                    <a:pt x="928306" y="105346"/>
                  </a:lnTo>
                  <a:lnTo>
                    <a:pt x="923734" y="100685"/>
                  </a:lnTo>
                  <a:lnTo>
                    <a:pt x="922210" y="91541"/>
                  </a:lnTo>
                  <a:lnTo>
                    <a:pt x="922210" y="80873"/>
                  </a:lnTo>
                  <a:lnTo>
                    <a:pt x="938974" y="45821"/>
                  </a:lnTo>
                  <a:lnTo>
                    <a:pt x="954316" y="45821"/>
                  </a:lnTo>
                  <a:lnTo>
                    <a:pt x="972604" y="80873"/>
                  </a:lnTo>
                  <a:lnTo>
                    <a:pt x="972604" y="42075"/>
                  </a:lnTo>
                  <a:lnTo>
                    <a:pt x="970915" y="40690"/>
                  </a:lnTo>
                  <a:lnTo>
                    <a:pt x="963650" y="36817"/>
                  </a:lnTo>
                  <a:lnTo>
                    <a:pt x="955535" y="34378"/>
                  </a:lnTo>
                  <a:lnTo>
                    <a:pt x="946696" y="33528"/>
                  </a:lnTo>
                  <a:lnTo>
                    <a:pt x="937806" y="34378"/>
                  </a:lnTo>
                  <a:lnTo>
                    <a:pt x="907923" y="61061"/>
                  </a:lnTo>
                  <a:lnTo>
                    <a:pt x="905446" y="80873"/>
                  </a:lnTo>
                  <a:lnTo>
                    <a:pt x="906043" y="90843"/>
                  </a:lnTo>
                  <a:lnTo>
                    <a:pt x="929652" y="123444"/>
                  </a:lnTo>
                  <a:lnTo>
                    <a:pt x="946696" y="126682"/>
                  </a:lnTo>
                  <a:lnTo>
                    <a:pt x="955535" y="125857"/>
                  </a:lnTo>
                  <a:lnTo>
                    <a:pt x="985418" y="99974"/>
                  </a:lnTo>
                  <a:lnTo>
                    <a:pt x="987323" y="90843"/>
                  </a:lnTo>
                  <a:lnTo>
                    <a:pt x="987933" y="80873"/>
                  </a:lnTo>
                  <a:close/>
                </a:path>
                <a:path w="1299845" h="160654">
                  <a:moveTo>
                    <a:pt x="1103947" y="36677"/>
                  </a:moveTo>
                  <a:lnTo>
                    <a:pt x="1081087" y="36677"/>
                  </a:lnTo>
                  <a:lnTo>
                    <a:pt x="1055090" y="105346"/>
                  </a:lnTo>
                  <a:lnTo>
                    <a:pt x="1027658" y="36677"/>
                  </a:lnTo>
                  <a:lnTo>
                    <a:pt x="1004697" y="36677"/>
                  </a:lnTo>
                  <a:lnTo>
                    <a:pt x="1004697" y="125158"/>
                  </a:lnTo>
                  <a:lnTo>
                    <a:pt x="1021562" y="125158"/>
                  </a:lnTo>
                  <a:lnTo>
                    <a:pt x="1021562" y="54965"/>
                  </a:lnTo>
                  <a:lnTo>
                    <a:pt x="1047470" y="125158"/>
                  </a:lnTo>
                  <a:lnTo>
                    <a:pt x="1061275" y="125158"/>
                  </a:lnTo>
                  <a:lnTo>
                    <a:pt x="1088707" y="54965"/>
                  </a:lnTo>
                  <a:lnTo>
                    <a:pt x="1088707" y="125158"/>
                  </a:lnTo>
                  <a:lnTo>
                    <a:pt x="1103947" y="125158"/>
                  </a:lnTo>
                  <a:lnTo>
                    <a:pt x="1103947" y="36677"/>
                  </a:lnTo>
                  <a:close/>
                </a:path>
                <a:path w="1299845" h="160654">
                  <a:moveTo>
                    <a:pt x="1204722" y="80873"/>
                  </a:moveTo>
                  <a:lnTo>
                    <a:pt x="1204214" y="71729"/>
                  </a:lnTo>
                  <a:lnTo>
                    <a:pt x="1204137" y="70256"/>
                  </a:lnTo>
                  <a:lnTo>
                    <a:pt x="1202245" y="61061"/>
                  </a:lnTo>
                  <a:lnTo>
                    <a:pt x="1198943" y="53009"/>
                  </a:lnTo>
                  <a:lnTo>
                    <a:pt x="1194054" y="45821"/>
                  </a:lnTo>
                  <a:lnTo>
                    <a:pt x="1187958" y="40843"/>
                  </a:lnTo>
                  <a:lnTo>
                    <a:pt x="1187958" y="71729"/>
                  </a:lnTo>
                  <a:lnTo>
                    <a:pt x="1139101" y="71729"/>
                  </a:lnTo>
                  <a:lnTo>
                    <a:pt x="1139101" y="62585"/>
                  </a:lnTo>
                  <a:lnTo>
                    <a:pt x="1142149" y="56489"/>
                  </a:lnTo>
                  <a:lnTo>
                    <a:pt x="1146721" y="51917"/>
                  </a:lnTo>
                  <a:lnTo>
                    <a:pt x="1151293" y="48869"/>
                  </a:lnTo>
                  <a:lnTo>
                    <a:pt x="1157389" y="45821"/>
                  </a:lnTo>
                  <a:lnTo>
                    <a:pt x="1169581" y="45821"/>
                  </a:lnTo>
                  <a:lnTo>
                    <a:pt x="1175677" y="48869"/>
                  </a:lnTo>
                  <a:lnTo>
                    <a:pt x="1180338" y="53441"/>
                  </a:lnTo>
                  <a:lnTo>
                    <a:pt x="1184910" y="56489"/>
                  </a:lnTo>
                  <a:lnTo>
                    <a:pt x="1186434" y="62585"/>
                  </a:lnTo>
                  <a:lnTo>
                    <a:pt x="1187958" y="71729"/>
                  </a:lnTo>
                  <a:lnTo>
                    <a:pt x="1187958" y="40843"/>
                  </a:lnTo>
                  <a:lnTo>
                    <a:pt x="1187780" y="40690"/>
                  </a:lnTo>
                  <a:lnTo>
                    <a:pt x="1180490" y="36817"/>
                  </a:lnTo>
                  <a:lnTo>
                    <a:pt x="1172337" y="34378"/>
                  </a:lnTo>
                  <a:lnTo>
                    <a:pt x="1163485" y="33528"/>
                  </a:lnTo>
                  <a:lnTo>
                    <a:pt x="1154645" y="34378"/>
                  </a:lnTo>
                  <a:lnTo>
                    <a:pt x="1124724" y="61061"/>
                  </a:lnTo>
                  <a:lnTo>
                    <a:pt x="1122235" y="80873"/>
                  </a:lnTo>
                  <a:lnTo>
                    <a:pt x="1122832" y="90843"/>
                  </a:lnTo>
                  <a:lnTo>
                    <a:pt x="1147292" y="123444"/>
                  </a:lnTo>
                  <a:lnTo>
                    <a:pt x="1165009" y="126682"/>
                  </a:lnTo>
                  <a:lnTo>
                    <a:pt x="1172502" y="126136"/>
                  </a:lnTo>
                  <a:lnTo>
                    <a:pt x="1203198" y="97637"/>
                  </a:lnTo>
                  <a:lnTo>
                    <a:pt x="1186434" y="97637"/>
                  </a:lnTo>
                  <a:lnTo>
                    <a:pt x="1186434" y="103733"/>
                  </a:lnTo>
                  <a:lnTo>
                    <a:pt x="1184910" y="106870"/>
                  </a:lnTo>
                  <a:lnTo>
                    <a:pt x="1180338" y="109918"/>
                  </a:lnTo>
                  <a:lnTo>
                    <a:pt x="1175677" y="112966"/>
                  </a:lnTo>
                  <a:lnTo>
                    <a:pt x="1171105" y="114490"/>
                  </a:lnTo>
                  <a:lnTo>
                    <a:pt x="1157389" y="114490"/>
                  </a:lnTo>
                  <a:lnTo>
                    <a:pt x="1137577" y="83921"/>
                  </a:lnTo>
                  <a:lnTo>
                    <a:pt x="1204722" y="83921"/>
                  </a:lnTo>
                  <a:lnTo>
                    <a:pt x="1204722" y="80873"/>
                  </a:lnTo>
                  <a:close/>
                </a:path>
                <a:path w="1299845" h="160654">
                  <a:moveTo>
                    <a:pt x="1299400" y="79438"/>
                  </a:moveTo>
                  <a:lnTo>
                    <a:pt x="1285125" y="40703"/>
                  </a:lnTo>
                  <a:lnTo>
                    <a:pt x="1284160" y="40106"/>
                  </a:lnTo>
                  <a:lnTo>
                    <a:pt x="1284160" y="68770"/>
                  </a:lnTo>
                  <a:lnTo>
                    <a:pt x="1284160" y="79438"/>
                  </a:lnTo>
                  <a:lnTo>
                    <a:pt x="1268831" y="114490"/>
                  </a:lnTo>
                  <a:lnTo>
                    <a:pt x="1252067" y="114490"/>
                  </a:lnTo>
                  <a:lnTo>
                    <a:pt x="1244447" y="111442"/>
                  </a:lnTo>
                  <a:lnTo>
                    <a:pt x="1238351" y="103822"/>
                  </a:lnTo>
                  <a:lnTo>
                    <a:pt x="1238351" y="61150"/>
                  </a:lnTo>
                  <a:lnTo>
                    <a:pt x="1262735" y="45821"/>
                  </a:lnTo>
                  <a:lnTo>
                    <a:pt x="1268831" y="45821"/>
                  </a:lnTo>
                  <a:lnTo>
                    <a:pt x="1274927" y="48869"/>
                  </a:lnTo>
                  <a:lnTo>
                    <a:pt x="1277899" y="54902"/>
                  </a:lnTo>
                  <a:lnTo>
                    <a:pt x="1281023" y="61150"/>
                  </a:lnTo>
                  <a:lnTo>
                    <a:pt x="1284160" y="68770"/>
                  </a:lnTo>
                  <a:lnTo>
                    <a:pt x="1284160" y="40106"/>
                  </a:lnTo>
                  <a:lnTo>
                    <a:pt x="1278978" y="36868"/>
                  </a:lnTo>
                  <a:lnTo>
                    <a:pt x="1271968" y="34467"/>
                  </a:lnTo>
                  <a:lnTo>
                    <a:pt x="1264259" y="33629"/>
                  </a:lnTo>
                  <a:lnTo>
                    <a:pt x="1256779" y="34480"/>
                  </a:lnTo>
                  <a:lnTo>
                    <a:pt x="1250162" y="37058"/>
                  </a:lnTo>
                  <a:lnTo>
                    <a:pt x="1244117" y="41338"/>
                  </a:lnTo>
                  <a:lnTo>
                    <a:pt x="1238351" y="47345"/>
                  </a:lnTo>
                  <a:lnTo>
                    <a:pt x="1238351" y="36677"/>
                  </a:lnTo>
                  <a:lnTo>
                    <a:pt x="1223010" y="36677"/>
                  </a:lnTo>
                  <a:lnTo>
                    <a:pt x="1223010" y="158788"/>
                  </a:lnTo>
                  <a:lnTo>
                    <a:pt x="1238351" y="158788"/>
                  </a:lnTo>
                  <a:lnTo>
                    <a:pt x="1238351" y="117538"/>
                  </a:lnTo>
                  <a:lnTo>
                    <a:pt x="1243444" y="121602"/>
                  </a:lnTo>
                  <a:lnTo>
                    <a:pt x="1249400" y="124485"/>
                  </a:lnTo>
                  <a:lnTo>
                    <a:pt x="1255928" y="126212"/>
                  </a:lnTo>
                  <a:lnTo>
                    <a:pt x="1262735" y="126784"/>
                  </a:lnTo>
                  <a:lnTo>
                    <a:pt x="1270431" y="125945"/>
                  </a:lnTo>
                  <a:lnTo>
                    <a:pt x="1277416" y="123532"/>
                  </a:lnTo>
                  <a:lnTo>
                    <a:pt x="1283563" y="119672"/>
                  </a:lnTo>
                  <a:lnTo>
                    <a:pt x="1285684" y="117538"/>
                  </a:lnTo>
                  <a:lnTo>
                    <a:pt x="1288732" y="114490"/>
                  </a:lnTo>
                  <a:lnTo>
                    <a:pt x="1293622" y="107302"/>
                  </a:lnTo>
                  <a:lnTo>
                    <a:pt x="1296924" y="99250"/>
                  </a:lnTo>
                  <a:lnTo>
                    <a:pt x="1298816" y="90068"/>
                  </a:lnTo>
                  <a:lnTo>
                    <a:pt x="1299400" y="79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282475" y="5609844"/>
              <a:ext cx="166496" cy="93154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516123" y="5609844"/>
              <a:ext cx="172592" cy="93154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2710148" y="5576316"/>
              <a:ext cx="413765" cy="160210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3188208" y="5578284"/>
              <a:ext cx="304165" cy="123189"/>
            </a:xfrm>
            <a:custGeom>
              <a:avLst/>
              <a:gdLst/>
              <a:ahLst/>
              <a:cxnLst/>
              <a:rect l="l" t="t" r="r" b="b"/>
              <a:pathLst>
                <a:path w="304164" h="123189">
                  <a:moveTo>
                    <a:pt x="47231" y="71183"/>
                  </a:moveTo>
                  <a:lnTo>
                    <a:pt x="0" y="71183"/>
                  </a:lnTo>
                  <a:lnTo>
                    <a:pt x="0" y="86423"/>
                  </a:lnTo>
                  <a:lnTo>
                    <a:pt x="47231" y="86423"/>
                  </a:lnTo>
                  <a:lnTo>
                    <a:pt x="47231" y="71183"/>
                  </a:lnTo>
                  <a:close/>
                </a:path>
                <a:path w="304164" h="123189">
                  <a:moveTo>
                    <a:pt x="143433" y="56045"/>
                  </a:moveTo>
                  <a:lnTo>
                    <a:pt x="62471" y="20891"/>
                  </a:lnTo>
                  <a:lnTo>
                    <a:pt x="62471" y="36131"/>
                  </a:lnTo>
                  <a:lnTo>
                    <a:pt x="126669" y="62141"/>
                  </a:lnTo>
                  <a:lnTo>
                    <a:pt x="62471" y="88049"/>
                  </a:lnTo>
                  <a:lnTo>
                    <a:pt x="62471" y="103289"/>
                  </a:lnTo>
                  <a:lnTo>
                    <a:pt x="143433" y="69761"/>
                  </a:lnTo>
                  <a:lnTo>
                    <a:pt x="143433" y="56045"/>
                  </a:lnTo>
                  <a:close/>
                </a:path>
                <a:path w="304164" h="123189">
                  <a:moveTo>
                    <a:pt x="303745" y="107950"/>
                  </a:moveTo>
                  <a:lnTo>
                    <a:pt x="228879" y="107950"/>
                  </a:lnTo>
                  <a:lnTo>
                    <a:pt x="228879" y="67310"/>
                  </a:lnTo>
                  <a:lnTo>
                    <a:pt x="296125" y="67310"/>
                  </a:lnTo>
                  <a:lnTo>
                    <a:pt x="296125" y="52070"/>
                  </a:lnTo>
                  <a:lnTo>
                    <a:pt x="228879" y="52070"/>
                  </a:lnTo>
                  <a:lnTo>
                    <a:pt x="228879" y="15240"/>
                  </a:lnTo>
                  <a:lnTo>
                    <a:pt x="300697" y="15240"/>
                  </a:lnTo>
                  <a:lnTo>
                    <a:pt x="300697" y="0"/>
                  </a:lnTo>
                  <a:lnTo>
                    <a:pt x="212115" y="0"/>
                  </a:lnTo>
                  <a:lnTo>
                    <a:pt x="212115" y="15240"/>
                  </a:lnTo>
                  <a:lnTo>
                    <a:pt x="212115" y="52070"/>
                  </a:lnTo>
                  <a:lnTo>
                    <a:pt x="212115" y="67310"/>
                  </a:lnTo>
                  <a:lnTo>
                    <a:pt x="212115" y="107950"/>
                  </a:lnTo>
                  <a:lnTo>
                    <a:pt x="212115" y="123190"/>
                  </a:lnTo>
                  <a:lnTo>
                    <a:pt x="303745" y="123190"/>
                  </a:lnTo>
                  <a:lnTo>
                    <a:pt x="303745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11867" y="5612987"/>
              <a:ext cx="71818" cy="88487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606546" y="5609843"/>
              <a:ext cx="361854" cy="114490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029443" y="5576316"/>
              <a:ext cx="544195" cy="160655"/>
            </a:xfrm>
            <a:custGeom>
              <a:avLst/>
              <a:gdLst/>
              <a:ahLst/>
              <a:cxnLst/>
              <a:rect l="l" t="t" r="r" b="b"/>
              <a:pathLst>
                <a:path w="544195" h="160654">
                  <a:moveTo>
                    <a:pt x="41249" y="0"/>
                  </a:moveTo>
                  <a:lnTo>
                    <a:pt x="30480" y="0"/>
                  </a:lnTo>
                  <a:lnTo>
                    <a:pt x="17360" y="19697"/>
                  </a:lnTo>
                  <a:lnTo>
                    <a:pt x="7810" y="39827"/>
                  </a:lnTo>
                  <a:lnTo>
                    <a:pt x="1981" y="60274"/>
                  </a:lnTo>
                  <a:lnTo>
                    <a:pt x="0" y="80873"/>
                  </a:lnTo>
                  <a:lnTo>
                    <a:pt x="1981" y="101180"/>
                  </a:lnTo>
                  <a:lnTo>
                    <a:pt x="7810" y="121081"/>
                  </a:lnTo>
                  <a:lnTo>
                    <a:pt x="17360" y="140703"/>
                  </a:lnTo>
                  <a:lnTo>
                    <a:pt x="30480" y="160210"/>
                  </a:lnTo>
                  <a:lnTo>
                    <a:pt x="41249" y="160210"/>
                  </a:lnTo>
                  <a:lnTo>
                    <a:pt x="30314" y="140487"/>
                  </a:lnTo>
                  <a:lnTo>
                    <a:pt x="22682" y="120510"/>
                  </a:lnTo>
                  <a:lnTo>
                    <a:pt x="18224" y="100545"/>
                  </a:lnTo>
                  <a:lnTo>
                    <a:pt x="16764" y="80873"/>
                  </a:lnTo>
                  <a:lnTo>
                    <a:pt x="18224" y="60477"/>
                  </a:lnTo>
                  <a:lnTo>
                    <a:pt x="22682" y="40398"/>
                  </a:lnTo>
                  <a:lnTo>
                    <a:pt x="30314" y="20345"/>
                  </a:lnTo>
                  <a:lnTo>
                    <a:pt x="41249" y="0"/>
                  </a:lnTo>
                  <a:close/>
                </a:path>
                <a:path w="544195" h="160654">
                  <a:moveTo>
                    <a:pt x="131356" y="36576"/>
                  </a:moveTo>
                  <a:lnTo>
                    <a:pt x="116116" y="36576"/>
                  </a:lnTo>
                  <a:lnTo>
                    <a:pt x="116116" y="73253"/>
                  </a:lnTo>
                  <a:lnTo>
                    <a:pt x="74866" y="73253"/>
                  </a:lnTo>
                  <a:lnTo>
                    <a:pt x="74866" y="36576"/>
                  </a:lnTo>
                  <a:lnTo>
                    <a:pt x="59626" y="36576"/>
                  </a:lnTo>
                  <a:lnTo>
                    <a:pt x="59626" y="125158"/>
                  </a:lnTo>
                  <a:lnTo>
                    <a:pt x="74866" y="125158"/>
                  </a:lnTo>
                  <a:lnTo>
                    <a:pt x="74866" y="85445"/>
                  </a:lnTo>
                  <a:lnTo>
                    <a:pt x="116116" y="85445"/>
                  </a:lnTo>
                  <a:lnTo>
                    <a:pt x="116116" y="125158"/>
                  </a:lnTo>
                  <a:lnTo>
                    <a:pt x="131356" y="125158"/>
                  </a:lnTo>
                  <a:lnTo>
                    <a:pt x="131356" y="36576"/>
                  </a:lnTo>
                  <a:close/>
                </a:path>
                <a:path w="544195" h="160654">
                  <a:moveTo>
                    <a:pt x="232130" y="80873"/>
                  </a:moveTo>
                  <a:lnTo>
                    <a:pt x="215366" y="41935"/>
                  </a:lnTo>
                  <a:lnTo>
                    <a:pt x="215366" y="80873"/>
                  </a:lnTo>
                  <a:lnTo>
                    <a:pt x="215366" y="91541"/>
                  </a:lnTo>
                  <a:lnTo>
                    <a:pt x="213842" y="100685"/>
                  </a:lnTo>
                  <a:lnTo>
                    <a:pt x="209270" y="105346"/>
                  </a:lnTo>
                  <a:lnTo>
                    <a:pt x="204698" y="111442"/>
                  </a:lnTo>
                  <a:lnTo>
                    <a:pt x="198602" y="114490"/>
                  </a:lnTo>
                  <a:lnTo>
                    <a:pt x="183261" y="114490"/>
                  </a:lnTo>
                  <a:lnTo>
                    <a:pt x="164973" y="80873"/>
                  </a:lnTo>
                  <a:lnTo>
                    <a:pt x="165531" y="72542"/>
                  </a:lnTo>
                  <a:lnTo>
                    <a:pt x="183261" y="45821"/>
                  </a:lnTo>
                  <a:lnTo>
                    <a:pt x="198602" y="45821"/>
                  </a:lnTo>
                  <a:lnTo>
                    <a:pt x="215366" y="80873"/>
                  </a:lnTo>
                  <a:lnTo>
                    <a:pt x="215366" y="41935"/>
                  </a:lnTo>
                  <a:lnTo>
                    <a:pt x="213918" y="40690"/>
                  </a:lnTo>
                  <a:lnTo>
                    <a:pt x="207175" y="36817"/>
                  </a:lnTo>
                  <a:lnTo>
                    <a:pt x="199580" y="34378"/>
                  </a:lnTo>
                  <a:lnTo>
                    <a:pt x="190982" y="33528"/>
                  </a:lnTo>
                  <a:lnTo>
                    <a:pt x="181444" y="34378"/>
                  </a:lnTo>
                  <a:lnTo>
                    <a:pt x="151447" y="61061"/>
                  </a:lnTo>
                  <a:lnTo>
                    <a:pt x="148209" y="80873"/>
                  </a:lnTo>
                  <a:lnTo>
                    <a:pt x="149047" y="90843"/>
                  </a:lnTo>
                  <a:lnTo>
                    <a:pt x="173367" y="123444"/>
                  </a:lnTo>
                  <a:lnTo>
                    <a:pt x="190982" y="126682"/>
                  </a:lnTo>
                  <a:lnTo>
                    <a:pt x="199796" y="125857"/>
                  </a:lnTo>
                  <a:lnTo>
                    <a:pt x="228892" y="99974"/>
                  </a:lnTo>
                  <a:lnTo>
                    <a:pt x="231292" y="90843"/>
                  </a:lnTo>
                  <a:lnTo>
                    <a:pt x="232130" y="80873"/>
                  </a:lnTo>
                  <a:close/>
                </a:path>
                <a:path w="544195" h="160654">
                  <a:moveTo>
                    <a:pt x="348234" y="36677"/>
                  </a:moveTo>
                  <a:lnTo>
                    <a:pt x="325285" y="36677"/>
                  </a:lnTo>
                  <a:lnTo>
                    <a:pt x="297853" y="105346"/>
                  </a:lnTo>
                  <a:lnTo>
                    <a:pt x="271843" y="36677"/>
                  </a:lnTo>
                  <a:lnTo>
                    <a:pt x="248983" y="36677"/>
                  </a:lnTo>
                  <a:lnTo>
                    <a:pt x="248983" y="125158"/>
                  </a:lnTo>
                  <a:lnTo>
                    <a:pt x="264223" y="125158"/>
                  </a:lnTo>
                  <a:lnTo>
                    <a:pt x="264223" y="54965"/>
                  </a:lnTo>
                  <a:lnTo>
                    <a:pt x="291655" y="125158"/>
                  </a:lnTo>
                  <a:lnTo>
                    <a:pt x="305473" y="125158"/>
                  </a:lnTo>
                  <a:lnTo>
                    <a:pt x="332905" y="54965"/>
                  </a:lnTo>
                  <a:lnTo>
                    <a:pt x="332905" y="125158"/>
                  </a:lnTo>
                  <a:lnTo>
                    <a:pt x="348234" y="125158"/>
                  </a:lnTo>
                  <a:lnTo>
                    <a:pt x="348234" y="36677"/>
                  </a:lnTo>
                  <a:close/>
                </a:path>
                <a:path w="544195" h="160654">
                  <a:moveTo>
                    <a:pt x="449021" y="80873"/>
                  </a:moveTo>
                  <a:lnTo>
                    <a:pt x="448297" y="71729"/>
                  </a:lnTo>
                  <a:lnTo>
                    <a:pt x="448183" y="70256"/>
                  </a:lnTo>
                  <a:lnTo>
                    <a:pt x="445782" y="61061"/>
                  </a:lnTo>
                  <a:lnTo>
                    <a:pt x="441947" y="53009"/>
                  </a:lnTo>
                  <a:lnTo>
                    <a:pt x="436829" y="45821"/>
                  </a:lnTo>
                  <a:lnTo>
                    <a:pt x="432257" y="41960"/>
                  </a:lnTo>
                  <a:lnTo>
                    <a:pt x="432257" y="71729"/>
                  </a:lnTo>
                  <a:lnTo>
                    <a:pt x="381863" y="71729"/>
                  </a:lnTo>
                  <a:lnTo>
                    <a:pt x="383387" y="62585"/>
                  </a:lnTo>
                  <a:lnTo>
                    <a:pt x="386435" y="56489"/>
                  </a:lnTo>
                  <a:lnTo>
                    <a:pt x="391007" y="51917"/>
                  </a:lnTo>
                  <a:lnTo>
                    <a:pt x="400151" y="45821"/>
                  </a:lnTo>
                  <a:lnTo>
                    <a:pt x="413867" y="45821"/>
                  </a:lnTo>
                  <a:lnTo>
                    <a:pt x="418439" y="48869"/>
                  </a:lnTo>
                  <a:lnTo>
                    <a:pt x="423011" y="53441"/>
                  </a:lnTo>
                  <a:lnTo>
                    <a:pt x="427685" y="56489"/>
                  </a:lnTo>
                  <a:lnTo>
                    <a:pt x="430733" y="62585"/>
                  </a:lnTo>
                  <a:lnTo>
                    <a:pt x="432257" y="71729"/>
                  </a:lnTo>
                  <a:lnTo>
                    <a:pt x="432257" y="41960"/>
                  </a:lnTo>
                  <a:lnTo>
                    <a:pt x="430758" y="40690"/>
                  </a:lnTo>
                  <a:lnTo>
                    <a:pt x="423824" y="36817"/>
                  </a:lnTo>
                  <a:lnTo>
                    <a:pt x="415734" y="34378"/>
                  </a:lnTo>
                  <a:lnTo>
                    <a:pt x="406247" y="33528"/>
                  </a:lnTo>
                  <a:lnTo>
                    <a:pt x="397649" y="34378"/>
                  </a:lnTo>
                  <a:lnTo>
                    <a:pt x="368249" y="61061"/>
                  </a:lnTo>
                  <a:lnTo>
                    <a:pt x="365010" y="80873"/>
                  </a:lnTo>
                  <a:lnTo>
                    <a:pt x="365836" y="90843"/>
                  </a:lnTo>
                  <a:lnTo>
                    <a:pt x="390804" y="123444"/>
                  </a:lnTo>
                  <a:lnTo>
                    <a:pt x="407771" y="126682"/>
                  </a:lnTo>
                  <a:lnTo>
                    <a:pt x="415480" y="126136"/>
                  </a:lnTo>
                  <a:lnTo>
                    <a:pt x="422490" y="124587"/>
                  </a:lnTo>
                  <a:lnTo>
                    <a:pt x="428637" y="122186"/>
                  </a:lnTo>
                  <a:lnTo>
                    <a:pt x="441401" y="114490"/>
                  </a:lnTo>
                  <a:lnTo>
                    <a:pt x="445973" y="106870"/>
                  </a:lnTo>
                  <a:lnTo>
                    <a:pt x="445973" y="97637"/>
                  </a:lnTo>
                  <a:lnTo>
                    <a:pt x="430733" y="97637"/>
                  </a:lnTo>
                  <a:lnTo>
                    <a:pt x="430733" y="103733"/>
                  </a:lnTo>
                  <a:lnTo>
                    <a:pt x="427685" y="106870"/>
                  </a:lnTo>
                  <a:lnTo>
                    <a:pt x="423011" y="109918"/>
                  </a:lnTo>
                  <a:lnTo>
                    <a:pt x="418439" y="112966"/>
                  </a:lnTo>
                  <a:lnTo>
                    <a:pt x="413867" y="114490"/>
                  </a:lnTo>
                  <a:lnTo>
                    <a:pt x="401675" y="114490"/>
                  </a:lnTo>
                  <a:lnTo>
                    <a:pt x="395579" y="111442"/>
                  </a:lnTo>
                  <a:lnTo>
                    <a:pt x="389483" y="106870"/>
                  </a:lnTo>
                  <a:lnTo>
                    <a:pt x="384911" y="102209"/>
                  </a:lnTo>
                  <a:lnTo>
                    <a:pt x="381863" y="94589"/>
                  </a:lnTo>
                  <a:lnTo>
                    <a:pt x="381863" y="83921"/>
                  </a:lnTo>
                  <a:lnTo>
                    <a:pt x="449021" y="83921"/>
                  </a:lnTo>
                  <a:lnTo>
                    <a:pt x="449021" y="80873"/>
                  </a:lnTo>
                  <a:close/>
                </a:path>
                <a:path w="544195" h="160654">
                  <a:moveTo>
                    <a:pt x="543687" y="79349"/>
                  </a:moveTo>
                  <a:lnTo>
                    <a:pt x="528751" y="40690"/>
                  </a:lnTo>
                  <a:lnTo>
                    <a:pt x="526923" y="39560"/>
                  </a:lnTo>
                  <a:lnTo>
                    <a:pt x="526923" y="68681"/>
                  </a:lnTo>
                  <a:lnTo>
                    <a:pt x="526923" y="79349"/>
                  </a:lnTo>
                  <a:lnTo>
                    <a:pt x="526618" y="87680"/>
                  </a:lnTo>
                  <a:lnTo>
                    <a:pt x="525589" y="94602"/>
                  </a:lnTo>
                  <a:lnTo>
                    <a:pt x="523709" y="100393"/>
                  </a:lnTo>
                  <a:lnTo>
                    <a:pt x="520827" y="105346"/>
                  </a:lnTo>
                  <a:lnTo>
                    <a:pt x="517690" y="111442"/>
                  </a:lnTo>
                  <a:lnTo>
                    <a:pt x="511594" y="114490"/>
                  </a:lnTo>
                  <a:lnTo>
                    <a:pt x="505498" y="114490"/>
                  </a:lnTo>
                  <a:lnTo>
                    <a:pt x="498906" y="113893"/>
                  </a:lnTo>
                  <a:lnTo>
                    <a:pt x="492734" y="112001"/>
                  </a:lnTo>
                  <a:lnTo>
                    <a:pt x="486854" y="108673"/>
                  </a:lnTo>
                  <a:lnTo>
                    <a:pt x="481114" y="103733"/>
                  </a:lnTo>
                  <a:lnTo>
                    <a:pt x="481114" y="61061"/>
                  </a:lnTo>
                  <a:lnTo>
                    <a:pt x="505498" y="45821"/>
                  </a:lnTo>
                  <a:lnTo>
                    <a:pt x="511594" y="45821"/>
                  </a:lnTo>
                  <a:lnTo>
                    <a:pt x="517690" y="48869"/>
                  </a:lnTo>
                  <a:lnTo>
                    <a:pt x="520827" y="54965"/>
                  </a:lnTo>
                  <a:lnTo>
                    <a:pt x="525399" y="61061"/>
                  </a:lnTo>
                  <a:lnTo>
                    <a:pt x="526923" y="68681"/>
                  </a:lnTo>
                  <a:lnTo>
                    <a:pt x="526923" y="39560"/>
                  </a:lnTo>
                  <a:lnTo>
                    <a:pt x="522503" y="36817"/>
                  </a:lnTo>
                  <a:lnTo>
                    <a:pt x="515391" y="34378"/>
                  </a:lnTo>
                  <a:lnTo>
                    <a:pt x="507022" y="33528"/>
                  </a:lnTo>
                  <a:lnTo>
                    <a:pt x="499541" y="34404"/>
                  </a:lnTo>
                  <a:lnTo>
                    <a:pt x="492925" y="37007"/>
                  </a:lnTo>
                  <a:lnTo>
                    <a:pt x="486879" y="41325"/>
                  </a:lnTo>
                  <a:lnTo>
                    <a:pt x="481114" y="47345"/>
                  </a:lnTo>
                  <a:lnTo>
                    <a:pt x="481114" y="36677"/>
                  </a:lnTo>
                  <a:lnTo>
                    <a:pt x="465772" y="36677"/>
                  </a:lnTo>
                  <a:lnTo>
                    <a:pt x="465772" y="158686"/>
                  </a:lnTo>
                  <a:lnTo>
                    <a:pt x="481114" y="158686"/>
                  </a:lnTo>
                  <a:lnTo>
                    <a:pt x="481114" y="117538"/>
                  </a:lnTo>
                  <a:lnTo>
                    <a:pt x="486854" y="121539"/>
                  </a:lnTo>
                  <a:lnTo>
                    <a:pt x="492734" y="124396"/>
                  </a:lnTo>
                  <a:lnTo>
                    <a:pt x="498906" y="126111"/>
                  </a:lnTo>
                  <a:lnTo>
                    <a:pt x="505498" y="126682"/>
                  </a:lnTo>
                  <a:lnTo>
                    <a:pt x="513232" y="125857"/>
                  </a:lnTo>
                  <a:lnTo>
                    <a:pt x="520407" y="123444"/>
                  </a:lnTo>
                  <a:lnTo>
                    <a:pt x="527011" y="119621"/>
                  </a:lnTo>
                  <a:lnTo>
                    <a:pt x="529437" y="117538"/>
                  </a:lnTo>
                  <a:lnTo>
                    <a:pt x="533019" y="114490"/>
                  </a:lnTo>
                  <a:lnTo>
                    <a:pt x="537260" y="107289"/>
                  </a:lnTo>
                  <a:lnTo>
                    <a:pt x="540639" y="99212"/>
                  </a:lnTo>
                  <a:lnTo>
                    <a:pt x="542886" y="89979"/>
                  </a:lnTo>
                  <a:lnTo>
                    <a:pt x="543687" y="79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4635722" y="5609844"/>
              <a:ext cx="166497" cy="93154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4867846" y="5609844"/>
              <a:ext cx="172498" cy="93154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063299" y="5576316"/>
              <a:ext cx="412337" cy="160210"/>
            </a:xfrm>
            <a:prstGeom prst="rect">
              <a:avLst/>
            </a:prstGeom>
          </p:spPr>
        </p:pic>
      </p:grpSp>
      <p:grpSp>
        <p:nvGrpSpPr>
          <p:cNvPr id="242" name="object 242"/>
          <p:cNvGrpSpPr/>
          <p:nvPr/>
        </p:nvGrpSpPr>
        <p:grpSpPr>
          <a:xfrm>
            <a:off x="923448" y="5948648"/>
            <a:ext cx="507365" cy="127000"/>
            <a:chOff x="923448" y="5948648"/>
            <a:chExt cx="507365" cy="127000"/>
          </a:xfrm>
        </p:grpSpPr>
        <p:pic>
          <p:nvPicPr>
            <p:cNvPr id="243" name="object 243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923448" y="5948648"/>
              <a:ext cx="106870" cy="126682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1050131" y="5951696"/>
              <a:ext cx="380237" cy="123634"/>
            </a:xfrm>
            <a:prstGeom prst="rect">
              <a:avLst/>
            </a:prstGeom>
          </p:spPr>
        </p:pic>
      </p:grpSp>
      <p:grpSp>
        <p:nvGrpSpPr>
          <p:cNvPr id="245" name="object 245"/>
          <p:cNvGrpSpPr/>
          <p:nvPr/>
        </p:nvGrpSpPr>
        <p:grpSpPr>
          <a:xfrm>
            <a:off x="923448" y="6339363"/>
            <a:ext cx="583565" cy="158750"/>
            <a:chOff x="923448" y="6339363"/>
            <a:chExt cx="583565" cy="158750"/>
          </a:xfrm>
        </p:grpSpPr>
        <p:pic>
          <p:nvPicPr>
            <p:cNvPr id="246" name="object 246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923448" y="6339363"/>
              <a:ext cx="299275" cy="158686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1242536" y="6372891"/>
              <a:ext cx="264318" cy="93154"/>
            </a:xfrm>
            <a:prstGeom prst="rect">
              <a:avLst/>
            </a:prstGeom>
          </p:spPr>
        </p:pic>
      </p:grpSp>
      <p:grpSp>
        <p:nvGrpSpPr>
          <p:cNvPr id="248" name="object 248"/>
          <p:cNvGrpSpPr/>
          <p:nvPr/>
        </p:nvGrpSpPr>
        <p:grpSpPr>
          <a:xfrm>
            <a:off x="1570863" y="6336315"/>
            <a:ext cx="1261745" cy="163830"/>
            <a:chOff x="1570863" y="6336315"/>
            <a:chExt cx="1261745" cy="163830"/>
          </a:xfrm>
        </p:grpSpPr>
        <p:pic>
          <p:nvPicPr>
            <p:cNvPr id="249" name="object 249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1570863" y="6336315"/>
              <a:ext cx="1127093" cy="163258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2714231" y="6339370"/>
              <a:ext cx="118110" cy="125730"/>
            </a:xfrm>
            <a:custGeom>
              <a:avLst/>
              <a:gdLst/>
              <a:ahLst/>
              <a:cxnLst/>
              <a:rect l="l" t="t" r="r" b="b"/>
              <a:pathLst>
                <a:path w="118110" h="125729">
                  <a:moveTo>
                    <a:pt x="47256" y="73621"/>
                  </a:moveTo>
                  <a:lnTo>
                    <a:pt x="0" y="73621"/>
                  </a:lnTo>
                  <a:lnTo>
                    <a:pt x="0" y="88861"/>
                  </a:lnTo>
                  <a:lnTo>
                    <a:pt x="47256" y="88861"/>
                  </a:lnTo>
                  <a:lnTo>
                    <a:pt x="47256" y="73621"/>
                  </a:lnTo>
                  <a:close/>
                </a:path>
                <a:path w="118110" h="125729">
                  <a:moveTo>
                    <a:pt x="118021" y="0"/>
                  </a:moveTo>
                  <a:lnTo>
                    <a:pt x="105829" y="0"/>
                  </a:lnTo>
                  <a:lnTo>
                    <a:pt x="102095" y="9994"/>
                  </a:lnTo>
                  <a:lnTo>
                    <a:pt x="95338" y="17145"/>
                  </a:lnTo>
                  <a:lnTo>
                    <a:pt x="85432" y="21424"/>
                  </a:lnTo>
                  <a:lnTo>
                    <a:pt x="72212" y="22860"/>
                  </a:lnTo>
                  <a:lnTo>
                    <a:pt x="72212" y="35052"/>
                  </a:lnTo>
                  <a:lnTo>
                    <a:pt x="81673" y="34531"/>
                  </a:lnTo>
                  <a:lnTo>
                    <a:pt x="89585" y="33147"/>
                  </a:lnTo>
                  <a:lnTo>
                    <a:pt x="96075" y="31191"/>
                  </a:lnTo>
                  <a:lnTo>
                    <a:pt x="101257" y="28956"/>
                  </a:lnTo>
                  <a:lnTo>
                    <a:pt x="101257" y="125158"/>
                  </a:lnTo>
                  <a:lnTo>
                    <a:pt x="118021" y="125158"/>
                  </a:lnTo>
                  <a:lnTo>
                    <a:pt x="118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2878074" y="6339363"/>
            <a:ext cx="513715" cy="160655"/>
            <a:chOff x="2878074" y="6339363"/>
            <a:chExt cx="513715" cy="160655"/>
          </a:xfrm>
        </p:grpSpPr>
        <p:sp>
          <p:nvSpPr>
            <p:cNvPr id="252" name="object 252"/>
            <p:cNvSpPr/>
            <p:nvPr/>
          </p:nvSpPr>
          <p:spPr>
            <a:xfrm>
              <a:off x="2878074" y="6447663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095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6095" y="32099"/>
                  </a:lnTo>
                  <a:lnTo>
                    <a:pt x="7619" y="27527"/>
                  </a:lnTo>
                  <a:lnTo>
                    <a:pt x="7619" y="16859"/>
                  </a:lnTo>
                  <a:lnTo>
                    <a:pt x="0" y="16859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859"/>
                  </a:lnTo>
                  <a:lnTo>
                    <a:pt x="16763" y="24479"/>
                  </a:lnTo>
                  <a:lnTo>
                    <a:pt x="15239" y="29051"/>
                  </a:lnTo>
                  <a:lnTo>
                    <a:pt x="9143" y="38195"/>
                  </a:lnTo>
                  <a:lnTo>
                    <a:pt x="6095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2916269" y="6339363"/>
              <a:ext cx="80962" cy="125158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3021615" y="6447663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4571" y="32099"/>
                  </a:lnTo>
                  <a:lnTo>
                    <a:pt x="7619" y="27527"/>
                  </a:lnTo>
                  <a:lnTo>
                    <a:pt x="7619" y="16859"/>
                  </a:lnTo>
                  <a:lnTo>
                    <a:pt x="0" y="16859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859"/>
                  </a:lnTo>
                  <a:lnTo>
                    <a:pt x="16763" y="24479"/>
                  </a:lnTo>
                  <a:lnTo>
                    <a:pt x="15239" y="29051"/>
                  </a:lnTo>
                  <a:lnTo>
                    <a:pt x="9143" y="38195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3061334" y="6339364"/>
              <a:ext cx="80962" cy="126682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165246" y="6339370"/>
              <a:ext cx="226060" cy="160655"/>
            </a:xfrm>
            <a:custGeom>
              <a:avLst/>
              <a:gdLst/>
              <a:ahLst/>
              <a:cxnLst/>
              <a:rect l="l" t="t" r="r" b="b"/>
              <a:pathLst>
                <a:path w="226060" h="160654">
                  <a:moveTo>
                    <a:pt x="16764" y="108292"/>
                  </a:moveTo>
                  <a:lnTo>
                    <a:pt x="0" y="108292"/>
                  </a:lnTo>
                  <a:lnTo>
                    <a:pt x="0" y="125158"/>
                  </a:lnTo>
                  <a:lnTo>
                    <a:pt x="7620" y="125158"/>
                  </a:lnTo>
                  <a:lnTo>
                    <a:pt x="7620" y="135826"/>
                  </a:lnTo>
                  <a:lnTo>
                    <a:pt x="4572" y="140398"/>
                  </a:lnTo>
                  <a:lnTo>
                    <a:pt x="0" y="140398"/>
                  </a:lnTo>
                  <a:lnTo>
                    <a:pt x="0" y="149542"/>
                  </a:lnTo>
                  <a:lnTo>
                    <a:pt x="4572" y="149542"/>
                  </a:lnTo>
                  <a:lnTo>
                    <a:pt x="9144" y="146494"/>
                  </a:lnTo>
                  <a:lnTo>
                    <a:pt x="15240" y="137350"/>
                  </a:lnTo>
                  <a:lnTo>
                    <a:pt x="16764" y="132778"/>
                  </a:lnTo>
                  <a:lnTo>
                    <a:pt x="16764" y="125158"/>
                  </a:lnTo>
                  <a:lnTo>
                    <a:pt x="16764" y="108292"/>
                  </a:lnTo>
                  <a:close/>
                </a:path>
                <a:path w="226060" h="160654">
                  <a:moveTo>
                    <a:pt x="65633" y="107149"/>
                  </a:moveTo>
                  <a:lnTo>
                    <a:pt x="47345" y="107149"/>
                  </a:lnTo>
                  <a:lnTo>
                    <a:pt x="47345" y="125437"/>
                  </a:lnTo>
                  <a:lnTo>
                    <a:pt x="65633" y="125437"/>
                  </a:lnTo>
                  <a:lnTo>
                    <a:pt x="65633" y="107149"/>
                  </a:lnTo>
                  <a:close/>
                </a:path>
                <a:path w="226060" h="160654">
                  <a:moveTo>
                    <a:pt x="114401" y="107149"/>
                  </a:moveTo>
                  <a:lnTo>
                    <a:pt x="96113" y="107149"/>
                  </a:lnTo>
                  <a:lnTo>
                    <a:pt x="96113" y="125437"/>
                  </a:lnTo>
                  <a:lnTo>
                    <a:pt x="114401" y="125437"/>
                  </a:lnTo>
                  <a:lnTo>
                    <a:pt x="114401" y="107149"/>
                  </a:lnTo>
                  <a:close/>
                </a:path>
                <a:path w="226060" h="160654">
                  <a:moveTo>
                    <a:pt x="163169" y="107149"/>
                  </a:moveTo>
                  <a:lnTo>
                    <a:pt x="144868" y="107149"/>
                  </a:lnTo>
                  <a:lnTo>
                    <a:pt x="144868" y="125437"/>
                  </a:lnTo>
                  <a:lnTo>
                    <a:pt x="163169" y="125437"/>
                  </a:lnTo>
                  <a:lnTo>
                    <a:pt x="163169" y="107149"/>
                  </a:lnTo>
                  <a:close/>
                </a:path>
                <a:path w="226060" h="160654">
                  <a:moveTo>
                    <a:pt x="225933" y="80860"/>
                  </a:moveTo>
                  <a:lnTo>
                    <a:pt x="223951" y="60299"/>
                  </a:lnTo>
                  <a:lnTo>
                    <a:pt x="218109" y="39865"/>
                  </a:lnTo>
                  <a:lnTo>
                    <a:pt x="208534" y="19710"/>
                  </a:lnTo>
                  <a:lnTo>
                    <a:pt x="195364" y="0"/>
                  </a:lnTo>
                  <a:lnTo>
                    <a:pt x="184696" y="0"/>
                  </a:lnTo>
                  <a:lnTo>
                    <a:pt x="195592" y="20345"/>
                  </a:lnTo>
                  <a:lnTo>
                    <a:pt x="203212" y="40436"/>
                  </a:lnTo>
                  <a:lnTo>
                    <a:pt x="207695" y="60515"/>
                  </a:lnTo>
                  <a:lnTo>
                    <a:pt x="209169" y="80860"/>
                  </a:lnTo>
                  <a:lnTo>
                    <a:pt x="207695" y="100545"/>
                  </a:lnTo>
                  <a:lnTo>
                    <a:pt x="203212" y="120535"/>
                  </a:lnTo>
                  <a:lnTo>
                    <a:pt x="195592" y="140525"/>
                  </a:lnTo>
                  <a:lnTo>
                    <a:pt x="184696" y="160210"/>
                  </a:lnTo>
                  <a:lnTo>
                    <a:pt x="195364" y="160210"/>
                  </a:lnTo>
                  <a:lnTo>
                    <a:pt x="208534" y="140741"/>
                  </a:lnTo>
                  <a:lnTo>
                    <a:pt x="218109" y="121107"/>
                  </a:lnTo>
                  <a:lnTo>
                    <a:pt x="223951" y="101193"/>
                  </a:lnTo>
                  <a:lnTo>
                    <a:pt x="225933" y="80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7" name="object 257"/>
          <p:cNvGrpSpPr/>
          <p:nvPr/>
        </p:nvGrpSpPr>
        <p:grpSpPr>
          <a:xfrm>
            <a:off x="923448" y="6736080"/>
            <a:ext cx="1955164" cy="160655"/>
            <a:chOff x="923448" y="6736080"/>
            <a:chExt cx="1955164" cy="160655"/>
          </a:xfrm>
        </p:grpSpPr>
        <p:pic>
          <p:nvPicPr>
            <p:cNvPr id="258" name="object 258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923448" y="6736175"/>
              <a:ext cx="384810" cy="126587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1328070" y="6772656"/>
              <a:ext cx="71755" cy="88900"/>
            </a:xfrm>
            <a:custGeom>
              <a:avLst/>
              <a:gdLst/>
              <a:ahLst/>
              <a:cxnLst/>
              <a:rect l="l" t="t" r="r" b="b"/>
              <a:pathLst>
                <a:path w="71755" h="88900">
                  <a:moveTo>
                    <a:pt x="71723" y="88582"/>
                  </a:moveTo>
                  <a:lnTo>
                    <a:pt x="54959" y="88582"/>
                  </a:lnTo>
                  <a:lnTo>
                    <a:pt x="54959" y="48863"/>
                  </a:lnTo>
                  <a:lnTo>
                    <a:pt x="15240" y="48863"/>
                  </a:lnTo>
                  <a:lnTo>
                    <a:pt x="15240" y="88582"/>
                  </a:lnTo>
                  <a:lnTo>
                    <a:pt x="0" y="88582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36671"/>
                  </a:lnTo>
                  <a:lnTo>
                    <a:pt x="54959" y="36671"/>
                  </a:lnTo>
                  <a:lnTo>
                    <a:pt x="54959" y="0"/>
                  </a:lnTo>
                  <a:lnTo>
                    <a:pt x="71723" y="0"/>
                  </a:lnTo>
                  <a:lnTo>
                    <a:pt x="71723" y="88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1417320" y="6736175"/>
              <a:ext cx="1326356" cy="160210"/>
            </a:xfrm>
            <a:prstGeom prst="rect">
              <a:avLst/>
            </a:prstGeom>
          </p:spPr>
        </p:pic>
        <p:sp>
          <p:nvSpPr>
            <p:cNvPr id="261" name="object 261"/>
            <p:cNvSpPr/>
            <p:nvPr/>
          </p:nvSpPr>
          <p:spPr>
            <a:xfrm>
              <a:off x="2759964" y="6736080"/>
              <a:ext cx="118110" cy="125730"/>
            </a:xfrm>
            <a:custGeom>
              <a:avLst/>
              <a:gdLst/>
              <a:ahLst/>
              <a:cxnLst/>
              <a:rect l="l" t="t" r="r" b="b"/>
              <a:pathLst>
                <a:path w="118110" h="125729">
                  <a:moveTo>
                    <a:pt x="47244" y="73152"/>
                  </a:moveTo>
                  <a:lnTo>
                    <a:pt x="0" y="73152"/>
                  </a:lnTo>
                  <a:lnTo>
                    <a:pt x="0" y="88392"/>
                  </a:lnTo>
                  <a:lnTo>
                    <a:pt x="47244" y="88392"/>
                  </a:lnTo>
                  <a:lnTo>
                    <a:pt x="47244" y="73152"/>
                  </a:lnTo>
                  <a:close/>
                </a:path>
                <a:path w="118110" h="125729">
                  <a:moveTo>
                    <a:pt x="118110" y="0"/>
                  </a:moveTo>
                  <a:lnTo>
                    <a:pt x="105918" y="0"/>
                  </a:lnTo>
                  <a:lnTo>
                    <a:pt x="102171" y="10007"/>
                  </a:lnTo>
                  <a:lnTo>
                    <a:pt x="95427" y="17145"/>
                  </a:lnTo>
                  <a:lnTo>
                    <a:pt x="85509" y="21437"/>
                  </a:lnTo>
                  <a:lnTo>
                    <a:pt x="72288" y="22860"/>
                  </a:lnTo>
                  <a:lnTo>
                    <a:pt x="72288" y="35052"/>
                  </a:lnTo>
                  <a:lnTo>
                    <a:pt x="81762" y="34531"/>
                  </a:lnTo>
                  <a:lnTo>
                    <a:pt x="89674" y="33147"/>
                  </a:lnTo>
                  <a:lnTo>
                    <a:pt x="96151" y="31203"/>
                  </a:lnTo>
                  <a:lnTo>
                    <a:pt x="101346" y="28956"/>
                  </a:lnTo>
                  <a:lnTo>
                    <a:pt x="101346" y="125158"/>
                  </a:lnTo>
                  <a:lnTo>
                    <a:pt x="118110" y="125158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2" name="object 262"/>
          <p:cNvGrpSpPr/>
          <p:nvPr/>
        </p:nvGrpSpPr>
        <p:grpSpPr>
          <a:xfrm>
            <a:off x="2923889" y="6736079"/>
            <a:ext cx="513715" cy="160655"/>
            <a:chOff x="2923889" y="6736079"/>
            <a:chExt cx="513715" cy="160655"/>
          </a:xfrm>
        </p:grpSpPr>
        <p:sp>
          <p:nvSpPr>
            <p:cNvPr id="263" name="object 263"/>
            <p:cNvSpPr/>
            <p:nvPr/>
          </p:nvSpPr>
          <p:spPr>
            <a:xfrm>
              <a:off x="2923889" y="684447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095" y="41243"/>
                  </a:moveTo>
                  <a:lnTo>
                    <a:pt x="0" y="41243"/>
                  </a:lnTo>
                  <a:lnTo>
                    <a:pt x="0" y="32003"/>
                  </a:lnTo>
                  <a:lnTo>
                    <a:pt x="6095" y="32003"/>
                  </a:lnTo>
                  <a:lnTo>
                    <a:pt x="7619" y="27431"/>
                  </a:lnTo>
                  <a:lnTo>
                    <a:pt x="7619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lnTo>
                    <a:pt x="16763" y="22859"/>
                  </a:lnTo>
                  <a:lnTo>
                    <a:pt x="15239" y="28955"/>
                  </a:lnTo>
                  <a:lnTo>
                    <a:pt x="9143" y="38195"/>
                  </a:lnTo>
                  <a:lnTo>
                    <a:pt x="6095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2962084" y="6736080"/>
              <a:ext cx="80962" cy="125158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3067430" y="684447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243"/>
                  </a:moveTo>
                  <a:lnTo>
                    <a:pt x="0" y="41243"/>
                  </a:lnTo>
                  <a:lnTo>
                    <a:pt x="0" y="32003"/>
                  </a:lnTo>
                  <a:lnTo>
                    <a:pt x="4571" y="32003"/>
                  </a:lnTo>
                  <a:lnTo>
                    <a:pt x="7619" y="27431"/>
                  </a:lnTo>
                  <a:lnTo>
                    <a:pt x="7619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lnTo>
                    <a:pt x="16763" y="22859"/>
                  </a:lnTo>
                  <a:lnTo>
                    <a:pt x="15239" y="28955"/>
                  </a:lnTo>
                  <a:lnTo>
                    <a:pt x="9143" y="38195"/>
                  </a:lnTo>
                  <a:lnTo>
                    <a:pt x="457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3107150" y="6736079"/>
              <a:ext cx="80962" cy="126682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3210966" y="6736080"/>
              <a:ext cx="226060" cy="160655"/>
            </a:xfrm>
            <a:custGeom>
              <a:avLst/>
              <a:gdLst/>
              <a:ahLst/>
              <a:cxnLst/>
              <a:rect l="l" t="t" r="r" b="b"/>
              <a:pathLst>
                <a:path w="226060" h="160654">
                  <a:moveTo>
                    <a:pt x="16764" y="108394"/>
                  </a:moveTo>
                  <a:lnTo>
                    <a:pt x="0" y="108394"/>
                  </a:lnTo>
                  <a:lnTo>
                    <a:pt x="0" y="125158"/>
                  </a:lnTo>
                  <a:lnTo>
                    <a:pt x="7620" y="125158"/>
                  </a:lnTo>
                  <a:lnTo>
                    <a:pt x="7620" y="135826"/>
                  </a:lnTo>
                  <a:lnTo>
                    <a:pt x="4572" y="140398"/>
                  </a:lnTo>
                  <a:lnTo>
                    <a:pt x="0" y="140398"/>
                  </a:lnTo>
                  <a:lnTo>
                    <a:pt x="0" y="149644"/>
                  </a:lnTo>
                  <a:lnTo>
                    <a:pt x="4572" y="149644"/>
                  </a:lnTo>
                  <a:lnTo>
                    <a:pt x="9144" y="146596"/>
                  </a:lnTo>
                  <a:lnTo>
                    <a:pt x="15240" y="137350"/>
                  </a:lnTo>
                  <a:lnTo>
                    <a:pt x="16764" y="131254"/>
                  </a:lnTo>
                  <a:lnTo>
                    <a:pt x="16764" y="125158"/>
                  </a:lnTo>
                  <a:lnTo>
                    <a:pt x="16764" y="108394"/>
                  </a:lnTo>
                  <a:close/>
                </a:path>
                <a:path w="226060" h="160654">
                  <a:moveTo>
                    <a:pt x="65633" y="106680"/>
                  </a:moveTo>
                  <a:lnTo>
                    <a:pt x="47332" y="106680"/>
                  </a:lnTo>
                  <a:lnTo>
                    <a:pt x="47332" y="124968"/>
                  </a:lnTo>
                  <a:lnTo>
                    <a:pt x="65633" y="124968"/>
                  </a:lnTo>
                  <a:lnTo>
                    <a:pt x="65633" y="106680"/>
                  </a:lnTo>
                  <a:close/>
                </a:path>
                <a:path w="226060" h="160654">
                  <a:moveTo>
                    <a:pt x="114401" y="106680"/>
                  </a:moveTo>
                  <a:lnTo>
                    <a:pt x="96113" y="106680"/>
                  </a:lnTo>
                  <a:lnTo>
                    <a:pt x="96113" y="124968"/>
                  </a:lnTo>
                  <a:lnTo>
                    <a:pt x="114401" y="124968"/>
                  </a:lnTo>
                  <a:lnTo>
                    <a:pt x="114401" y="106680"/>
                  </a:lnTo>
                  <a:close/>
                </a:path>
                <a:path w="226060" h="160654">
                  <a:moveTo>
                    <a:pt x="163169" y="106680"/>
                  </a:moveTo>
                  <a:lnTo>
                    <a:pt x="144881" y="106680"/>
                  </a:lnTo>
                  <a:lnTo>
                    <a:pt x="144881" y="124968"/>
                  </a:lnTo>
                  <a:lnTo>
                    <a:pt x="163169" y="124968"/>
                  </a:lnTo>
                  <a:lnTo>
                    <a:pt x="163169" y="106680"/>
                  </a:lnTo>
                  <a:close/>
                </a:path>
                <a:path w="226060" h="160654">
                  <a:moveTo>
                    <a:pt x="226034" y="80873"/>
                  </a:moveTo>
                  <a:lnTo>
                    <a:pt x="224053" y="60312"/>
                  </a:lnTo>
                  <a:lnTo>
                    <a:pt x="218211" y="39865"/>
                  </a:lnTo>
                  <a:lnTo>
                    <a:pt x="208622" y="19710"/>
                  </a:lnTo>
                  <a:lnTo>
                    <a:pt x="195453" y="0"/>
                  </a:lnTo>
                  <a:lnTo>
                    <a:pt x="184785" y="0"/>
                  </a:lnTo>
                  <a:lnTo>
                    <a:pt x="195681" y="20358"/>
                  </a:lnTo>
                  <a:lnTo>
                    <a:pt x="203314" y="40436"/>
                  </a:lnTo>
                  <a:lnTo>
                    <a:pt x="207797" y="60528"/>
                  </a:lnTo>
                  <a:lnTo>
                    <a:pt x="209270" y="80873"/>
                  </a:lnTo>
                  <a:lnTo>
                    <a:pt x="207797" y="100558"/>
                  </a:lnTo>
                  <a:lnTo>
                    <a:pt x="203314" y="120548"/>
                  </a:lnTo>
                  <a:lnTo>
                    <a:pt x="195681" y="140538"/>
                  </a:lnTo>
                  <a:lnTo>
                    <a:pt x="184785" y="160210"/>
                  </a:lnTo>
                  <a:lnTo>
                    <a:pt x="195453" y="160210"/>
                  </a:lnTo>
                  <a:lnTo>
                    <a:pt x="208622" y="140741"/>
                  </a:lnTo>
                  <a:lnTo>
                    <a:pt x="218211" y="121119"/>
                  </a:lnTo>
                  <a:lnTo>
                    <a:pt x="224053" y="101206"/>
                  </a:lnTo>
                  <a:lnTo>
                    <a:pt x="226034" y="80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8" name="object 268"/>
          <p:cNvGrpSpPr/>
          <p:nvPr/>
        </p:nvGrpSpPr>
        <p:grpSpPr>
          <a:xfrm>
            <a:off x="923448" y="7126795"/>
            <a:ext cx="974725" cy="163830"/>
            <a:chOff x="923448" y="7126795"/>
            <a:chExt cx="974725" cy="163830"/>
          </a:xfrm>
        </p:grpSpPr>
        <p:pic>
          <p:nvPicPr>
            <p:cNvPr id="269" name="object 269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923448" y="7129844"/>
              <a:ext cx="384810" cy="126682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328064" y="7126796"/>
              <a:ext cx="569595" cy="163830"/>
            </a:xfrm>
            <a:custGeom>
              <a:avLst/>
              <a:gdLst/>
              <a:ahLst/>
              <a:cxnLst/>
              <a:rect l="l" t="t" r="r" b="b"/>
              <a:pathLst>
                <a:path w="569594" h="163829">
                  <a:moveTo>
                    <a:pt x="71716" y="39624"/>
                  </a:moveTo>
                  <a:lnTo>
                    <a:pt x="54952" y="39624"/>
                  </a:lnTo>
                  <a:lnTo>
                    <a:pt x="54952" y="76301"/>
                  </a:lnTo>
                  <a:lnTo>
                    <a:pt x="15240" y="76301"/>
                  </a:lnTo>
                  <a:lnTo>
                    <a:pt x="15240" y="39624"/>
                  </a:lnTo>
                  <a:lnTo>
                    <a:pt x="0" y="39624"/>
                  </a:lnTo>
                  <a:lnTo>
                    <a:pt x="0" y="128206"/>
                  </a:lnTo>
                  <a:lnTo>
                    <a:pt x="15240" y="128206"/>
                  </a:lnTo>
                  <a:lnTo>
                    <a:pt x="15240" y="88493"/>
                  </a:lnTo>
                  <a:lnTo>
                    <a:pt x="54952" y="88493"/>
                  </a:lnTo>
                  <a:lnTo>
                    <a:pt x="54952" y="128206"/>
                  </a:lnTo>
                  <a:lnTo>
                    <a:pt x="71716" y="128206"/>
                  </a:lnTo>
                  <a:lnTo>
                    <a:pt x="71716" y="39624"/>
                  </a:lnTo>
                  <a:close/>
                </a:path>
                <a:path w="569594" h="163829">
                  <a:moveTo>
                    <a:pt x="136486" y="75628"/>
                  </a:moveTo>
                  <a:lnTo>
                    <a:pt x="89255" y="75628"/>
                  </a:lnTo>
                  <a:lnTo>
                    <a:pt x="89255" y="90868"/>
                  </a:lnTo>
                  <a:lnTo>
                    <a:pt x="136486" y="90868"/>
                  </a:lnTo>
                  <a:lnTo>
                    <a:pt x="136486" y="75628"/>
                  </a:lnTo>
                  <a:close/>
                </a:path>
                <a:path w="569594" h="163829">
                  <a:moveTo>
                    <a:pt x="192405" y="3048"/>
                  </a:moveTo>
                  <a:lnTo>
                    <a:pt x="181737" y="3048"/>
                  </a:lnTo>
                  <a:lnTo>
                    <a:pt x="168605" y="22758"/>
                  </a:lnTo>
                  <a:lnTo>
                    <a:pt x="159016" y="42913"/>
                  </a:lnTo>
                  <a:lnTo>
                    <a:pt x="153149" y="63360"/>
                  </a:lnTo>
                  <a:lnTo>
                    <a:pt x="151168" y="83921"/>
                  </a:lnTo>
                  <a:lnTo>
                    <a:pt x="153149" y="104508"/>
                  </a:lnTo>
                  <a:lnTo>
                    <a:pt x="159016" y="124777"/>
                  </a:lnTo>
                  <a:lnTo>
                    <a:pt x="168605" y="144449"/>
                  </a:lnTo>
                  <a:lnTo>
                    <a:pt x="181737" y="163258"/>
                  </a:lnTo>
                  <a:lnTo>
                    <a:pt x="192405" y="163258"/>
                  </a:lnTo>
                  <a:lnTo>
                    <a:pt x="181279" y="143802"/>
                  </a:lnTo>
                  <a:lnTo>
                    <a:pt x="173164" y="124206"/>
                  </a:lnTo>
                  <a:lnTo>
                    <a:pt x="168186" y="104292"/>
                  </a:lnTo>
                  <a:lnTo>
                    <a:pt x="166497" y="83921"/>
                  </a:lnTo>
                  <a:lnTo>
                    <a:pt x="168186" y="63576"/>
                  </a:lnTo>
                  <a:lnTo>
                    <a:pt x="173164" y="43484"/>
                  </a:lnTo>
                  <a:lnTo>
                    <a:pt x="181279" y="23406"/>
                  </a:lnTo>
                  <a:lnTo>
                    <a:pt x="192405" y="3048"/>
                  </a:lnTo>
                  <a:close/>
                </a:path>
                <a:path w="569594" h="163829">
                  <a:moveTo>
                    <a:pt x="290131" y="85445"/>
                  </a:moveTo>
                  <a:lnTo>
                    <a:pt x="273367" y="48031"/>
                  </a:lnTo>
                  <a:lnTo>
                    <a:pt x="273367" y="85445"/>
                  </a:lnTo>
                  <a:lnTo>
                    <a:pt x="273037" y="92900"/>
                  </a:lnTo>
                  <a:lnTo>
                    <a:pt x="255079" y="117538"/>
                  </a:lnTo>
                  <a:lnTo>
                    <a:pt x="241274" y="117538"/>
                  </a:lnTo>
                  <a:lnTo>
                    <a:pt x="222986" y="85445"/>
                  </a:lnTo>
                  <a:lnTo>
                    <a:pt x="223532" y="77774"/>
                  </a:lnTo>
                  <a:lnTo>
                    <a:pt x="225082" y="70967"/>
                  </a:lnTo>
                  <a:lnTo>
                    <a:pt x="227482" y="65303"/>
                  </a:lnTo>
                  <a:lnTo>
                    <a:pt x="230606" y="61061"/>
                  </a:lnTo>
                  <a:lnTo>
                    <a:pt x="234035" y="56489"/>
                  </a:lnTo>
                  <a:lnTo>
                    <a:pt x="235178" y="54965"/>
                  </a:lnTo>
                  <a:lnTo>
                    <a:pt x="241274" y="51917"/>
                  </a:lnTo>
                  <a:lnTo>
                    <a:pt x="255079" y="51917"/>
                  </a:lnTo>
                  <a:lnTo>
                    <a:pt x="261175" y="54965"/>
                  </a:lnTo>
                  <a:lnTo>
                    <a:pt x="265747" y="61061"/>
                  </a:lnTo>
                  <a:lnTo>
                    <a:pt x="269506" y="65303"/>
                  </a:lnTo>
                  <a:lnTo>
                    <a:pt x="271843" y="70967"/>
                  </a:lnTo>
                  <a:lnTo>
                    <a:pt x="273037" y="77774"/>
                  </a:lnTo>
                  <a:lnTo>
                    <a:pt x="273367" y="85445"/>
                  </a:lnTo>
                  <a:lnTo>
                    <a:pt x="273367" y="48031"/>
                  </a:lnTo>
                  <a:lnTo>
                    <a:pt x="271919" y="46799"/>
                  </a:lnTo>
                  <a:lnTo>
                    <a:pt x="265163" y="42964"/>
                  </a:lnTo>
                  <a:lnTo>
                    <a:pt x="257543" y="40563"/>
                  </a:lnTo>
                  <a:lnTo>
                    <a:pt x="248894" y="39725"/>
                  </a:lnTo>
                  <a:lnTo>
                    <a:pt x="242798" y="39725"/>
                  </a:lnTo>
                  <a:lnTo>
                    <a:pt x="236702" y="41249"/>
                  </a:lnTo>
                  <a:lnTo>
                    <a:pt x="232130" y="44297"/>
                  </a:lnTo>
                  <a:lnTo>
                    <a:pt x="226034" y="47345"/>
                  </a:lnTo>
                  <a:lnTo>
                    <a:pt x="222986" y="50393"/>
                  </a:lnTo>
                  <a:lnTo>
                    <a:pt x="219938" y="56489"/>
                  </a:lnTo>
                  <a:lnTo>
                    <a:pt x="220040" y="46799"/>
                  </a:lnTo>
                  <a:lnTo>
                    <a:pt x="256603" y="21336"/>
                  </a:lnTo>
                  <a:lnTo>
                    <a:pt x="267271" y="21336"/>
                  </a:lnTo>
                  <a:lnTo>
                    <a:pt x="273367" y="19812"/>
                  </a:lnTo>
                  <a:lnTo>
                    <a:pt x="282511" y="16764"/>
                  </a:lnTo>
                  <a:lnTo>
                    <a:pt x="285559" y="15240"/>
                  </a:lnTo>
                  <a:lnTo>
                    <a:pt x="287083" y="12192"/>
                  </a:lnTo>
                  <a:lnTo>
                    <a:pt x="288607" y="10668"/>
                  </a:lnTo>
                  <a:lnTo>
                    <a:pt x="288607" y="0"/>
                  </a:lnTo>
                  <a:lnTo>
                    <a:pt x="273367" y="0"/>
                  </a:lnTo>
                  <a:lnTo>
                    <a:pt x="273367" y="3048"/>
                  </a:lnTo>
                  <a:lnTo>
                    <a:pt x="271843" y="4572"/>
                  </a:lnTo>
                  <a:lnTo>
                    <a:pt x="270319" y="4572"/>
                  </a:lnTo>
                  <a:lnTo>
                    <a:pt x="268795" y="6096"/>
                  </a:lnTo>
                  <a:lnTo>
                    <a:pt x="258127" y="6096"/>
                  </a:lnTo>
                  <a:lnTo>
                    <a:pt x="218414" y="21336"/>
                  </a:lnTo>
                  <a:lnTo>
                    <a:pt x="206336" y="70967"/>
                  </a:lnTo>
                  <a:lnTo>
                    <a:pt x="206387" y="74853"/>
                  </a:lnTo>
                  <a:lnTo>
                    <a:pt x="208813" y="98196"/>
                  </a:lnTo>
                  <a:lnTo>
                    <a:pt x="216700" y="115824"/>
                  </a:lnTo>
                  <a:lnTo>
                    <a:pt x="230009" y="126276"/>
                  </a:lnTo>
                  <a:lnTo>
                    <a:pt x="248894" y="129730"/>
                  </a:lnTo>
                  <a:lnTo>
                    <a:pt x="257543" y="129120"/>
                  </a:lnTo>
                  <a:lnTo>
                    <a:pt x="286893" y="103784"/>
                  </a:lnTo>
                  <a:lnTo>
                    <a:pt x="289293" y="95173"/>
                  </a:lnTo>
                  <a:lnTo>
                    <a:pt x="290131" y="85445"/>
                  </a:lnTo>
                  <a:close/>
                </a:path>
                <a:path w="569594" h="163829">
                  <a:moveTo>
                    <a:pt x="386334" y="82397"/>
                  </a:moveTo>
                  <a:lnTo>
                    <a:pt x="370547" y="44627"/>
                  </a:lnTo>
                  <a:lnTo>
                    <a:pt x="369570" y="44030"/>
                  </a:lnTo>
                  <a:lnTo>
                    <a:pt x="369570" y="71729"/>
                  </a:lnTo>
                  <a:lnTo>
                    <a:pt x="369570" y="82397"/>
                  </a:lnTo>
                  <a:lnTo>
                    <a:pt x="354330" y="117538"/>
                  </a:lnTo>
                  <a:lnTo>
                    <a:pt x="348234" y="117538"/>
                  </a:lnTo>
                  <a:lnTo>
                    <a:pt x="341579" y="116954"/>
                  </a:lnTo>
                  <a:lnTo>
                    <a:pt x="335381" y="115062"/>
                  </a:lnTo>
                  <a:lnTo>
                    <a:pt x="329488" y="111760"/>
                  </a:lnTo>
                  <a:lnTo>
                    <a:pt x="323748" y="106870"/>
                  </a:lnTo>
                  <a:lnTo>
                    <a:pt x="323748" y="65633"/>
                  </a:lnTo>
                  <a:lnTo>
                    <a:pt x="329488" y="58750"/>
                  </a:lnTo>
                  <a:lnTo>
                    <a:pt x="335381" y="54013"/>
                  </a:lnTo>
                  <a:lnTo>
                    <a:pt x="341579" y="51269"/>
                  </a:lnTo>
                  <a:lnTo>
                    <a:pt x="348234" y="50393"/>
                  </a:lnTo>
                  <a:lnTo>
                    <a:pt x="354330" y="50393"/>
                  </a:lnTo>
                  <a:lnTo>
                    <a:pt x="360426" y="53441"/>
                  </a:lnTo>
                  <a:lnTo>
                    <a:pt x="363474" y="58013"/>
                  </a:lnTo>
                  <a:lnTo>
                    <a:pt x="368046" y="64109"/>
                  </a:lnTo>
                  <a:lnTo>
                    <a:pt x="369570" y="71729"/>
                  </a:lnTo>
                  <a:lnTo>
                    <a:pt x="369570" y="44030"/>
                  </a:lnTo>
                  <a:lnTo>
                    <a:pt x="364426" y="40868"/>
                  </a:lnTo>
                  <a:lnTo>
                    <a:pt x="357454" y="38823"/>
                  </a:lnTo>
                  <a:lnTo>
                    <a:pt x="349758" y="38201"/>
                  </a:lnTo>
                  <a:lnTo>
                    <a:pt x="342226" y="38823"/>
                  </a:lnTo>
                  <a:lnTo>
                    <a:pt x="335572" y="40868"/>
                  </a:lnTo>
                  <a:lnTo>
                    <a:pt x="329514" y="44627"/>
                  </a:lnTo>
                  <a:lnTo>
                    <a:pt x="323748" y="50393"/>
                  </a:lnTo>
                  <a:lnTo>
                    <a:pt x="323748" y="39725"/>
                  </a:lnTo>
                  <a:lnTo>
                    <a:pt x="308508" y="39725"/>
                  </a:lnTo>
                  <a:lnTo>
                    <a:pt x="308508" y="161734"/>
                  </a:lnTo>
                  <a:lnTo>
                    <a:pt x="323748" y="161734"/>
                  </a:lnTo>
                  <a:lnTo>
                    <a:pt x="323748" y="120586"/>
                  </a:lnTo>
                  <a:lnTo>
                    <a:pt x="329488" y="124587"/>
                  </a:lnTo>
                  <a:lnTo>
                    <a:pt x="335381" y="127444"/>
                  </a:lnTo>
                  <a:lnTo>
                    <a:pt x="341579" y="129159"/>
                  </a:lnTo>
                  <a:lnTo>
                    <a:pt x="348234" y="129730"/>
                  </a:lnTo>
                  <a:lnTo>
                    <a:pt x="355942" y="129120"/>
                  </a:lnTo>
                  <a:lnTo>
                    <a:pt x="385521" y="93243"/>
                  </a:lnTo>
                  <a:lnTo>
                    <a:pt x="386334" y="82397"/>
                  </a:lnTo>
                  <a:close/>
                </a:path>
                <a:path w="569594" h="163829">
                  <a:moveTo>
                    <a:pt x="481012" y="83921"/>
                  </a:moveTo>
                  <a:lnTo>
                    <a:pt x="464248" y="46037"/>
                  </a:lnTo>
                  <a:lnTo>
                    <a:pt x="464248" y="83921"/>
                  </a:lnTo>
                  <a:lnTo>
                    <a:pt x="463702" y="91617"/>
                  </a:lnTo>
                  <a:lnTo>
                    <a:pt x="445960" y="117538"/>
                  </a:lnTo>
                  <a:lnTo>
                    <a:pt x="430631" y="117538"/>
                  </a:lnTo>
                  <a:lnTo>
                    <a:pt x="413867" y="83921"/>
                  </a:lnTo>
                  <a:lnTo>
                    <a:pt x="414172" y="76225"/>
                  </a:lnTo>
                  <a:lnTo>
                    <a:pt x="430631" y="50393"/>
                  </a:lnTo>
                  <a:lnTo>
                    <a:pt x="445960" y="50393"/>
                  </a:lnTo>
                  <a:lnTo>
                    <a:pt x="464248" y="83921"/>
                  </a:lnTo>
                  <a:lnTo>
                    <a:pt x="464248" y="46037"/>
                  </a:lnTo>
                  <a:lnTo>
                    <a:pt x="462775" y="44627"/>
                  </a:lnTo>
                  <a:lnTo>
                    <a:pt x="455853" y="40868"/>
                  </a:lnTo>
                  <a:lnTo>
                    <a:pt x="447776" y="38823"/>
                  </a:lnTo>
                  <a:lnTo>
                    <a:pt x="438251" y="38201"/>
                  </a:lnTo>
                  <a:lnTo>
                    <a:pt x="429437" y="38823"/>
                  </a:lnTo>
                  <a:lnTo>
                    <a:pt x="400342" y="64300"/>
                  </a:lnTo>
                  <a:lnTo>
                    <a:pt x="397103" y="83921"/>
                  </a:lnTo>
                  <a:lnTo>
                    <a:pt x="397929" y="94526"/>
                  </a:lnTo>
                  <a:lnTo>
                    <a:pt x="421487" y="127063"/>
                  </a:lnTo>
                  <a:lnTo>
                    <a:pt x="438251" y="129730"/>
                  </a:lnTo>
                  <a:lnTo>
                    <a:pt x="447776" y="129120"/>
                  </a:lnTo>
                  <a:lnTo>
                    <a:pt x="477774" y="103593"/>
                  </a:lnTo>
                  <a:lnTo>
                    <a:pt x="480174" y="94526"/>
                  </a:lnTo>
                  <a:lnTo>
                    <a:pt x="481012" y="83921"/>
                  </a:lnTo>
                  <a:close/>
                </a:path>
                <a:path w="569594" h="163829">
                  <a:moveTo>
                    <a:pt x="558927" y="4572"/>
                  </a:moveTo>
                  <a:lnTo>
                    <a:pt x="548259" y="4572"/>
                  </a:lnTo>
                  <a:lnTo>
                    <a:pt x="546735" y="12192"/>
                  </a:lnTo>
                  <a:lnTo>
                    <a:pt x="542163" y="16764"/>
                  </a:lnTo>
                  <a:lnTo>
                    <a:pt x="525297" y="16764"/>
                  </a:lnTo>
                  <a:lnTo>
                    <a:pt x="520725" y="12192"/>
                  </a:lnTo>
                  <a:lnTo>
                    <a:pt x="519201" y="4572"/>
                  </a:lnTo>
                  <a:lnTo>
                    <a:pt x="510057" y="4572"/>
                  </a:lnTo>
                  <a:lnTo>
                    <a:pt x="510057" y="12192"/>
                  </a:lnTo>
                  <a:lnTo>
                    <a:pt x="516153" y="21336"/>
                  </a:lnTo>
                  <a:lnTo>
                    <a:pt x="520725" y="24384"/>
                  </a:lnTo>
                  <a:lnTo>
                    <a:pt x="526821" y="25908"/>
                  </a:lnTo>
                  <a:lnTo>
                    <a:pt x="540639" y="25908"/>
                  </a:lnTo>
                  <a:lnTo>
                    <a:pt x="546735" y="24384"/>
                  </a:lnTo>
                  <a:lnTo>
                    <a:pt x="551307" y="21336"/>
                  </a:lnTo>
                  <a:lnTo>
                    <a:pt x="555879" y="16764"/>
                  </a:lnTo>
                  <a:lnTo>
                    <a:pt x="557403" y="12192"/>
                  </a:lnTo>
                  <a:lnTo>
                    <a:pt x="558927" y="4572"/>
                  </a:lnTo>
                  <a:close/>
                </a:path>
                <a:path w="569594" h="163829">
                  <a:moveTo>
                    <a:pt x="569595" y="39725"/>
                  </a:moveTo>
                  <a:lnTo>
                    <a:pt x="552831" y="39725"/>
                  </a:lnTo>
                  <a:lnTo>
                    <a:pt x="513105" y="106870"/>
                  </a:lnTo>
                  <a:lnTo>
                    <a:pt x="513105" y="39725"/>
                  </a:lnTo>
                  <a:lnTo>
                    <a:pt x="497865" y="39725"/>
                  </a:lnTo>
                  <a:lnTo>
                    <a:pt x="497865" y="128206"/>
                  </a:lnTo>
                  <a:lnTo>
                    <a:pt x="514629" y="128206"/>
                  </a:lnTo>
                  <a:lnTo>
                    <a:pt x="527253" y="106870"/>
                  </a:lnTo>
                  <a:lnTo>
                    <a:pt x="554355" y="61061"/>
                  </a:lnTo>
                  <a:lnTo>
                    <a:pt x="554355" y="128206"/>
                  </a:lnTo>
                  <a:lnTo>
                    <a:pt x="569595" y="128206"/>
                  </a:lnTo>
                  <a:lnTo>
                    <a:pt x="569595" y="61061"/>
                  </a:lnTo>
                  <a:lnTo>
                    <a:pt x="569595" y="39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1" name="object 271"/>
          <p:cNvGrpSpPr/>
          <p:nvPr/>
        </p:nvGrpSpPr>
        <p:grpSpPr>
          <a:xfrm>
            <a:off x="1951101" y="7129843"/>
            <a:ext cx="780415" cy="149860"/>
            <a:chOff x="1951101" y="7129843"/>
            <a:chExt cx="780415" cy="149860"/>
          </a:xfrm>
        </p:grpSpPr>
        <p:pic>
          <p:nvPicPr>
            <p:cNvPr id="272" name="object 27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1951101" y="7164990"/>
              <a:ext cx="172688" cy="91535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2149691" y="7129843"/>
              <a:ext cx="582295" cy="149860"/>
            </a:xfrm>
            <a:custGeom>
              <a:avLst/>
              <a:gdLst/>
              <a:ahLst/>
              <a:cxnLst/>
              <a:rect l="l" t="t" r="r" b="b"/>
              <a:pathLst>
                <a:path w="582294" h="149859">
                  <a:moveTo>
                    <a:pt x="71818" y="36576"/>
                  </a:moveTo>
                  <a:lnTo>
                    <a:pt x="55054" y="36576"/>
                  </a:lnTo>
                  <a:lnTo>
                    <a:pt x="15341" y="103733"/>
                  </a:lnTo>
                  <a:lnTo>
                    <a:pt x="15341" y="36576"/>
                  </a:lnTo>
                  <a:lnTo>
                    <a:pt x="0" y="36576"/>
                  </a:lnTo>
                  <a:lnTo>
                    <a:pt x="0" y="125158"/>
                  </a:lnTo>
                  <a:lnTo>
                    <a:pt x="16865" y="125158"/>
                  </a:lnTo>
                  <a:lnTo>
                    <a:pt x="56578" y="58013"/>
                  </a:lnTo>
                  <a:lnTo>
                    <a:pt x="56578" y="125158"/>
                  </a:lnTo>
                  <a:lnTo>
                    <a:pt x="71818" y="125158"/>
                  </a:lnTo>
                  <a:lnTo>
                    <a:pt x="71818" y="36576"/>
                  </a:lnTo>
                  <a:close/>
                </a:path>
                <a:path w="582294" h="149859">
                  <a:moveTo>
                    <a:pt x="161836" y="100685"/>
                  </a:moveTo>
                  <a:lnTo>
                    <a:pt x="160947" y="94132"/>
                  </a:lnTo>
                  <a:lnTo>
                    <a:pt x="158216" y="88303"/>
                  </a:lnTo>
                  <a:lnTo>
                    <a:pt x="153466" y="83324"/>
                  </a:lnTo>
                  <a:lnTo>
                    <a:pt x="146596" y="79349"/>
                  </a:lnTo>
                  <a:lnTo>
                    <a:pt x="155740" y="74777"/>
                  </a:lnTo>
                  <a:lnTo>
                    <a:pt x="160312" y="68681"/>
                  </a:lnTo>
                  <a:lnTo>
                    <a:pt x="160312" y="53441"/>
                  </a:lnTo>
                  <a:lnTo>
                    <a:pt x="125158" y="35153"/>
                  </a:lnTo>
                  <a:lnTo>
                    <a:pt x="117462" y="35458"/>
                  </a:lnTo>
                  <a:lnTo>
                    <a:pt x="88582" y="50393"/>
                  </a:lnTo>
                  <a:lnTo>
                    <a:pt x="88582" y="56489"/>
                  </a:lnTo>
                  <a:lnTo>
                    <a:pt x="105346" y="56489"/>
                  </a:lnTo>
                  <a:lnTo>
                    <a:pt x="106870" y="50393"/>
                  </a:lnTo>
                  <a:lnTo>
                    <a:pt x="112966" y="47345"/>
                  </a:lnTo>
                  <a:lnTo>
                    <a:pt x="137452" y="47345"/>
                  </a:lnTo>
                  <a:lnTo>
                    <a:pt x="143548" y="51917"/>
                  </a:lnTo>
                  <a:lnTo>
                    <a:pt x="143548" y="64109"/>
                  </a:lnTo>
                  <a:lnTo>
                    <a:pt x="140500" y="70205"/>
                  </a:lnTo>
                  <a:lnTo>
                    <a:pt x="137452" y="71729"/>
                  </a:lnTo>
                  <a:lnTo>
                    <a:pt x="131254" y="73253"/>
                  </a:lnTo>
                  <a:lnTo>
                    <a:pt x="116014" y="73253"/>
                  </a:lnTo>
                  <a:lnTo>
                    <a:pt x="116014" y="85445"/>
                  </a:lnTo>
                  <a:lnTo>
                    <a:pt x="132778" y="85445"/>
                  </a:lnTo>
                  <a:lnTo>
                    <a:pt x="135928" y="86969"/>
                  </a:lnTo>
                  <a:lnTo>
                    <a:pt x="138976" y="86969"/>
                  </a:lnTo>
                  <a:lnTo>
                    <a:pt x="142024" y="88493"/>
                  </a:lnTo>
                  <a:lnTo>
                    <a:pt x="145072" y="94589"/>
                  </a:lnTo>
                  <a:lnTo>
                    <a:pt x="146596" y="96113"/>
                  </a:lnTo>
                  <a:lnTo>
                    <a:pt x="146596" y="105346"/>
                  </a:lnTo>
                  <a:lnTo>
                    <a:pt x="145072" y="108394"/>
                  </a:lnTo>
                  <a:lnTo>
                    <a:pt x="140500" y="111442"/>
                  </a:lnTo>
                  <a:lnTo>
                    <a:pt x="131254" y="114490"/>
                  </a:lnTo>
                  <a:lnTo>
                    <a:pt x="117538" y="114490"/>
                  </a:lnTo>
                  <a:lnTo>
                    <a:pt x="111442" y="112966"/>
                  </a:lnTo>
                  <a:lnTo>
                    <a:pt x="108394" y="111442"/>
                  </a:lnTo>
                  <a:lnTo>
                    <a:pt x="103822" y="108394"/>
                  </a:lnTo>
                  <a:lnTo>
                    <a:pt x="102298" y="105346"/>
                  </a:lnTo>
                  <a:lnTo>
                    <a:pt x="102298" y="102209"/>
                  </a:lnTo>
                  <a:lnTo>
                    <a:pt x="85445" y="102209"/>
                  </a:lnTo>
                  <a:lnTo>
                    <a:pt x="116586" y="126377"/>
                  </a:lnTo>
                  <a:lnTo>
                    <a:pt x="125158" y="126682"/>
                  </a:lnTo>
                  <a:lnTo>
                    <a:pt x="133146" y="126352"/>
                  </a:lnTo>
                  <a:lnTo>
                    <a:pt x="161836" y="108394"/>
                  </a:lnTo>
                  <a:lnTo>
                    <a:pt x="161836" y="100685"/>
                  </a:lnTo>
                  <a:close/>
                </a:path>
                <a:path w="582294" h="149859">
                  <a:moveTo>
                    <a:pt x="258025" y="80873"/>
                  </a:moveTo>
                  <a:lnTo>
                    <a:pt x="241261" y="42976"/>
                  </a:lnTo>
                  <a:lnTo>
                    <a:pt x="241261" y="80873"/>
                  </a:lnTo>
                  <a:lnTo>
                    <a:pt x="240957" y="88620"/>
                  </a:lnTo>
                  <a:lnTo>
                    <a:pt x="222885" y="114490"/>
                  </a:lnTo>
                  <a:lnTo>
                    <a:pt x="209169" y="114490"/>
                  </a:lnTo>
                  <a:lnTo>
                    <a:pt x="190881" y="80873"/>
                  </a:lnTo>
                  <a:lnTo>
                    <a:pt x="191211" y="73177"/>
                  </a:lnTo>
                  <a:lnTo>
                    <a:pt x="209169" y="47345"/>
                  </a:lnTo>
                  <a:lnTo>
                    <a:pt x="222885" y="47345"/>
                  </a:lnTo>
                  <a:lnTo>
                    <a:pt x="241261" y="80873"/>
                  </a:lnTo>
                  <a:lnTo>
                    <a:pt x="241261" y="42976"/>
                  </a:lnTo>
                  <a:lnTo>
                    <a:pt x="239801" y="41579"/>
                  </a:lnTo>
                  <a:lnTo>
                    <a:pt x="233032" y="37820"/>
                  </a:lnTo>
                  <a:lnTo>
                    <a:pt x="225399" y="35775"/>
                  </a:lnTo>
                  <a:lnTo>
                    <a:pt x="216789" y="35153"/>
                  </a:lnTo>
                  <a:lnTo>
                    <a:pt x="207314" y="35775"/>
                  </a:lnTo>
                  <a:lnTo>
                    <a:pt x="177253" y="61252"/>
                  </a:lnTo>
                  <a:lnTo>
                    <a:pt x="174015" y="80873"/>
                  </a:lnTo>
                  <a:lnTo>
                    <a:pt x="174853" y="91528"/>
                  </a:lnTo>
                  <a:lnTo>
                    <a:pt x="199250" y="124015"/>
                  </a:lnTo>
                  <a:lnTo>
                    <a:pt x="216789" y="126682"/>
                  </a:lnTo>
                  <a:lnTo>
                    <a:pt x="225399" y="126072"/>
                  </a:lnTo>
                  <a:lnTo>
                    <a:pt x="254787" y="100584"/>
                  </a:lnTo>
                  <a:lnTo>
                    <a:pt x="257200" y="91528"/>
                  </a:lnTo>
                  <a:lnTo>
                    <a:pt x="258025" y="80873"/>
                  </a:lnTo>
                  <a:close/>
                </a:path>
                <a:path w="582294" h="149859">
                  <a:moveTo>
                    <a:pt x="361848" y="112966"/>
                  </a:moveTo>
                  <a:lnTo>
                    <a:pt x="348132" y="112966"/>
                  </a:lnTo>
                  <a:lnTo>
                    <a:pt x="348132" y="48869"/>
                  </a:lnTo>
                  <a:lnTo>
                    <a:pt x="348132" y="36677"/>
                  </a:lnTo>
                  <a:lnTo>
                    <a:pt x="332892" y="36677"/>
                  </a:lnTo>
                  <a:lnTo>
                    <a:pt x="332892" y="48869"/>
                  </a:lnTo>
                  <a:lnTo>
                    <a:pt x="332892" y="112966"/>
                  </a:lnTo>
                  <a:lnTo>
                    <a:pt x="288607" y="112966"/>
                  </a:lnTo>
                  <a:lnTo>
                    <a:pt x="294398" y="101206"/>
                  </a:lnTo>
                  <a:lnTo>
                    <a:pt x="298323" y="86601"/>
                  </a:lnTo>
                  <a:lnTo>
                    <a:pt x="300824" y="69164"/>
                  </a:lnTo>
                  <a:lnTo>
                    <a:pt x="302323" y="48869"/>
                  </a:lnTo>
                  <a:lnTo>
                    <a:pt x="332892" y="48869"/>
                  </a:lnTo>
                  <a:lnTo>
                    <a:pt x="332892" y="36677"/>
                  </a:lnTo>
                  <a:lnTo>
                    <a:pt x="287083" y="36677"/>
                  </a:lnTo>
                  <a:lnTo>
                    <a:pt x="287083" y="41249"/>
                  </a:lnTo>
                  <a:lnTo>
                    <a:pt x="286207" y="64439"/>
                  </a:lnTo>
                  <a:lnTo>
                    <a:pt x="283451" y="83934"/>
                  </a:lnTo>
                  <a:lnTo>
                    <a:pt x="278688" y="100012"/>
                  </a:lnTo>
                  <a:lnTo>
                    <a:pt x="271741" y="112966"/>
                  </a:lnTo>
                  <a:lnTo>
                    <a:pt x="264121" y="112966"/>
                  </a:lnTo>
                  <a:lnTo>
                    <a:pt x="264121" y="149542"/>
                  </a:lnTo>
                  <a:lnTo>
                    <a:pt x="279463" y="149542"/>
                  </a:lnTo>
                  <a:lnTo>
                    <a:pt x="279463" y="125158"/>
                  </a:lnTo>
                  <a:lnTo>
                    <a:pt x="345084" y="125158"/>
                  </a:lnTo>
                  <a:lnTo>
                    <a:pt x="345084" y="149542"/>
                  </a:lnTo>
                  <a:lnTo>
                    <a:pt x="361848" y="149542"/>
                  </a:lnTo>
                  <a:lnTo>
                    <a:pt x="361848" y="125158"/>
                  </a:lnTo>
                  <a:lnTo>
                    <a:pt x="361848" y="112966"/>
                  </a:lnTo>
                  <a:close/>
                </a:path>
                <a:path w="582294" h="149859">
                  <a:moveTo>
                    <a:pt x="447484" y="36576"/>
                  </a:moveTo>
                  <a:lnTo>
                    <a:pt x="430720" y="36576"/>
                  </a:lnTo>
                  <a:lnTo>
                    <a:pt x="391007" y="103733"/>
                  </a:lnTo>
                  <a:lnTo>
                    <a:pt x="391007" y="36576"/>
                  </a:lnTo>
                  <a:lnTo>
                    <a:pt x="375666" y="36576"/>
                  </a:lnTo>
                  <a:lnTo>
                    <a:pt x="375666" y="125158"/>
                  </a:lnTo>
                  <a:lnTo>
                    <a:pt x="392531" y="125158"/>
                  </a:lnTo>
                  <a:lnTo>
                    <a:pt x="432244" y="58013"/>
                  </a:lnTo>
                  <a:lnTo>
                    <a:pt x="432244" y="125158"/>
                  </a:lnTo>
                  <a:lnTo>
                    <a:pt x="447484" y="125158"/>
                  </a:lnTo>
                  <a:lnTo>
                    <a:pt x="447484" y="36576"/>
                  </a:lnTo>
                  <a:close/>
                </a:path>
                <a:path w="582294" h="149859">
                  <a:moveTo>
                    <a:pt x="511200" y="72580"/>
                  </a:moveTo>
                  <a:lnTo>
                    <a:pt x="463956" y="72580"/>
                  </a:lnTo>
                  <a:lnTo>
                    <a:pt x="463956" y="87820"/>
                  </a:lnTo>
                  <a:lnTo>
                    <a:pt x="511200" y="87820"/>
                  </a:lnTo>
                  <a:lnTo>
                    <a:pt x="511200" y="72580"/>
                  </a:lnTo>
                  <a:close/>
                </a:path>
                <a:path w="582294" h="149859">
                  <a:moveTo>
                    <a:pt x="581787" y="0"/>
                  </a:moveTo>
                  <a:lnTo>
                    <a:pt x="569595" y="0"/>
                  </a:lnTo>
                  <a:lnTo>
                    <a:pt x="565835" y="10007"/>
                  </a:lnTo>
                  <a:lnTo>
                    <a:pt x="559066" y="17145"/>
                  </a:lnTo>
                  <a:lnTo>
                    <a:pt x="549160" y="21437"/>
                  </a:lnTo>
                  <a:lnTo>
                    <a:pt x="535965" y="22860"/>
                  </a:lnTo>
                  <a:lnTo>
                    <a:pt x="535965" y="35153"/>
                  </a:lnTo>
                  <a:lnTo>
                    <a:pt x="545426" y="34836"/>
                  </a:lnTo>
                  <a:lnTo>
                    <a:pt x="553313" y="33807"/>
                  </a:lnTo>
                  <a:lnTo>
                    <a:pt x="559803" y="31902"/>
                  </a:lnTo>
                  <a:lnTo>
                    <a:pt x="565023" y="28956"/>
                  </a:lnTo>
                  <a:lnTo>
                    <a:pt x="565023" y="125158"/>
                  </a:lnTo>
                  <a:lnTo>
                    <a:pt x="581787" y="125158"/>
                  </a:lnTo>
                  <a:lnTo>
                    <a:pt x="581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4" name="object 274"/>
          <p:cNvGrpSpPr/>
          <p:nvPr/>
        </p:nvGrpSpPr>
        <p:grpSpPr>
          <a:xfrm>
            <a:off x="2777299" y="7129843"/>
            <a:ext cx="513715" cy="160655"/>
            <a:chOff x="2777299" y="7129843"/>
            <a:chExt cx="513715" cy="160655"/>
          </a:xfrm>
        </p:grpSpPr>
        <p:sp>
          <p:nvSpPr>
            <p:cNvPr id="275" name="object 275"/>
            <p:cNvSpPr/>
            <p:nvPr/>
          </p:nvSpPr>
          <p:spPr>
            <a:xfrm>
              <a:off x="2777299" y="7238237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095" y="41147"/>
                  </a:moveTo>
                  <a:lnTo>
                    <a:pt x="0" y="41147"/>
                  </a:lnTo>
                  <a:lnTo>
                    <a:pt x="0" y="33527"/>
                  </a:lnTo>
                  <a:lnTo>
                    <a:pt x="6095" y="33527"/>
                  </a:lnTo>
                  <a:lnTo>
                    <a:pt x="7619" y="27431"/>
                  </a:lnTo>
                  <a:lnTo>
                    <a:pt x="7619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lnTo>
                    <a:pt x="16763" y="24383"/>
                  </a:lnTo>
                  <a:lnTo>
                    <a:pt x="15239" y="30479"/>
                  </a:lnTo>
                  <a:lnTo>
                    <a:pt x="12191" y="33527"/>
                  </a:lnTo>
                  <a:lnTo>
                    <a:pt x="9143" y="38099"/>
                  </a:lnTo>
                  <a:lnTo>
                    <a:pt x="6095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6" name="object 276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2815494" y="7129843"/>
              <a:ext cx="80867" cy="125158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2920841" y="7238237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4571" y="41147"/>
                  </a:moveTo>
                  <a:lnTo>
                    <a:pt x="0" y="41147"/>
                  </a:lnTo>
                  <a:lnTo>
                    <a:pt x="0" y="33527"/>
                  </a:lnTo>
                  <a:lnTo>
                    <a:pt x="4571" y="33527"/>
                  </a:lnTo>
                  <a:lnTo>
                    <a:pt x="7619" y="27431"/>
                  </a:lnTo>
                  <a:lnTo>
                    <a:pt x="7619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lnTo>
                    <a:pt x="16763" y="24383"/>
                  </a:lnTo>
                  <a:lnTo>
                    <a:pt x="15239" y="30479"/>
                  </a:lnTo>
                  <a:lnTo>
                    <a:pt x="12191" y="33527"/>
                  </a:lnTo>
                  <a:lnTo>
                    <a:pt x="9143" y="38099"/>
                  </a:lnTo>
                  <a:lnTo>
                    <a:pt x="4571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2960560" y="7129843"/>
              <a:ext cx="80962" cy="126682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3064383" y="7129843"/>
              <a:ext cx="226060" cy="160655"/>
            </a:xfrm>
            <a:custGeom>
              <a:avLst/>
              <a:gdLst/>
              <a:ahLst/>
              <a:cxnLst/>
              <a:rect l="l" t="t" r="r" b="b"/>
              <a:pathLst>
                <a:path w="226060" h="160654">
                  <a:moveTo>
                    <a:pt x="16764" y="108394"/>
                  </a:moveTo>
                  <a:lnTo>
                    <a:pt x="0" y="108394"/>
                  </a:lnTo>
                  <a:lnTo>
                    <a:pt x="0" y="125158"/>
                  </a:lnTo>
                  <a:lnTo>
                    <a:pt x="7620" y="125158"/>
                  </a:lnTo>
                  <a:lnTo>
                    <a:pt x="7620" y="135826"/>
                  </a:lnTo>
                  <a:lnTo>
                    <a:pt x="4572" y="141922"/>
                  </a:lnTo>
                  <a:lnTo>
                    <a:pt x="0" y="141922"/>
                  </a:lnTo>
                  <a:lnTo>
                    <a:pt x="0" y="149542"/>
                  </a:lnTo>
                  <a:lnTo>
                    <a:pt x="4572" y="149542"/>
                  </a:lnTo>
                  <a:lnTo>
                    <a:pt x="9144" y="146494"/>
                  </a:lnTo>
                  <a:lnTo>
                    <a:pt x="12192" y="141922"/>
                  </a:lnTo>
                  <a:lnTo>
                    <a:pt x="15240" y="138874"/>
                  </a:lnTo>
                  <a:lnTo>
                    <a:pt x="16764" y="132778"/>
                  </a:lnTo>
                  <a:lnTo>
                    <a:pt x="16764" y="125158"/>
                  </a:lnTo>
                  <a:lnTo>
                    <a:pt x="16764" y="108394"/>
                  </a:lnTo>
                  <a:close/>
                </a:path>
                <a:path w="226060" h="160654">
                  <a:moveTo>
                    <a:pt x="65913" y="107632"/>
                  </a:moveTo>
                  <a:lnTo>
                    <a:pt x="47625" y="107632"/>
                  </a:lnTo>
                  <a:lnTo>
                    <a:pt x="47625" y="125920"/>
                  </a:lnTo>
                  <a:lnTo>
                    <a:pt x="65913" y="125920"/>
                  </a:lnTo>
                  <a:lnTo>
                    <a:pt x="65913" y="107632"/>
                  </a:lnTo>
                  <a:close/>
                </a:path>
                <a:path w="226060" h="160654">
                  <a:moveTo>
                    <a:pt x="114681" y="107632"/>
                  </a:moveTo>
                  <a:lnTo>
                    <a:pt x="96393" y="107632"/>
                  </a:lnTo>
                  <a:lnTo>
                    <a:pt x="96393" y="125920"/>
                  </a:lnTo>
                  <a:lnTo>
                    <a:pt x="114681" y="125920"/>
                  </a:lnTo>
                  <a:lnTo>
                    <a:pt x="114681" y="107632"/>
                  </a:lnTo>
                  <a:close/>
                </a:path>
                <a:path w="226060" h="160654">
                  <a:moveTo>
                    <a:pt x="163449" y="107632"/>
                  </a:moveTo>
                  <a:lnTo>
                    <a:pt x="145161" y="107632"/>
                  </a:lnTo>
                  <a:lnTo>
                    <a:pt x="145161" y="125920"/>
                  </a:lnTo>
                  <a:lnTo>
                    <a:pt x="163449" y="125920"/>
                  </a:lnTo>
                  <a:lnTo>
                    <a:pt x="163449" y="107632"/>
                  </a:lnTo>
                  <a:close/>
                </a:path>
                <a:path w="226060" h="160654">
                  <a:moveTo>
                    <a:pt x="226021" y="80873"/>
                  </a:moveTo>
                  <a:lnTo>
                    <a:pt x="224040" y="60312"/>
                  </a:lnTo>
                  <a:lnTo>
                    <a:pt x="218198" y="39865"/>
                  </a:lnTo>
                  <a:lnTo>
                    <a:pt x="208622" y="19710"/>
                  </a:lnTo>
                  <a:lnTo>
                    <a:pt x="195440" y="0"/>
                  </a:lnTo>
                  <a:lnTo>
                    <a:pt x="184772" y="0"/>
                  </a:lnTo>
                  <a:lnTo>
                    <a:pt x="195656" y="20358"/>
                  </a:lnTo>
                  <a:lnTo>
                    <a:pt x="203250" y="40436"/>
                  </a:lnTo>
                  <a:lnTo>
                    <a:pt x="207708" y="60528"/>
                  </a:lnTo>
                  <a:lnTo>
                    <a:pt x="209156" y="80873"/>
                  </a:lnTo>
                  <a:lnTo>
                    <a:pt x="207708" y="101244"/>
                  </a:lnTo>
                  <a:lnTo>
                    <a:pt x="203250" y="121158"/>
                  </a:lnTo>
                  <a:lnTo>
                    <a:pt x="195656" y="140754"/>
                  </a:lnTo>
                  <a:lnTo>
                    <a:pt x="184772" y="160210"/>
                  </a:lnTo>
                  <a:lnTo>
                    <a:pt x="195440" y="160210"/>
                  </a:lnTo>
                  <a:lnTo>
                    <a:pt x="208622" y="141401"/>
                  </a:lnTo>
                  <a:lnTo>
                    <a:pt x="218198" y="121729"/>
                  </a:lnTo>
                  <a:lnTo>
                    <a:pt x="224040" y="101460"/>
                  </a:lnTo>
                  <a:lnTo>
                    <a:pt x="226021" y="80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0" name="object 280"/>
          <p:cNvGrpSpPr/>
          <p:nvPr/>
        </p:nvGrpSpPr>
        <p:grpSpPr>
          <a:xfrm>
            <a:off x="929544" y="7529798"/>
            <a:ext cx="569595" cy="146685"/>
            <a:chOff x="929544" y="7529798"/>
            <a:chExt cx="569595" cy="146685"/>
          </a:xfrm>
        </p:grpSpPr>
        <p:sp>
          <p:nvSpPr>
            <p:cNvPr id="281" name="object 281"/>
            <p:cNvSpPr/>
            <p:nvPr/>
          </p:nvSpPr>
          <p:spPr>
            <a:xfrm>
              <a:off x="929538" y="7529805"/>
              <a:ext cx="92075" cy="121920"/>
            </a:xfrm>
            <a:custGeom>
              <a:avLst/>
              <a:gdLst/>
              <a:ahLst/>
              <a:cxnLst/>
              <a:rect l="l" t="t" r="r" b="b"/>
              <a:pathLst>
                <a:path w="92075" h="121920">
                  <a:moveTo>
                    <a:pt x="91630" y="106680"/>
                  </a:moveTo>
                  <a:lnTo>
                    <a:pt x="16764" y="106680"/>
                  </a:lnTo>
                  <a:lnTo>
                    <a:pt x="16764" y="66040"/>
                  </a:lnTo>
                  <a:lnTo>
                    <a:pt x="84010" y="66040"/>
                  </a:lnTo>
                  <a:lnTo>
                    <a:pt x="84010" y="52070"/>
                  </a:lnTo>
                  <a:lnTo>
                    <a:pt x="16764" y="52070"/>
                  </a:lnTo>
                  <a:lnTo>
                    <a:pt x="16764" y="13970"/>
                  </a:lnTo>
                  <a:lnTo>
                    <a:pt x="88582" y="13970"/>
                  </a:lnTo>
                  <a:lnTo>
                    <a:pt x="88582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52070"/>
                  </a:lnTo>
                  <a:lnTo>
                    <a:pt x="0" y="66040"/>
                  </a:lnTo>
                  <a:lnTo>
                    <a:pt x="0" y="106680"/>
                  </a:lnTo>
                  <a:lnTo>
                    <a:pt x="0" y="121920"/>
                  </a:lnTo>
                  <a:lnTo>
                    <a:pt x="91630" y="121920"/>
                  </a:lnTo>
                  <a:lnTo>
                    <a:pt x="91630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2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987" y="7563231"/>
              <a:ext cx="71723" cy="88487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135665" y="7561707"/>
              <a:ext cx="363473" cy="114490"/>
            </a:xfrm>
            <a:prstGeom prst="rect">
              <a:avLst/>
            </a:prstGeom>
          </p:spPr>
        </p:pic>
      </p:grpSp>
      <p:sp>
        <p:nvSpPr>
          <p:cNvPr id="284" name="object 284"/>
          <p:cNvSpPr/>
          <p:nvPr/>
        </p:nvSpPr>
        <p:spPr>
          <a:xfrm>
            <a:off x="1557134" y="7526655"/>
            <a:ext cx="544195" cy="160655"/>
          </a:xfrm>
          <a:custGeom>
            <a:avLst/>
            <a:gdLst/>
            <a:ahLst/>
            <a:cxnLst/>
            <a:rect l="l" t="t" r="r" b="b"/>
            <a:pathLst>
              <a:path w="544194" h="160654">
                <a:moveTo>
                  <a:pt x="41249" y="0"/>
                </a:moveTo>
                <a:lnTo>
                  <a:pt x="30581" y="0"/>
                </a:lnTo>
                <a:lnTo>
                  <a:pt x="17411" y="19697"/>
                </a:lnTo>
                <a:lnTo>
                  <a:pt x="7823" y="39827"/>
                </a:lnTo>
                <a:lnTo>
                  <a:pt x="1981" y="60274"/>
                </a:lnTo>
                <a:lnTo>
                  <a:pt x="0" y="80873"/>
                </a:lnTo>
                <a:lnTo>
                  <a:pt x="1981" y="101409"/>
                </a:lnTo>
                <a:lnTo>
                  <a:pt x="7823" y="121691"/>
                </a:lnTo>
                <a:lnTo>
                  <a:pt x="17411" y="141389"/>
                </a:lnTo>
                <a:lnTo>
                  <a:pt x="30581" y="160210"/>
                </a:lnTo>
                <a:lnTo>
                  <a:pt x="41249" y="160210"/>
                </a:lnTo>
                <a:lnTo>
                  <a:pt x="30353" y="140538"/>
                </a:lnTo>
                <a:lnTo>
                  <a:pt x="22720" y="120548"/>
                </a:lnTo>
                <a:lnTo>
                  <a:pt x="18237" y="100558"/>
                </a:lnTo>
                <a:lnTo>
                  <a:pt x="16764" y="80873"/>
                </a:lnTo>
                <a:lnTo>
                  <a:pt x="18237" y="60477"/>
                </a:lnTo>
                <a:lnTo>
                  <a:pt x="22720" y="40398"/>
                </a:lnTo>
                <a:lnTo>
                  <a:pt x="30353" y="20345"/>
                </a:lnTo>
                <a:lnTo>
                  <a:pt x="41249" y="0"/>
                </a:lnTo>
                <a:close/>
              </a:path>
              <a:path w="544194" h="160654">
                <a:moveTo>
                  <a:pt x="131356" y="36576"/>
                </a:moveTo>
                <a:lnTo>
                  <a:pt x="116116" y="36576"/>
                </a:lnTo>
                <a:lnTo>
                  <a:pt x="116116" y="73253"/>
                </a:lnTo>
                <a:lnTo>
                  <a:pt x="76390" y="73253"/>
                </a:lnTo>
                <a:lnTo>
                  <a:pt x="76390" y="36576"/>
                </a:lnTo>
                <a:lnTo>
                  <a:pt x="59537" y="36576"/>
                </a:lnTo>
                <a:lnTo>
                  <a:pt x="59537" y="125069"/>
                </a:lnTo>
                <a:lnTo>
                  <a:pt x="76390" y="125069"/>
                </a:lnTo>
                <a:lnTo>
                  <a:pt x="76390" y="85445"/>
                </a:lnTo>
                <a:lnTo>
                  <a:pt x="116116" y="85445"/>
                </a:lnTo>
                <a:lnTo>
                  <a:pt x="116116" y="125069"/>
                </a:lnTo>
                <a:lnTo>
                  <a:pt x="131356" y="125069"/>
                </a:lnTo>
                <a:lnTo>
                  <a:pt x="131356" y="36576"/>
                </a:lnTo>
                <a:close/>
              </a:path>
              <a:path w="544194" h="160654">
                <a:moveTo>
                  <a:pt x="232130" y="80873"/>
                </a:moveTo>
                <a:lnTo>
                  <a:pt x="216890" y="43053"/>
                </a:lnTo>
                <a:lnTo>
                  <a:pt x="216890" y="80873"/>
                </a:lnTo>
                <a:lnTo>
                  <a:pt x="216344" y="88569"/>
                </a:lnTo>
                <a:lnTo>
                  <a:pt x="198513" y="114401"/>
                </a:lnTo>
                <a:lnTo>
                  <a:pt x="183273" y="114401"/>
                </a:lnTo>
                <a:lnTo>
                  <a:pt x="166509" y="80873"/>
                </a:lnTo>
                <a:lnTo>
                  <a:pt x="166814" y="73177"/>
                </a:lnTo>
                <a:lnTo>
                  <a:pt x="183273" y="47244"/>
                </a:lnTo>
                <a:lnTo>
                  <a:pt x="198513" y="47244"/>
                </a:lnTo>
                <a:lnTo>
                  <a:pt x="216890" y="80873"/>
                </a:lnTo>
                <a:lnTo>
                  <a:pt x="216890" y="43053"/>
                </a:lnTo>
                <a:lnTo>
                  <a:pt x="215188" y="41490"/>
                </a:lnTo>
                <a:lnTo>
                  <a:pt x="207886" y="37719"/>
                </a:lnTo>
                <a:lnTo>
                  <a:pt x="199732" y="35674"/>
                </a:lnTo>
                <a:lnTo>
                  <a:pt x="190893" y="35052"/>
                </a:lnTo>
                <a:lnTo>
                  <a:pt x="182054" y="35674"/>
                </a:lnTo>
                <a:lnTo>
                  <a:pt x="152120" y="61201"/>
                </a:lnTo>
                <a:lnTo>
                  <a:pt x="149644" y="80873"/>
                </a:lnTo>
                <a:lnTo>
                  <a:pt x="150456" y="91465"/>
                </a:lnTo>
                <a:lnTo>
                  <a:pt x="173926" y="123926"/>
                </a:lnTo>
                <a:lnTo>
                  <a:pt x="190893" y="126593"/>
                </a:lnTo>
                <a:lnTo>
                  <a:pt x="199732" y="125971"/>
                </a:lnTo>
                <a:lnTo>
                  <a:pt x="229654" y="100495"/>
                </a:lnTo>
                <a:lnTo>
                  <a:pt x="231533" y="91465"/>
                </a:lnTo>
                <a:lnTo>
                  <a:pt x="232130" y="80873"/>
                </a:lnTo>
                <a:close/>
              </a:path>
              <a:path w="544194" h="160654">
                <a:moveTo>
                  <a:pt x="348145" y="36576"/>
                </a:moveTo>
                <a:lnTo>
                  <a:pt x="325285" y="36576"/>
                </a:lnTo>
                <a:lnTo>
                  <a:pt x="299288" y="105257"/>
                </a:lnTo>
                <a:lnTo>
                  <a:pt x="271856" y="36576"/>
                </a:lnTo>
                <a:lnTo>
                  <a:pt x="248894" y="36576"/>
                </a:lnTo>
                <a:lnTo>
                  <a:pt x="248894" y="125069"/>
                </a:lnTo>
                <a:lnTo>
                  <a:pt x="265760" y="125069"/>
                </a:lnTo>
                <a:lnTo>
                  <a:pt x="265760" y="54864"/>
                </a:lnTo>
                <a:lnTo>
                  <a:pt x="291668" y="125069"/>
                </a:lnTo>
                <a:lnTo>
                  <a:pt x="305473" y="125069"/>
                </a:lnTo>
                <a:lnTo>
                  <a:pt x="332905" y="54864"/>
                </a:lnTo>
                <a:lnTo>
                  <a:pt x="332905" y="125069"/>
                </a:lnTo>
                <a:lnTo>
                  <a:pt x="348145" y="125069"/>
                </a:lnTo>
                <a:lnTo>
                  <a:pt x="348145" y="36576"/>
                </a:lnTo>
                <a:close/>
              </a:path>
              <a:path w="544194" h="160654">
                <a:moveTo>
                  <a:pt x="449008" y="80873"/>
                </a:moveTo>
                <a:lnTo>
                  <a:pt x="448500" y="71729"/>
                </a:lnTo>
                <a:lnTo>
                  <a:pt x="448424" y="70256"/>
                </a:lnTo>
                <a:lnTo>
                  <a:pt x="446532" y="61201"/>
                </a:lnTo>
                <a:lnTo>
                  <a:pt x="443191" y="53568"/>
                </a:lnTo>
                <a:lnTo>
                  <a:pt x="438251" y="47244"/>
                </a:lnTo>
                <a:lnTo>
                  <a:pt x="432155" y="41643"/>
                </a:lnTo>
                <a:lnTo>
                  <a:pt x="432155" y="71729"/>
                </a:lnTo>
                <a:lnTo>
                  <a:pt x="383286" y="71729"/>
                </a:lnTo>
                <a:lnTo>
                  <a:pt x="383286" y="64109"/>
                </a:lnTo>
                <a:lnTo>
                  <a:pt x="386334" y="57912"/>
                </a:lnTo>
                <a:lnTo>
                  <a:pt x="395478" y="48768"/>
                </a:lnTo>
                <a:lnTo>
                  <a:pt x="401675" y="47244"/>
                </a:lnTo>
                <a:lnTo>
                  <a:pt x="413867" y="47244"/>
                </a:lnTo>
                <a:lnTo>
                  <a:pt x="419963" y="48768"/>
                </a:lnTo>
                <a:lnTo>
                  <a:pt x="429107" y="57912"/>
                </a:lnTo>
                <a:lnTo>
                  <a:pt x="430631" y="64109"/>
                </a:lnTo>
                <a:lnTo>
                  <a:pt x="432155" y="71729"/>
                </a:lnTo>
                <a:lnTo>
                  <a:pt x="432155" y="41643"/>
                </a:lnTo>
                <a:lnTo>
                  <a:pt x="431990" y="41490"/>
                </a:lnTo>
                <a:lnTo>
                  <a:pt x="424726" y="37719"/>
                </a:lnTo>
                <a:lnTo>
                  <a:pt x="416610" y="35674"/>
                </a:lnTo>
                <a:lnTo>
                  <a:pt x="407771" y="35052"/>
                </a:lnTo>
                <a:lnTo>
                  <a:pt x="398881" y="35674"/>
                </a:lnTo>
                <a:lnTo>
                  <a:pt x="368998" y="61201"/>
                </a:lnTo>
                <a:lnTo>
                  <a:pt x="366522" y="80873"/>
                </a:lnTo>
                <a:lnTo>
                  <a:pt x="367118" y="91465"/>
                </a:lnTo>
                <a:lnTo>
                  <a:pt x="391490" y="123926"/>
                </a:lnTo>
                <a:lnTo>
                  <a:pt x="409295" y="126593"/>
                </a:lnTo>
                <a:lnTo>
                  <a:pt x="416775" y="126263"/>
                </a:lnTo>
                <a:lnTo>
                  <a:pt x="423392" y="125069"/>
                </a:lnTo>
                <a:lnTo>
                  <a:pt x="429437" y="122732"/>
                </a:lnTo>
                <a:lnTo>
                  <a:pt x="435203" y="118973"/>
                </a:lnTo>
                <a:lnTo>
                  <a:pt x="442823" y="114401"/>
                </a:lnTo>
                <a:lnTo>
                  <a:pt x="445960" y="108305"/>
                </a:lnTo>
                <a:lnTo>
                  <a:pt x="447484" y="99161"/>
                </a:lnTo>
                <a:lnTo>
                  <a:pt x="430631" y="99161"/>
                </a:lnTo>
                <a:lnTo>
                  <a:pt x="430631" y="103733"/>
                </a:lnTo>
                <a:lnTo>
                  <a:pt x="429107" y="108305"/>
                </a:lnTo>
                <a:lnTo>
                  <a:pt x="424535" y="109829"/>
                </a:lnTo>
                <a:lnTo>
                  <a:pt x="419963" y="112877"/>
                </a:lnTo>
                <a:lnTo>
                  <a:pt x="415391" y="114401"/>
                </a:lnTo>
                <a:lnTo>
                  <a:pt x="401675" y="114401"/>
                </a:lnTo>
                <a:lnTo>
                  <a:pt x="395478" y="112877"/>
                </a:lnTo>
                <a:lnTo>
                  <a:pt x="390906" y="106781"/>
                </a:lnTo>
                <a:lnTo>
                  <a:pt x="386334" y="102209"/>
                </a:lnTo>
                <a:lnTo>
                  <a:pt x="383286" y="94589"/>
                </a:lnTo>
                <a:lnTo>
                  <a:pt x="381762" y="83921"/>
                </a:lnTo>
                <a:lnTo>
                  <a:pt x="449008" y="83921"/>
                </a:lnTo>
                <a:lnTo>
                  <a:pt x="449008" y="80873"/>
                </a:lnTo>
                <a:close/>
              </a:path>
              <a:path w="544194" h="160654">
                <a:moveTo>
                  <a:pt x="543687" y="79349"/>
                </a:moveTo>
                <a:lnTo>
                  <a:pt x="529336" y="41490"/>
                </a:lnTo>
                <a:lnTo>
                  <a:pt x="528358" y="40894"/>
                </a:lnTo>
                <a:lnTo>
                  <a:pt x="528358" y="68681"/>
                </a:lnTo>
                <a:lnTo>
                  <a:pt x="528358" y="79349"/>
                </a:lnTo>
                <a:lnTo>
                  <a:pt x="513118" y="114401"/>
                </a:lnTo>
                <a:lnTo>
                  <a:pt x="496354" y="114401"/>
                </a:lnTo>
                <a:lnTo>
                  <a:pt x="488632" y="111353"/>
                </a:lnTo>
                <a:lnTo>
                  <a:pt x="482536" y="103733"/>
                </a:lnTo>
                <a:lnTo>
                  <a:pt x="482536" y="62585"/>
                </a:lnTo>
                <a:lnTo>
                  <a:pt x="488302" y="55651"/>
                </a:lnTo>
                <a:lnTo>
                  <a:pt x="494207" y="50876"/>
                </a:lnTo>
                <a:lnTo>
                  <a:pt x="500405" y="48133"/>
                </a:lnTo>
                <a:lnTo>
                  <a:pt x="507022" y="47244"/>
                </a:lnTo>
                <a:lnTo>
                  <a:pt x="513118" y="47244"/>
                </a:lnTo>
                <a:lnTo>
                  <a:pt x="519214" y="50292"/>
                </a:lnTo>
                <a:lnTo>
                  <a:pt x="522262" y="54864"/>
                </a:lnTo>
                <a:lnTo>
                  <a:pt x="525284" y="61010"/>
                </a:lnTo>
                <a:lnTo>
                  <a:pt x="528358" y="68681"/>
                </a:lnTo>
                <a:lnTo>
                  <a:pt x="528358" y="40894"/>
                </a:lnTo>
                <a:lnTo>
                  <a:pt x="523214" y="37719"/>
                </a:lnTo>
                <a:lnTo>
                  <a:pt x="516242" y="35674"/>
                </a:lnTo>
                <a:lnTo>
                  <a:pt x="508546" y="35052"/>
                </a:lnTo>
                <a:lnTo>
                  <a:pt x="501053" y="35674"/>
                </a:lnTo>
                <a:lnTo>
                  <a:pt x="494398" y="37719"/>
                </a:lnTo>
                <a:lnTo>
                  <a:pt x="488315" y="41490"/>
                </a:lnTo>
                <a:lnTo>
                  <a:pt x="482536" y="47244"/>
                </a:lnTo>
                <a:lnTo>
                  <a:pt x="482536" y="36576"/>
                </a:lnTo>
                <a:lnTo>
                  <a:pt x="467296" y="36576"/>
                </a:lnTo>
                <a:lnTo>
                  <a:pt x="467296" y="158686"/>
                </a:lnTo>
                <a:lnTo>
                  <a:pt x="482536" y="158686"/>
                </a:lnTo>
                <a:lnTo>
                  <a:pt x="482536" y="117449"/>
                </a:lnTo>
                <a:lnTo>
                  <a:pt x="487654" y="121450"/>
                </a:lnTo>
                <a:lnTo>
                  <a:pt x="493636" y="124307"/>
                </a:lnTo>
                <a:lnTo>
                  <a:pt x="500202" y="126022"/>
                </a:lnTo>
                <a:lnTo>
                  <a:pt x="507022" y="126593"/>
                </a:lnTo>
                <a:lnTo>
                  <a:pt x="514718" y="125971"/>
                </a:lnTo>
                <a:lnTo>
                  <a:pt x="543102" y="90182"/>
                </a:lnTo>
                <a:lnTo>
                  <a:pt x="543687" y="7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5" name="object 285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2166461" y="7561706"/>
            <a:ext cx="168021" cy="91535"/>
          </a:xfrm>
          <a:prstGeom prst="rect">
            <a:avLst/>
          </a:prstGeom>
        </p:spPr>
      </p:pic>
      <p:grpSp>
        <p:nvGrpSpPr>
          <p:cNvPr id="286" name="object 286"/>
          <p:cNvGrpSpPr/>
          <p:nvPr/>
        </p:nvGrpSpPr>
        <p:grpSpPr>
          <a:xfrm>
            <a:off x="2395537" y="7526559"/>
            <a:ext cx="687705" cy="149860"/>
            <a:chOff x="2395537" y="7526559"/>
            <a:chExt cx="687705" cy="149860"/>
          </a:xfrm>
        </p:grpSpPr>
        <p:pic>
          <p:nvPicPr>
            <p:cNvPr id="287" name="object 287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395537" y="7561706"/>
              <a:ext cx="172592" cy="91535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2594038" y="7561707"/>
              <a:ext cx="418909" cy="114490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3036855" y="7526559"/>
              <a:ext cx="46355" cy="125730"/>
            </a:xfrm>
            <a:custGeom>
              <a:avLst/>
              <a:gdLst/>
              <a:ahLst/>
              <a:cxnLst/>
              <a:rect l="l" t="t" r="r" b="b"/>
              <a:pathLst>
                <a:path w="46355" h="125729">
                  <a:moveTo>
                    <a:pt x="45815" y="125158"/>
                  </a:moveTo>
                  <a:lnTo>
                    <a:pt x="29051" y="125158"/>
                  </a:lnTo>
                  <a:lnTo>
                    <a:pt x="29051" y="28956"/>
                  </a:lnTo>
                  <a:lnTo>
                    <a:pt x="23828" y="31892"/>
                  </a:lnTo>
                  <a:lnTo>
                    <a:pt x="17347" y="33801"/>
                  </a:lnTo>
                  <a:lnTo>
                    <a:pt x="9455" y="34836"/>
                  </a:lnTo>
                  <a:lnTo>
                    <a:pt x="0" y="35147"/>
                  </a:lnTo>
                  <a:lnTo>
                    <a:pt x="0" y="22860"/>
                  </a:lnTo>
                  <a:lnTo>
                    <a:pt x="13183" y="21431"/>
                  </a:lnTo>
                  <a:lnTo>
                    <a:pt x="23098" y="17145"/>
                  </a:lnTo>
                  <a:lnTo>
                    <a:pt x="29869" y="10001"/>
                  </a:lnTo>
                  <a:lnTo>
                    <a:pt x="33623" y="0"/>
                  </a:lnTo>
                  <a:lnTo>
                    <a:pt x="45815" y="0"/>
                  </a:lnTo>
                  <a:lnTo>
                    <a:pt x="45815" y="125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" name="object 290"/>
          <p:cNvGrpSpPr/>
          <p:nvPr/>
        </p:nvGrpSpPr>
        <p:grpSpPr>
          <a:xfrm>
            <a:off x="3128486" y="7526655"/>
            <a:ext cx="513715" cy="160655"/>
            <a:chOff x="3128486" y="7526655"/>
            <a:chExt cx="513715" cy="160655"/>
          </a:xfrm>
        </p:grpSpPr>
        <p:sp>
          <p:nvSpPr>
            <p:cNvPr id="291" name="object 291"/>
            <p:cNvSpPr/>
            <p:nvPr/>
          </p:nvSpPr>
          <p:spPr>
            <a:xfrm>
              <a:off x="3128486" y="7634954"/>
              <a:ext cx="17145" cy="41275"/>
            </a:xfrm>
            <a:custGeom>
              <a:avLst/>
              <a:gdLst/>
              <a:ahLst/>
              <a:cxnLst/>
              <a:rect l="l" t="t" r="r" b="b"/>
              <a:pathLst>
                <a:path w="17144" h="41275">
                  <a:moveTo>
                    <a:pt x="6191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6191" y="32099"/>
                  </a:lnTo>
                  <a:lnTo>
                    <a:pt x="7715" y="27527"/>
                  </a:lnTo>
                  <a:lnTo>
                    <a:pt x="7715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16859" y="0"/>
                  </a:lnTo>
                  <a:lnTo>
                    <a:pt x="16859" y="16763"/>
                  </a:lnTo>
                  <a:lnTo>
                    <a:pt x="16859" y="24479"/>
                  </a:lnTo>
                  <a:lnTo>
                    <a:pt x="15335" y="30575"/>
                  </a:lnTo>
                  <a:lnTo>
                    <a:pt x="12287" y="33623"/>
                  </a:lnTo>
                  <a:lnTo>
                    <a:pt x="9239" y="38195"/>
                  </a:lnTo>
                  <a:lnTo>
                    <a:pt x="6191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2" name="object 292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3166681" y="7526655"/>
              <a:ext cx="80962" cy="125063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3270599" y="7634859"/>
              <a:ext cx="18415" cy="41275"/>
            </a:xfrm>
            <a:custGeom>
              <a:avLst/>
              <a:gdLst/>
              <a:ahLst/>
              <a:cxnLst/>
              <a:rect l="l" t="t" r="r" b="b"/>
              <a:pathLst>
                <a:path w="18414" h="41275">
                  <a:moveTo>
                    <a:pt x="6095" y="41243"/>
                  </a:moveTo>
                  <a:lnTo>
                    <a:pt x="0" y="41243"/>
                  </a:lnTo>
                  <a:lnTo>
                    <a:pt x="0" y="33623"/>
                  </a:lnTo>
                  <a:lnTo>
                    <a:pt x="6095" y="33623"/>
                  </a:lnTo>
                  <a:lnTo>
                    <a:pt x="9143" y="27527"/>
                  </a:lnTo>
                  <a:lnTo>
                    <a:pt x="9143" y="16859"/>
                  </a:lnTo>
                  <a:lnTo>
                    <a:pt x="0" y="16859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6859"/>
                  </a:lnTo>
                  <a:lnTo>
                    <a:pt x="18287" y="24479"/>
                  </a:lnTo>
                  <a:lnTo>
                    <a:pt x="16763" y="30575"/>
                  </a:lnTo>
                  <a:lnTo>
                    <a:pt x="13715" y="35147"/>
                  </a:lnTo>
                  <a:lnTo>
                    <a:pt x="10667" y="38195"/>
                  </a:lnTo>
                  <a:lnTo>
                    <a:pt x="6095" y="41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3311747" y="7526655"/>
              <a:ext cx="80962" cy="126587"/>
            </a:xfrm>
            <a:prstGeom prst="rect">
              <a:avLst/>
            </a:prstGeom>
          </p:spPr>
        </p:pic>
        <p:sp>
          <p:nvSpPr>
            <p:cNvPr id="295" name="object 295"/>
            <p:cNvSpPr/>
            <p:nvPr/>
          </p:nvSpPr>
          <p:spPr>
            <a:xfrm>
              <a:off x="3414128" y="7526655"/>
              <a:ext cx="227965" cy="160655"/>
            </a:xfrm>
            <a:custGeom>
              <a:avLst/>
              <a:gdLst/>
              <a:ahLst/>
              <a:cxnLst/>
              <a:rect l="l" t="t" r="r" b="b"/>
              <a:pathLst>
                <a:path w="227964" h="160654">
                  <a:moveTo>
                    <a:pt x="18288" y="108204"/>
                  </a:moveTo>
                  <a:lnTo>
                    <a:pt x="0" y="108204"/>
                  </a:lnTo>
                  <a:lnTo>
                    <a:pt x="0" y="125069"/>
                  </a:lnTo>
                  <a:lnTo>
                    <a:pt x="9144" y="125069"/>
                  </a:lnTo>
                  <a:lnTo>
                    <a:pt x="9144" y="135737"/>
                  </a:lnTo>
                  <a:lnTo>
                    <a:pt x="6096" y="141833"/>
                  </a:lnTo>
                  <a:lnTo>
                    <a:pt x="0" y="141833"/>
                  </a:lnTo>
                  <a:lnTo>
                    <a:pt x="0" y="149453"/>
                  </a:lnTo>
                  <a:lnTo>
                    <a:pt x="6096" y="149453"/>
                  </a:lnTo>
                  <a:lnTo>
                    <a:pt x="10668" y="146405"/>
                  </a:lnTo>
                  <a:lnTo>
                    <a:pt x="13716" y="143357"/>
                  </a:lnTo>
                  <a:lnTo>
                    <a:pt x="16764" y="138785"/>
                  </a:lnTo>
                  <a:lnTo>
                    <a:pt x="18288" y="132689"/>
                  </a:lnTo>
                  <a:lnTo>
                    <a:pt x="18288" y="125069"/>
                  </a:lnTo>
                  <a:lnTo>
                    <a:pt x="18288" y="108204"/>
                  </a:lnTo>
                  <a:close/>
                </a:path>
                <a:path w="227964" h="160654">
                  <a:moveTo>
                    <a:pt x="66687" y="107061"/>
                  </a:moveTo>
                  <a:lnTo>
                    <a:pt x="48387" y="107061"/>
                  </a:lnTo>
                  <a:lnTo>
                    <a:pt x="48387" y="125349"/>
                  </a:lnTo>
                  <a:lnTo>
                    <a:pt x="66687" y="125349"/>
                  </a:lnTo>
                  <a:lnTo>
                    <a:pt x="66687" y="107061"/>
                  </a:lnTo>
                  <a:close/>
                </a:path>
                <a:path w="227964" h="160654">
                  <a:moveTo>
                    <a:pt x="115455" y="107061"/>
                  </a:moveTo>
                  <a:lnTo>
                    <a:pt x="97167" y="107061"/>
                  </a:lnTo>
                  <a:lnTo>
                    <a:pt x="97167" y="125349"/>
                  </a:lnTo>
                  <a:lnTo>
                    <a:pt x="115455" y="125349"/>
                  </a:lnTo>
                  <a:lnTo>
                    <a:pt x="115455" y="107061"/>
                  </a:lnTo>
                  <a:close/>
                </a:path>
                <a:path w="227964" h="160654">
                  <a:moveTo>
                    <a:pt x="164223" y="107061"/>
                  </a:moveTo>
                  <a:lnTo>
                    <a:pt x="145935" y="107061"/>
                  </a:lnTo>
                  <a:lnTo>
                    <a:pt x="145935" y="125349"/>
                  </a:lnTo>
                  <a:lnTo>
                    <a:pt x="164223" y="125349"/>
                  </a:lnTo>
                  <a:lnTo>
                    <a:pt x="164223" y="107061"/>
                  </a:lnTo>
                  <a:close/>
                </a:path>
                <a:path w="227964" h="160654">
                  <a:moveTo>
                    <a:pt x="227558" y="80873"/>
                  </a:moveTo>
                  <a:lnTo>
                    <a:pt x="225577" y="60312"/>
                  </a:lnTo>
                  <a:lnTo>
                    <a:pt x="219735" y="39865"/>
                  </a:lnTo>
                  <a:lnTo>
                    <a:pt x="210159" y="19710"/>
                  </a:lnTo>
                  <a:lnTo>
                    <a:pt x="196977" y="0"/>
                  </a:lnTo>
                  <a:lnTo>
                    <a:pt x="186309" y="0"/>
                  </a:lnTo>
                  <a:lnTo>
                    <a:pt x="197192" y="20358"/>
                  </a:lnTo>
                  <a:lnTo>
                    <a:pt x="204787" y="40436"/>
                  </a:lnTo>
                  <a:lnTo>
                    <a:pt x="209245" y="60528"/>
                  </a:lnTo>
                  <a:lnTo>
                    <a:pt x="210693" y="80873"/>
                  </a:lnTo>
                  <a:lnTo>
                    <a:pt x="209245" y="101244"/>
                  </a:lnTo>
                  <a:lnTo>
                    <a:pt x="204787" y="121158"/>
                  </a:lnTo>
                  <a:lnTo>
                    <a:pt x="197192" y="140754"/>
                  </a:lnTo>
                  <a:lnTo>
                    <a:pt x="186309" y="160210"/>
                  </a:lnTo>
                  <a:lnTo>
                    <a:pt x="196977" y="160210"/>
                  </a:lnTo>
                  <a:lnTo>
                    <a:pt x="210159" y="141401"/>
                  </a:lnTo>
                  <a:lnTo>
                    <a:pt x="219735" y="121729"/>
                  </a:lnTo>
                  <a:lnTo>
                    <a:pt x="225577" y="101460"/>
                  </a:lnTo>
                  <a:lnTo>
                    <a:pt x="227558" y="80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6" name="object 296"/>
          <p:cNvGrpSpPr/>
          <p:nvPr/>
        </p:nvGrpSpPr>
        <p:grpSpPr>
          <a:xfrm>
            <a:off x="929544" y="7921847"/>
            <a:ext cx="2764155" cy="160655"/>
            <a:chOff x="929544" y="7921847"/>
            <a:chExt cx="2764155" cy="160655"/>
          </a:xfrm>
        </p:grpSpPr>
        <p:pic>
          <p:nvPicPr>
            <p:cNvPr id="297" name="object 297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929544" y="7921847"/>
              <a:ext cx="2098262" cy="160305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3035808" y="7923378"/>
              <a:ext cx="505459" cy="149860"/>
            </a:xfrm>
            <a:custGeom>
              <a:avLst/>
              <a:gdLst/>
              <a:ahLst/>
              <a:cxnLst/>
              <a:rect l="l" t="t" r="r" b="b"/>
              <a:pathLst>
                <a:path w="505460" h="149859">
                  <a:moveTo>
                    <a:pt x="47244" y="70002"/>
                  </a:moveTo>
                  <a:lnTo>
                    <a:pt x="0" y="70002"/>
                  </a:lnTo>
                  <a:lnTo>
                    <a:pt x="0" y="85242"/>
                  </a:lnTo>
                  <a:lnTo>
                    <a:pt x="47244" y="85242"/>
                  </a:lnTo>
                  <a:lnTo>
                    <a:pt x="47244" y="70002"/>
                  </a:lnTo>
                  <a:close/>
                </a:path>
                <a:path w="505460" h="149859">
                  <a:moveTo>
                    <a:pt x="149352" y="140106"/>
                  </a:moveTo>
                  <a:lnTo>
                    <a:pt x="51816" y="140106"/>
                  </a:lnTo>
                  <a:lnTo>
                    <a:pt x="51816" y="149250"/>
                  </a:lnTo>
                  <a:lnTo>
                    <a:pt x="149352" y="149250"/>
                  </a:lnTo>
                  <a:lnTo>
                    <a:pt x="149352" y="140106"/>
                  </a:lnTo>
                  <a:close/>
                </a:path>
                <a:path w="505460" h="149859">
                  <a:moveTo>
                    <a:pt x="230124" y="64096"/>
                  </a:moveTo>
                  <a:lnTo>
                    <a:pt x="228384" y="50101"/>
                  </a:lnTo>
                  <a:lnTo>
                    <a:pt x="223075" y="40093"/>
                  </a:lnTo>
                  <a:lnTo>
                    <a:pt x="214045" y="34099"/>
                  </a:lnTo>
                  <a:lnTo>
                    <a:pt x="201168" y="32092"/>
                  </a:lnTo>
                  <a:lnTo>
                    <a:pt x="193611" y="32931"/>
                  </a:lnTo>
                  <a:lnTo>
                    <a:pt x="186791" y="35331"/>
                  </a:lnTo>
                  <a:lnTo>
                    <a:pt x="180276" y="39166"/>
                  </a:lnTo>
                  <a:lnTo>
                    <a:pt x="173634" y="44284"/>
                  </a:lnTo>
                  <a:lnTo>
                    <a:pt x="173634" y="0"/>
                  </a:lnTo>
                  <a:lnTo>
                    <a:pt x="158394" y="0"/>
                  </a:lnTo>
                  <a:lnTo>
                    <a:pt x="158394" y="122110"/>
                  </a:lnTo>
                  <a:lnTo>
                    <a:pt x="173634" y="122110"/>
                  </a:lnTo>
                  <a:lnTo>
                    <a:pt x="173634" y="59524"/>
                  </a:lnTo>
                  <a:lnTo>
                    <a:pt x="180238" y="52654"/>
                  </a:lnTo>
                  <a:lnTo>
                    <a:pt x="186410" y="47904"/>
                  </a:lnTo>
                  <a:lnTo>
                    <a:pt x="192316" y="45173"/>
                  </a:lnTo>
                  <a:lnTo>
                    <a:pt x="198120" y="44284"/>
                  </a:lnTo>
                  <a:lnTo>
                    <a:pt x="204216" y="44284"/>
                  </a:lnTo>
                  <a:lnTo>
                    <a:pt x="208788" y="45808"/>
                  </a:lnTo>
                  <a:lnTo>
                    <a:pt x="211836" y="48856"/>
                  </a:lnTo>
                  <a:lnTo>
                    <a:pt x="213360" y="51904"/>
                  </a:lnTo>
                  <a:lnTo>
                    <a:pt x="214884" y="58000"/>
                  </a:lnTo>
                  <a:lnTo>
                    <a:pt x="214884" y="122110"/>
                  </a:lnTo>
                  <a:lnTo>
                    <a:pt x="230124" y="122110"/>
                  </a:lnTo>
                  <a:lnTo>
                    <a:pt x="230124" y="64096"/>
                  </a:lnTo>
                  <a:close/>
                </a:path>
                <a:path w="505460" h="149859">
                  <a:moveTo>
                    <a:pt x="338315" y="140106"/>
                  </a:moveTo>
                  <a:lnTo>
                    <a:pt x="240792" y="140106"/>
                  </a:lnTo>
                  <a:lnTo>
                    <a:pt x="240792" y="149250"/>
                  </a:lnTo>
                  <a:lnTo>
                    <a:pt x="338315" y="149250"/>
                  </a:lnTo>
                  <a:lnTo>
                    <a:pt x="338315" y="140106"/>
                  </a:lnTo>
                  <a:close/>
                </a:path>
                <a:path w="505460" h="149859">
                  <a:moveTo>
                    <a:pt x="468337" y="64096"/>
                  </a:moveTo>
                  <a:lnTo>
                    <a:pt x="466623" y="50101"/>
                  </a:lnTo>
                  <a:lnTo>
                    <a:pt x="461479" y="40093"/>
                  </a:lnTo>
                  <a:lnTo>
                    <a:pt x="452907" y="34099"/>
                  </a:lnTo>
                  <a:lnTo>
                    <a:pt x="440905" y="32092"/>
                  </a:lnTo>
                  <a:lnTo>
                    <a:pt x="433285" y="32092"/>
                  </a:lnTo>
                  <a:lnTo>
                    <a:pt x="428713" y="35140"/>
                  </a:lnTo>
                  <a:lnTo>
                    <a:pt x="424053" y="36664"/>
                  </a:lnTo>
                  <a:lnTo>
                    <a:pt x="413385" y="47332"/>
                  </a:lnTo>
                  <a:lnTo>
                    <a:pt x="409994" y="40462"/>
                  </a:lnTo>
                  <a:lnTo>
                    <a:pt x="404622" y="35712"/>
                  </a:lnTo>
                  <a:lnTo>
                    <a:pt x="397522" y="32981"/>
                  </a:lnTo>
                  <a:lnTo>
                    <a:pt x="389001" y="32092"/>
                  </a:lnTo>
                  <a:lnTo>
                    <a:pt x="382130" y="32931"/>
                  </a:lnTo>
                  <a:lnTo>
                    <a:pt x="375577" y="35331"/>
                  </a:lnTo>
                  <a:lnTo>
                    <a:pt x="369608" y="39166"/>
                  </a:lnTo>
                  <a:lnTo>
                    <a:pt x="364515" y="44284"/>
                  </a:lnTo>
                  <a:lnTo>
                    <a:pt x="364515" y="33616"/>
                  </a:lnTo>
                  <a:lnTo>
                    <a:pt x="347751" y="33616"/>
                  </a:lnTo>
                  <a:lnTo>
                    <a:pt x="347751" y="122110"/>
                  </a:lnTo>
                  <a:lnTo>
                    <a:pt x="364515" y="122110"/>
                  </a:lnTo>
                  <a:lnTo>
                    <a:pt x="364515" y="59524"/>
                  </a:lnTo>
                  <a:lnTo>
                    <a:pt x="369354" y="52654"/>
                  </a:lnTo>
                  <a:lnTo>
                    <a:pt x="374624" y="47904"/>
                  </a:lnTo>
                  <a:lnTo>
                    <a:pt x="380199" y="45173"/>
                  </a:lnTo>
                  <a:lnTo>
                    <a:pt x="385953" y="44284"/>
                  </a:lnTo>
                  <a:lnTo>
                    <a:pt x="390525" y="44284"/>
                  </a:lnTo>
                  <a:lnTo>
                    <a:pt x="395097" y="45808"/>
                  </a:lnTo>
                  <a:lnTo>
                    <a:pt x="396621" y="48856"/>
                  </a:lnTo>
                  <a:lnTo>
                    <a:pt x="399669" y="51904"/>
                  </a:lnTo>
                  <a:lnTo>
                    <a:pt x="399669" y="122110"/>
                  </a:lnTo>
                  <a:lnTo>
                    <a:pt x="416433" y="122110"/>
                  </a:lnTo>
                  <a:lnTo>
                    <a:pt x="416433" y="59524"/>
                  </a:lnTo>
                  <a:lnTo>
                    <a:pt x="421271" y="52654"/>
                  </a:lnTo>
                  <a:lnTo>
                    <a:pt x="426567" y="47904"/>
                  </a:lnTo>
                  <a:lnTo>
                    <a:pt x="432155" y="45173"/>
                  </a:lnTo>
                  <a:lnTo>
                    <a:pt x="437857" y="44284"/>
                  </a:lnTo>
                  <a:lnTo>
                    <a:pt x="443953" y="44284"/>
                  </a:lnTo>
                  <a:lnTo>
                    <a:pt x="447001" y="45808"/>
                  </a:lnTo>
                  <a:lnTo>
                    <a:pt x="448525" y="48856"/>
                  </a:lnTo>
                  <a:lnTo>
                    <a:pt x="451573" y="51904"/>
                  </a:lnTo>
                  <a:lnTo>
                    <a:pt x="451573" y="122110"/>
                  </a:lnTo>
                  <a:lnTo>
                    <a:pt x="468337" y="122110"/>
                  </a:lnTo>
                  <a:lnTo>
                    <a:pt x="468337" y="64096"/>
                  </a:lnTo>
                  <a:close/>
                </a:path>
                <a:path w="505460" h="149859">
                  <a:moveTo>
                    <a:pt x="505002" y="33616"/>
                  </a:moveTo>
                  <a:lnTo>
                    <a:pt x="488238" y="33616"/>
                  </a:lnTo>
                  <a:lnTo>
                    <a:pt x="488238" y="122110"/>
                  </a:lnTo>
                  <a:lnTo>
                    <a:pt x="505002" y="122110"/>
                  </a:lnTo>
                  <a:lnTo>
                    <a:pt x="505002" y="33616"/>
                  </a:lnTo>
                  <a:close/>
                </a:path>
                <a:path w="505460" h="149859">
                  <a:moveTo>
                    <a:pt x="505002" y="0"/>
                  </a:moveTo>
                  <a:lnTo>
                    <a:pt x="488238" y="0"/>
                  </a:lnTo>
                  <a:lnTo>
                    <a:pt x="488238" y="16852"/>
                  </a:lnTo>
                  <a:lnTo>
                    <a:pt x="505002" y="16852"/>
                  </a:lnTo>
                  <a:lnTo>
                    <a:pt x="505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3563778" y="7921847"/>
              <a:ext cx="129730" cy="160305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6" y="417513"/>
            <a:ext cx="2292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7072" y="9962197"/>
            <a:ext cx="56515" cy="90170"/>
          </a:xfrm>
          <a:custGeom>
            <a:avLst/>
            <a:gdLst/>
            <a:ahLst/>
            <a:cxnLst/>
            <a:rect l="l" t="t" r="r" b="b"/>
            <a:pathLst>
              <a:path w="56515" h="90170">
                <a:moveTo>
                  <a:pt x="48863" y="80962"/>
                </a:moveTo>
                <a:lnTo>
                  <a:pt x="26003" y="80962"/>
                </a:lnTo>
                <a:lnTo>
                  <a:pt x="29051" y="79438"/>
                </a:lnTo>
                <a:lnTo>
                  <a:pt x="30575" y="79438"/>
                </a:lnTo>
                <a:lnTo>
                  <a:pt x="33623" y="77819"/>
                </a:lnTo>
                <a:lnTo>
                  <a:pt x="35147" y="77819"/>
                </a:lnTo>
                <a:lnTo>
                  <a:pt x="38195" y="76295"/>
                </a:lnTo>
                <a:lnTo>
                  <a:pt x="39719" y="74771"/>
                </a:lnTo>
                <a:lnTo>
                  <a:pt x="41243" y="71723"/>
                </a:lnTo>
                <a:lnTo>
                  <a:pt x="42767" y="70199"/>
                </a:lnTo>
                <a:lnTo>
                  <a:pt x="42767" y="67151"/>
                </a:lnTo>
                <a:lnTo>
                  <a:pt x="44291" y="64103"/>
                </a:lnTo>
                <a:lnTo>
                  <a:pt x="44291" y="58007"/>
                </a:lnTo>
                <a:lnTo>
                  <a:pt x="42767" y="56483"/>
                </a:lnTo>
                <a:lnTo>
                  <a:pt x="42767" y="53435"/>
                </a:lnTo>
                <a:lnTo>
                  <a:pt x="36671" y="47339"/>
                </a:lnTo>
                <a:lnTo>
                  <a:pt x="33623" y="45815"/>
                </a:lnTo>
                <a:lnTo>
                  <a:pt x="30575" y="45815"/>
                </a:lnTo>
                <a:lnTo>
                  <a:pt x="29051" y="44291"/>
                </a:lnTo>
                <a:lnTo>
                  <a:pt x="4572" y="44291"/>
                </a:lnTo>
                <a:lnTo>
                  <a:pt x="4572" y="1524"/>
                </a:lnTo>
                <a:lnTo>
                  <a:pt x="6096" y="1524"/>
                </a:lnTo>
                <a:lnTo>
                  <a:pt x="6096" y="0"/>
                </a:lnTo>
                <a:lnTo>
                  <a:pt x="48863" y="0"/>
                </a:lnTo>
                <a:lnTo>
                  <a:pt x="50387" y="1524"/>
                </a:lnTo>
                <a:lnTo>
                  <a:pt x="50387" y="9239"/>
                </a:lnTo>
                <a:lnTo>
                  <a:pt x="48863" y="9239"/>
                </a:lnTo>
                <a:lnTo>
                  <a:pt x="48863" y="10763"/>
                </a:lnTo>
                <a:lnTo>
                  <a:pt x="15335" y="10763"/>
                </a:lnTo>
                <a:lnTo>
                  <a:pt x="15335" y="35147"/>
                </a:lnTo>
                <a:lnTo>
                  <a:pt x="35147" y="35147"/>
                </a:lnTo>
                <a:lnTo>
                  <a:pt x="38195" y="36671"/>
                </a:lnTo>
                <a:lnTo>
                  <a:pt x="42767" y="38195"/>
                </a:lnTo>
                <a:lnTo>
                  <a:pt x="48863" y="41243"/>
                </a:lnTo>
                <a:lnTo>
                  <a:pt x="50387" y="44291"/>
                </a:lnTo>
                <a:lnTo>
                  <a:pt x="53435" y="47339"/>
                </a:lnTo>
                <a:lnTo>
                  <a:pt x="53435" y="50387"/>
                </a:lnTo>
                <a:lnTo>
                  <a:pt x="56483" y="56483"/>
                </a:lnTo>
                <a:lnTo>
                  <a:pt x="56483" y="65627"/>
                </a:lnTo>
                <a:lnTo>
                  <a:pt x="54959" y="68675"/>
                </a:lnTo>
                <a:lnTo>
                  <a:pt x="53435" y="73247"/>
                </a:lnTo>
                <a:lnTo>
                  <a:pt x="51911" y="76295"/>
                </a:lnTo>
                <a:lnTo>
                  <a:pt x="50387" y="79438"/>
                </a:lnTo>
                <a:lnTo>
                  <a:pt x="48863" y="80962"/>
                </a:lnTo>
                <a:close/>
              </a:path>
              <a:path w="56515" h="90170">
                <a:moveTo>
                  <a:pt x="32099" y="90106"/>
                </a:moveTo>
                <a:lnTo>
                  <a:pt x="15335" y="90106"/>
                </a:lnTo>
                <a:lnTo>
                  <a:pt x="12192" y="88582"/>
                </a:lnTo>
                <a:lnTo>
                  <a:pt x="9144" y="88582"/>
                </a:lnTo>
                <a:lnTo>
                  <a:pt x="6096" y="87058"/>
                </a:lnTo>
                <a:lnTo>
                  <a:pt x="4572" y="87058"/>
                </a:lnTo>
                <a:lnTo>
                  <a:pt x="3048" y="85534"/>
                </a:lnTo>
                <a:lnTo>
                  <a:pt x="1524" y="85534"/>
                </a:lnTo>
                <a:lnTo>
                  <a:pt x="1524" y="84010"/>
                </a:lnTo>
                <a:lnTo>
                  <a:pt x="0" y="84010"/>
                </a:lnTo>
                <a:lnTo>
                  <a:pt x="0" y="76295"/>
                </a:lnTo>
                <a:lnTo>
                  <a:pt x="1524" y="74771"/>
                </a:lnTo>
                <a:lnTo>
                  <a:pt x="3048" y="74771"/>
                </a:lnTo>
                <a:lnTo>
                  <a:pt x="4572" y="76295"/>
                </a:lnTo>
                <a:lnTo>
                  <a:pt x="6096" y="76295"/>
                </a:lnTo>
                <a:lnTo>
                  <a:pt x="7620" y="77819"/>
                </a:lnTo>
                <a:lnTo>
                  <a:pt x="9144" y="77819"/>
                </a:lnTo>
                <a:lnTo>
                  <a:pt x="12192" y="79438"/>
                </a:lnTo>
                <a:lnTo>
                  <a:pt x="16859" y="79438"/>
                </a:lnTo>
                <a:lnTo>
                  <a:pt x="19907" y="80962"/>
                </a:lnTo>
                <a:lnTo>
                  <a:pt x="48863" y="80962"/>
                </a:lnTo>
                <a:lnTo>
                  <a:pt x="44291" y="85534"/>
                </a:lnTo>
                <a:lnTo>
                  <a:pt x="41243" y="87058"/>
                </a:lnTo>
                <a:lnTo>
                  <a:pt x="32099" y="9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45" y="165100"/>
            <a:ext cx="108394" cy="1143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450" y="165100"/>
            <a:ext cx="1888617" cy="131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945" y="393700"/>
            <a:ext cx="6646164" cy="252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996" y="292049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10</a:t>
            </a:r>
            <a:r>
              <a:rPr lang="en-US" dirty="0" smtClean="0"/>
              <a:t>. </a:t>
            </a:r>
            <a:r>
              <a:rPr lang="bg-BG" dirty="0" smtClean="0"/>
              <a:t>Функции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6" y="3289823"/>
            <a:ext cx="636270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67" y="7023100"/>
            <a:ext cx="7287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Функция 1: </a:t>
            </a:r>
            <a:r>
              <a:rPr lang="en-US" b="1" dirty="0" err="1"/>
              <a:t>GetTotalEpisodes</a:t>
            </a:r>
            <a:r>
              <a:rPr lang="en-US" dirty="0"/>
              <a:t> </a:t>
            </a:r>
            <a:r>
              <a:rPr lang="bg-BG" dirty="0"/>
              <a:t>Тази функция приема име на сериал като вход и връща общия брой на епизодите за този сериал. Използва се </a:t>
            </a:r>
            <a:r>
              <a:rPr lang="en-US" dirty="0"/>
              <a:t>SELECT </a:t>
            </a:r>
            <a:r>
              <a:rPr lang="bg-BG" dirty="0"/>
              <a:t>заявка, за да се сумират стойностите от колоната '</a:t>
            </a:r>
            <a:r>
              <a:rPr lang="en-US" dirty="0" err="1"/>
              <a:t>num_episodes</a:t>
            </a:r>
            <a:r>
              <a:rPr lang="en-US" dirty="0"/>
              <a:t>' </a:t>
            </a:r>
            <a:r>
              <a:rPr lang="bg-BG" dirty="0"/>
              <a:t>в таблицата '</a:t>
            </a:r>
            <a:r>
              <a:rPr lang="en-US" dirty="0"/>
              <a:t>Season', </a:t>
            </a:r>
            <a:r>
              <a:rPr lang="bg-BG" dirty="0"/>
              <a:t>където подаденото '</a:t>
            </a:r>
            <a:r>
              <a:rPr lang="en-US" dirty="0" err="1"/>
              <a:t>series_name</a:t>
            </a:r>
            <a:r>
              <a:rPr lang="en-US" dirty="0"/>
              <a:t>' </a:t>
            </a:r>
            <a:r>
              <a:rPr lang="bg-BG" dirty="0"/>
              <a:t>съвпада. Резултатът се съхранява в променливата '</a:t>
            </a:r>
            <a:r>
              <a:rPr lang="en-US" dirty="0" err="1"/>
              <a:t>total_episodes</a:t>
            </a:r>
            <a:r>
              <a:rPr lang="en-US" dirty="0"/>
              <a:t>', </a:t>
            </a:r>
            <a:r>
              <a:rPr lang="bg-BG" dirty="0"/>
              <a:t>която после се връща.</a:t>
            </a:r>
          </a:p>
          <a:p>
            <a:r>
              <a:rPr lang="bg-BG" b="1" dirty="0"/>
              <a:t>Функция 2: </a:t>
            </a:r>
            <a:r>
              <a:rPr lang="en-US" b="1" dirty="0" err="1"/>
              <a:t>GetAverageDuration</a:t>
            </a:r>
            <a:r>
              <a:rPr lang="en-US" dirty="0"/>
              <a:t> </a:t>
            </a:r>
            <a:r>
              <a:rPr lang="bg-BG" dirty="0"/>
              <a:t>Тази функция приема име на сериал като вход и връща средната продължителност на епизодите за този сериал. Използва </a:t>
            </a:r>
            <a:r>
              <a:rPr lang="en-US" dirty="0"/>
              <a:t>SELECT </a:t>
            </a:r>
            <a:r>
              <a:rPr lang="bg-BG" dirty="0"/>
              <a:t>заявка, за да изчисли средната стойност от колоната '</a:t>
            </a:r>
            <a:r>
              <a:rPr lang="en-US" dirty="0"/>
              <a:t>duration' </a:t>
            </a:r>
            <a:r>
              <a:rPr lang="bg-BG" dirty="0"/>
              <a:t>в таблицата '</a:t>
            </a:r>
            <a:r>
              <a:rPr lang="en-US" dirty="0"/>
              <a:t>Episode', </a:t>
            </a:r>
            <a:r>
              <a:rPr lang="bg-BG" dirty="0"/>
              <a:t>където подаденото '</a:t>
            </a:r>
            <a:r>
              <a:rPr lang="en-US" dirty="0" err="1"/>
              <a:t>series_name</a:t>
            </a:r>
            <a:r>
              <a:rPr lang="en-US" dirty="0"/>
              <a:t>' </a:t>
            </a:r>
            <a:r>
              <a:rPr lang="bg-BG" dirty="0"/>
              <a:t>съвпада. Резултатът се съхранява в променливата '</a:t>
            </a:r>
            <a:r>
              <a:rPr lang="en-US" dirty="0" err="1"/>
              <a:t>avg_duration</a:t>
            </a:r>
            <a:r>
              <a:rPr lang="en-US" dirty="0"/>
              <a:t>' </a:t>
            </a:r>
            <a:r>
              <a:rPr lang="bg-BG" dirty="0"/>
              <a:t>и се връща.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50" y="241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11</a:t>
            </a:r>
            <a:r>
              <a:rPr lang="en-US" dirty="0" smtClean="0"/>
              <a:t>. </a:t>
            </a:r>
            <a:r>
              <a:rPr lang="bg-BG" dirty="0" smtClean="0"/>
              <a:t>Изгледи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774700"/>
            <a:ext cx="6705600" cy="359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5572" y="458470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Изглед 1: </a:t>
            </a:r>
            <a:r>
              <a:rPr lang="en-US" b="1" dirty="0" err="1"/>
              <a:t>CharacterRoles</a:t>
            </a:r>
            <a:r>
              <a:rPr lang="en-US" dirty="0"/>
              <a:t> </a:t>
            </a:r>
            <a:r>
              <a:rPr lang="bg-BG" dirty="0"/>
              <a:t>Този изглед изброява всички герои заедно с техните роли. Избира колоните '</a:t>
            </a:r>
            <a:r>
              <a:rPr lang="en-US" dirty="0" err="1"/>
              <a:t>character_name</a:t>
            </a:r>
            <a:r>
              <a:rPr lang="en-US" dirty="0"/>
              <a:t>' </a:t>
            </a:r>
            <a:r>
              <a:rPr lang="bg-BG" dirty="0"/>
              <a:t>и '</a:t>
            </a:r>
            <a:r>
              <a:rPr lang="en-US" dirty="0"/>
              <a:t>role' </a:t>
            </a:r>
            <a:r>
              <a:rPr lang="bg-BG" dirty="0"/>
              <a:t>от таблицата '</a:t>
            </a:r>
            <a:r>
              <a:rPr lang="en-US" dirty="0"/>
              <a:t>Character' </a:t>
            </a:r>
            <a:r>
              <a:rPr lang="bg-BG" dirty="0"/>
              <a:t>и след това може да бъде извикан с '</a:t>
            </a:r>
            <a:r>
              <a:rPr lang="en-US" dirty="0"/>
              <a:t>SELECT * FROM </a:t>
            </a:r>
            <a:r>
              <a:rPr lang="en-US" dirty="0" err="1"/>
              <a:t>CharacterRoles</a:t>
            </a:r>
            <a:r>
              <a:rPr lang="en-US" dirty="0" smtClean="0"/>
              <a:t>.‘</a:t>
            </a:r>
          </a:p>
          <a:p>
            <a:endParaRPr lang="en-US" dirty="0"/>
          </a:p>
          <a:p>
            <a:endParaRPr lang="en-US" dirty="0"/>
          </a:p>
          <a:p>
            <a:r>
              <a:rPr lang="bg-BG" b="1" dirty="0"/>
              <a:t>Изглед 2: </a:t>
            </a:r>
            <a:r>
              <a:rPr lang="en-US" b="1" dirty="0" err="1"/>
              <a:t>EpisodeDetails</a:t>
            </a:r>
            <a:r>
              <a:rPr lang="en-US" dirty="0"/>
              <a:t> </a:t>
            </a:r>
            <a:r>
              <a:rPr lang="bg-BG" dirty="0"/>
              <a:t>Този изглед предоставя детайли за епизодите, включително име на сериал, номер на сезон, номер на епизод, режисьор и сценарист. Избира тези колони от таблицата '</a:t>
            </a:r>
            <a:r>
              <a:rPr lang="en-US" dirty="0"/>
              <a:t>Episode' </a:t>
            </a:r>
            <a:r>
              <a:rPr lang="bg-BG" dirty="0"/>
              <a:t>и може да бъде извикан с '</a:t>
            </a:r>
            <a:r>
              <a:rPr lang="en-US" dirty="0"/>
              <a:t>SELECT * FROM </a:t>
            </a:r>
            <a:r>
              <a:rPr lang="en-US" dirty="0" err="1"/>
              <a:t>EpisodeDetails</a:t>
            </a:r>
            <a:r>
              <a:rPr lang="en-US" dirty="0"/>
              <a:t>.'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4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50" y="1767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bg-BG" dirty="0" smtClean="0"/>
              <a:t> Процедури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1" y="546100"/>
            <a:ext cx="7351381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505" y="7099300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Процедура 1: InsertCharacter</a:t>
            </a:r>
            <a:r>
              <a:rPr lang="ru-RU" dirty="0"/>
              <a:t> Тази процедура е предназначена за вмъкване на нов герой в таблицата 'Character'. Приема имена на актьор, герой и роля като входни параметри. Първо проверява дали героят вече съществува, като използва SELECT заявка в таблицата 'Character'. Ако героят не съществува, вмъква новия герой; в противен случай генерира изключение, указващо, че героят вече съществува.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224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12"/>
            <a:ext cx="757763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050" y="38227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Процедура 2: InsertOrUpdateTVSeries</a:t>
            </a:r>
            <a:r>
              <a:rPr lang="ru-RU" dirty="0"/>
              <a:t> Тази процедура се грижи за вмъкването или актуализирането на телевизионен сериал в таблицата 'TVSeries'. Приема различни параметри относно телевизионния сериал и проверява дали сериалът вече съществува, като брои редовете в таблицата 'TVSeries' с подаденото име на сериала. Ако сериалът не съществува, вмъква нов запис; в противен случай актуализира съществуващия запис с новата информация.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186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9" y="165100"/>
            <a:ext cx="713412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509" y="4374065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Процедура </a:t>
            </a:r>
            <a:r>
              <a:rPr lang="en-US" b="1" dirty="0" smtClean="0"/>
              <a:t>3</a:t>
            </a:r>
            <a:r>
              <a:rPr lang="ru-RU" b="1" dirty="0" smtClean="0"/>
              <a:t>: </a:t>
            </a:r>
            <a:r>
              <a:rPr lang="en-US" b="1" dirty="0" err="1" smtClean="0"/>
              <a:t>CalculateTotalDuration</a:t>
            </a:r>
            <a:r>
              <a:rPr lang="bg-BG" b="1" dirty="0" smtClean="0"/>
              <a:t> </a:t>
            </a:r>
            <a:r>
              <a:rPr lang="ru-RU" dirty="0"/>
              <a:t>е създадена с цел изчисляване на общата продължителност на епизодите за даден телевизионен сериал и сезон. Тя приема два входни параметъра - име на сериала (VARCHAR) и номер на сезона (INT), както и OUT параметър, в който се записва изчислената обща продължителност (INT). Процедурата използва курсор, за да извлече продължителността на всеки епизод от съответния сериал и сезон. След това тя сумира тези продължителности и ги записва в OUT параметъра total_duration.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070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354</Words>
  <Application>Microsoft Office PowerPoint</Application>
  <PresentationFormat>Custom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7MI0700043.pdf</dc:title>
  <dc:creator>Mario</dc:creator>
  <cp:lastModifiedBy>User</cp:lastModifiedBy>
  <cp:revision>6</cp:revision>
  <dcterms:created xsi:type="dcterms:W3CDTF">2024-01-15T22:01:48Z</dcterms:created>
  <dcterms:modified xsi:type="dcterms:W3CDTF">2024-01-22T10:35:30Z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2023-06-08T00:00:00Z</vt:filetime>
  </property>
  <property fmtid="{D5CDD505-2E9C-101B-9397-08002B2CF9AE}" pid="3" name="LastSaved">
    <vt:filetime>2024-01-15T00:00:00Z</vt:filetime>
  </property>
</Properties>
</file>