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7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BF5899-EA85-4379-A96D-B02C3CD8FD68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8FA1D0-CD30-4775-938D-30F3D7CA917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26" y="623259"/>
            <a:ext cx="8856984" cy="1470025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/>
              <a:t>Проект на тема Телевизионна програма по </a:t>
            </a:r>
            <a:r>
              <a:rPr lang="en-US" dirty="0" smtClean="0"/>
              <a:t>XML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877272"/>
            <a:ext cx="6172200" cy="6858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Изготвил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bg-BG" dirty="0" smtClean="0">
                <a:solidFill>
                  <a:schemeClr val="tx1"/>
                </a:solidFill>
              </a:rPr>
              <a:t> Марио Симеонов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7MI0700043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256584" cy="4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2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3688" y="692696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bg-BG" sz="6000" dirty="0" smtClean="0"/>
              <a:t>Благодаря за вниманието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29253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bg-BG" dirty="0" smtClean="0"/>
              <a:t> схема за</a:t>
            </a:r>
            <a:r>
              <a:rPr lang="en-US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елевизионната </a:t>
            </a:r>
            <a:r>
              <a:rPr lang="ru-RU" dirty="0"/>
              <a:t>програма представлява събрание от разнообразни предавания, като всяко от тях включва информация за заглавие, жанр, описание и ключови участници</a:t>
            </a:r>
            <a:r>
              <a:rPr lang="ru-RU" dirty="0" smtClean="0"/>
              <a:t>.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15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bg-BG" dirty="0" smtClean="0"/>
              <a:t>Решението беше предадено на три пъти с 3 отделни части </a:t>
            </a:r>
            <a:r>
              <a:rPr lang="ru-RU" dirty="0" smtClean="0"/>
              <a:t>(XML </a:t>
            </a:r>
            <a:r>
              <a:rPr lang="ru-RU" dirty="0"/>
              <a:t>схемата, описанието на DOM съответстващ на схемата и набора от XSLT трансформации)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8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656" y="1124744"/>
            <a:ext cx="9011344" cy="526004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ru-RU" dirty="0"/>
              <a:t>tv_programs - Коренов елемент, обозначаващ началото на XML файла и включва пространство от имена.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tv_program - Елемент, представляващ телевизионната програма като цяло. Съдържа информация за до 15 телевизионни предавания.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show - Елемент, представляващ отделно телевизионно предаване. Съдържа информация за заглавие, жанр и описание.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title - Елемент за заглавие на телевизионното предаване.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genre - Елемент за жанра на телевизионното предаване.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description - Елемент за описание на телевизионното предаване.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episode - Елемент, дефиниращ до 15 епизода за всяко предаване.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episode_number - Елемент за номер на епизода.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air_date - Елемент за дата на излъчване на епизода.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actors - Елемент, съдържащ информация за до 15 актьори за всеки епизод.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actor - Елемент, представляващ отделен актьор.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name - Елемент за име на актьора.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role - Елемент за ролята на актьора в предаването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XML </a:t>
            </a:r>
            <a:r>
              <a:rPr lang="bg-BG" dirty="0"/>
              <a:t>СХЕМАТА</a:t>
            </a:r>
          </a:p>
        </p:txBody>
      </p:sp>
    </p:spTree>
    <p:extLst>
      <p:ext uri="{BB962C8B-B14F-4D97-AF65-F5344CB8AC3E}">
        <p14:creationId xmlns:p14="http://schemas.microsoft.com/office/powerpoint/2010/main" val="511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Използва </a:t>
            </a:r>
            <a:r>
              <a:rPr lang="ru-RU" dirty="0"/>
              <a:t>се езика JavaScript за генерирането и чрез проста HTML страница с бутон за генериране се визуализира генерирания XML в браузъра.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 ДАННИ С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10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96" y="0"/>
            <a:ext cx="9168341" cy="72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4525963"/>
          </a:xfrm>
        </p:spPr>
        <p:txBody>
          <a:bodyPr>
            <a:normAutofit/>
          </a:bodyPr>
          <a:lstStyle/>
          <a:p>
            <a:r>
              <a:rPr lang="bg-BG" dirty="0"/>
              <a:t>Реализират се 3 вида трансформации</a:t>
            </a:r>
            <a:r>
              <a:rPr lang="bg-BG" dirty="0" smtClean="0"/>
              <a:t>. 4 </a:t>
            </a:r>
            <a:r>
              <a:rPr lang="en-US" dirty="0"/>
              <a:t>XML </a:t>
            </a:r>
            <a:r>
              <a:rPr lang="bg-BG" dirty="0"/>
              <a:t>към </a:t>
            </a:r>
            <a:r>
              <a:rPr lang="en-US" dirty="0"/>
              <a:t>HTML</a:t>
            </a:r>
            <a:r>
              <a:rPr lang="en-US" dirty="0" smtClean="0"/>
              <a:t>,</a:t>
            </a:r>
            <a:r>
              <a:rPr lang="bg-BG" dirty="0" smtClean="0"/>
              <a:t> 2</a:t>
            </a:r>
            <a:r>
              <a:rPr lang="en-US" dirty="0" smtClean="0"/>
              <a:t> </a:t>
            </a:r>
            <a:r>
              <a:rPr lang="bg-BG" dirty="0" smtClean="0"/>
              <a:t>към </a:t>
            </a:r>
            <a:r>
              <a:rPr lang="bg-BG" dirty="0"/>
              <a:t>текст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/>
              <a:t>2 към </a:t>
            </a:r>
            <a:r>
              <a:rPr lang="en-US" dirty="0"/>
              <a:t>XML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ТРАНСФОРМАЦИЯ НА ИНФОРМАЦИЯ С XSLT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98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243015" cy="18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4355976" cy="471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2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-906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XML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08720"/>
            <a:ext cx="3528392" cy="603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5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277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Проект на тема Телевизионна програма по XML</vt:lpstr>
      <vt:lpstr>Задание </vt:lpstr>
      <vt:lpstr>Решение</vt:lpstr>
      <vt:lpstr>СТРУКТУРА НА XML СХЕМАТА</vt:lpstr>
      <vt:lpstr>ОБРАБОТКА НА ДАННИ С DOM</vt:lpstr>
      <vt:lpstr>PowerPoint Presentation</vt:lpstr>
      <vt:lpstr>ТРАНСФОРМАЦИЯ НА ИНФОРМАЦИЯ С XSLT</vt:lpstr>
      <vt:lpstr>HTML</vt:lpstr>
      <vt:lpstr>XML</vt:lpstr>
      <vt:lpstr>Text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тема Телевизионна програма по XML</dc:title>
  <dc:creator>User</dc:creator>
  <cp:lastModifiedBy>User</cp:lastModifiedBy>
  <cp:revision>4</cp:revision>
  <dcterms:created xsi:type="dcterms:W3CDTF">2024-01-21T14:47:39Z</dcterms:created>
  <dcterms:modified xsi:type="dcterms:W3CDTF">2024-01-21T16:37:17Z</dcterms:modified>
</cp:coreProperties>
</file>