
<file path=[Content_Types].xml><?xml version="1.0" encoding="utf-8"?>
<Types xmlns="http://schemas.openxmlformats.org/package/2006/content-types">
  <Default Extension="xml" ContentType="application/xml"/>
  <Default Extension="jpeg" ContentType="image/jpeg"/>
  <Default Extension="tif" ContentType="image/tif"/>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1pPr>
    <a:lvl2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2pPr>
    <a:lvl3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3pPr>
    <a:lvl4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4pPr>
    <a:lvl5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5pPr>
    <a:lvl6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6pPr>
    <a:lvl7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7pPr>
    <a:lvl8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8pPr>
    <a:lvl9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2E8"/>
          </a:solidFill>
        </a:fill>
      </a:tcStyle>
    </a:wholeTbl>
    <a:band2H>
      <a:tcTxStyle/>
      <a:tcStyle>
        <a:tcBdr/>
        <a:fill>
          <a:solidFill>
            <a:srgbClr val="E6EA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2E7CB"/>
          </a:solidFill>
        </a:fill>
      </a:tcStyle>
    </a:wholeTbl>
    <a:band2H>
      <a:tcTxStyle/>
      <a:tcStyle>
        <a:tcBdr/>
        <a:fill>
          <a:solidFill>
            <a:srgbClr val="F8F4E7"/>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CDDE"/>
          </a:solidFill>
        </a:fill>
      </a:tcStyle>
    </a:wholeTbl>
    <a:band2H>
      <a:tcTxStyle/>
      <a:tcStyle>
        <a:tcBdr/>
        <a:fill>
          <a:solidFill>
            <a:srgbClr val="EBE8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Helvetica Light"/>
          <a:ea typeface="Helvetica Light"/>
          <a:cs typeface="Helvetica Ligh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Helvetica Light"/>
          <a:ea typeface="Helvetica Light"/>
          <a:cs typeface="Helvetica Ligh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Helvetica Light"/>
          <a:ea typeface="Helvetica Light"/>
          <a:cs typeface="Helvetica Ligh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00"/>
    <p:restoredTop sz="94621"/>
  </p:normalViewPr>
  <p:slideViewPr>
    <p:cSldViewPr snapToGrid="0" snapToObjects="1">
      <p:cViewPr varScale="1">
        <p:scale>
          <a:sx n="42" d="100"/>
          <a:sy n="42" d="100"/>
        </p:scale>
        <p:origin x="248" y="3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4" name="Shape 134"/>
          <p:cNvSpPr>
            <a:spLocks noGrp="1" noRot="1" noChangeAspect="1"/>
          </p:cNvSpPr>
          <p:nvPr>
            <p:ph type="sldImg"/>
          </p:nvPr>
        </p:nvSpPr>
        <p:spPr>
          <a:xfrm>
            <a:off x="1143000" y="685800"/>
            <a:ext cx="4572000" cy="3429000"/>
          </a:xfrm>
          <a:prstGeom prst="rect">
            <a:avLst/>
          </a:prstGeom>
        </p:spPr>
        <p:txBody>
          <a:bodyPr/>
          <a:lstStyle/>
          <a:p>
            <a:endParaRPr/>
          </a:p>
        </p:txBody>
      </p:sp>
      <p:sp>
        <p:nvSpPr>
          <p:cNvPr id="135" name="Shape 135"/>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738937395"/>
      </p:ext>
    </p:extLst>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Shape 573"/>
          <p:cNvSpPr>
            <a:spLocks noGrp="1" noRot="1" noChangeAspect="1"/>
          </p:cNvSpPr>
          <p:nvPr>
            <p:ph type="sldImg"/>
          </p:nvPr>
        </p:nvSpPr>
        <p:spPr>
          <a:prstGeom prst="rect">
            <a:avLst/>
          </a:prstGeom>
        </p:spPr>
        <p:txBody>
          <a:bodyPr/>
          <a:lstStyle/>
          <a:p>
            <a:endParaRPr/>
          </a:p>
        </p:txBody>
      </p:sp>
      <p:sp>
        <p:nvSpPr>
          <p:cNvPr id="574" name="Shape 574"/>
          <p:cNvSpPr>
            <a:spLocks noGrp="1"/>
          </p:cNvSpPr>
          <p:nvPr>
            <p:ph type="body" sz="quarter" idx="1"/>
          </p:nvPr>
        </p:nvSpPr>
        <p:spPr>
          <a:prstGeom prst="rect">
            <a:avLst/>
          </a:prstGeom>
        </p:spPr>
        <p:txBody>
          <a:bodyPr/>
          <a:lstStyle/>
          <a:p>
            <a:r>
              <a:t>Why work with Aware? We help companies be more in tune with its employees needs and how best to take action.</a:t>
            </a:r>
          </a:p>
        </p:txBody>
      </p:sp>
    </p:spTree>
    <p:extLst>
      <p:ext uri="{BB962C8B-B14F-4D97-AF65-F5344CB8AC3E}">
        <p14:creationId xmlns:p14="http://schemas.microsoft.com/office/powerpoint/2010/main" val="1215845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 name="Shape 578"/>
          <p:cNvSpPr>
            <a:spLocks noGrp="1" noRot="1" noChangeAspect="1"/>
          </p:cNvSpPr>
          <p:nvPr>
            <p:ph type="sldImg"/>
          </p:nvPr>
        </p:nvSpPr>
        <p:spPr>
          <a:prstGeom prst="rect">
            <a:avLst/>
          </a:prstGeom>
        </p:spPr>
        <p:txBody>
          <a:bodyPr/>
          <a:lstStyle/>
          <a:p>
            <a:endParaRPr/>
          </a:p>
        </p:txBody>
      </p:sp>
      <p:sp>
        <p:nvSpPr>
          <p:cNvPr id="579" name="Shape 579"/>
          <p:cNvSpPr>
            <a:spLocks noGrp="1"/>
          </p:cNvSpPr>
          <p:nvPr>
            <p:ph type="body" sz="quarter" idx="1"/>
          </p:nvPr>
        </p:nvSpPr>
        <p:spPr>
          <a:prstGeom prst="rect">
            <a:avLst/>
          </a:prstGeom>
        </p:spPr>
        <p:txBody>
          <a:bodyPr/>
          <a:lstStyle/>
          <a:p>
            <a:r>
              <a:t>Why work with Aware? We help companies be more in tune with its employees needs and how best to take action.</a:t>
            </a:r>
          </a:p>
        </p:txBody>
      </p:sp>
    </p:spTree>
    <p:extLst>
      <p:ext uri="{BB962C8B-B14F-4D97-AF65-F5344CB8AC3E}">
        <p14:creationId xmlns:p14="http://schemas.microsoft.com/office/powerpoint/2010/main" val="1344253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Shape 11"/>
          <p:cNvSpPr>
            <a:spLocks noGrp="1"/>
          </p:cNvSpPr>
          <p:nvPr>
            <p:ph type="title"/>
          </p:nvPr>
        </p:nvSpPr>
        <p:spPr>
          <a:xfrm>
            <a:off x="1778000" y="2298700"/>
            <a:ext cx="20828000" cy="4648200"/>
          </a:xfrm>
          <a:prstGeom prst="rect">
            <a:avLst/>
          </a:prstGeom>
        </p:spPr>
        <p:txBody>
          <a:bodyPr anchor="b"/>
          <a:lstStyle/>
          <a:p>
            <a:r>
              <a:t>Title Text</a:t>
            </a:r>
          </a:p>
        </p:txBody>
      </p:sp>
      <p:sp>
        <p:nvSpPr>
          <p:cNvPr id="12" name="Shape 12"/>
          <p:cNvSpPr>
            <a:spLocks noGrp="1"/>
          </p:cNvSpPr>
          <p:nvPr>
            <p:ph type="body" sz="quarter" idx="1"/>
          </p:nvPr>
        </p:nvSpPr>
        <p:spPr>
          <a:xfrm>
            <a:off x="1778000" y="7073900"/>
            <a:ext cx="20828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13" name="Shape 1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
          </p:nvPr>
        </p:nvSpPr>
        <p:spPr>
          <a:xfrm>
            <a:off x="2387600" y="8953500"/>
            <a:ext cx="19621500" cy="685800"/>
          </a:xfrm>
          <a:prstGeom prst="rect">
            <a:avLst/>
          </a:prstGeom>
        </p:spPr>
        <p:txBody>
          <a:bodyPr anchor="t"/>
          <a:lstStyle>
            <a:lvl1pPr marL="0" indent="0" algn="ctr">
              <a:spcBef>
                <a:spcPts val="0"/>
              </a:spcBef>
              <a:buSzTx/>
              <a:buNone/>
              <a:defRPr sz="3800"/>
            </a:lvl1pPr>
            <a:lvl2pPr marL="1099038" indent="-464038" algn="ctr">
              <a:spcBef>
                <a:spcPts val="0"/>
              </a:spcBef>
              <a:defRPr sz="3800"/>
            </a:lvl2pPr>
            <a:lvl3pPr marL="1734038" indent="-464038" algn="ctr">
              <a:spcBef>
                <a:spcPts val="0"/>
              </a:spcBef>
              <a:defRPr sz="3800"/>
            </a:lvl3pPr>
            <a:lvl4pPr marL="2369038" indent="-464038" algn="ctr">
              <a:spcBef>
                <a:spcPts val="0"/>
              </a:spcBef>
              <a:defRPr sz="3800"/>
            </a:lvl4pPr>
            <a:lvl5pPr marL="3004038" indent="-464038" algn="ctr">
              <a:spcBef>
                <a:spcPts val="0"/>
              </a:spcBef>
              <a:defRPr sz="3800"/>
            </a:lvl5pPr>
          </a:lstStyle>
          <a:p>
            <a:r>
              <a:t>Body Level One</a:t>
            </a:r>
          </a:p>
          <a:p>
            <a:pPr lvl="1"/>
            <a:r>
              <a:t>Body Level Two</a:t>
            </a:r>
          </a:p>
          <a:p>
            <a:pPr lvl="2"/>
            <a:r>
              <a:t>Body Level Three</a:t>
            </a:r>
          </a:p>
          <a:p>
            <a:pPr lvl="3"/>
            <a:r>
              <a:t>Body Level Four</a:t>
            </a:r>
          </a:p>
          <a:p>
            <a:pPr lvl="4"/>
            <a:r>
              <a:t>Body Level Five</a:t>
            </a:r>
          </a:p>
        </p:txBody>
      </p:sp>
      <p:sp>
        <p:nvSpPr>
          <p:cNvPr id="94" name="Shape 94"/>
          <p:cNvSpPr>
            <a:spLocks noGrp="1"/>
          </p:cNvSpPr>
          <p:nvPr>
            <p:ph type="body" sz="quarter" idx="13"/>
          </p:nvPr>
        </p:nvSpPr>
        <p:spPr>
          <a:xfrm>
            <a:off x="2387600" y="6045200"/>
            <a:ext cx="19621500" cy="889000"/>
          </a:xfrm>
          <a:prstGeom prst="rect">
            <a:avLst/>
          </a:prstGeom>
        </p:spPr>
        <p:txBody>
          <a:bodyPr/>
          <a:lstStyle/>
          <a:p>
            <a:pPr marL="0" indent="0" algn="ctr">
              <a:spcBef>
                <a:spcPts val="0"/>
              </a:spcBef>
              <a:buSzTx/>
              <a:buNone/>
            </a:pPr>
            <a:endParaRP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0"/>
            <a:ext cx="24384000" cy="13716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bg>
      <p:bgPr>
        <a:solidFill>
          <a:srgbClr val="D6D6D6"/>
        </a:solidFill>
        <a:effectLst/>
      </p:bgPr>
    </p:bg>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Shape 117"/>
          <p:cNvSpPr>
            <a:spLocks noGrp="1"/>
          </p:cNvSpPr>
          <p:nvPr>
            <p:ph type="title"/>
          </p:nvPr>
        </p:nvSpPr>
        <p:spPr>
          <a:xfrm>
            <a:off x="4387453" y="625077"/>
            <a:ext cx="15609094" cy="3036095"/>
          </a:xfrm>
          <a:prstGeom prst="rect">
            <a:avLst/>
          </a:prstGeom>
        </p:spPr>
        <p:txBody>
          <a:bodyPr lIns="71436" tIns="71436" rIns="71436" bIns="71436"/>
          <a:lstStyle>
            <a:lvl1pPr defTabSz="821530"/>
          </a:lstStyle>
          <a:p>
            <a:r>
              <a:t>Title Text</a:t>
            </a:r>
          </a:p>
        </p:txBody>
      </p:sp>
      <p:sp>
        <p:nvSpPr>
          <p:cNvPr id="118" name="Shape 118"/>
          <p:cNvSpPr>
            <a:spLocks noGrp="1"/>
          </p:cNvSpPr>
          <p:nvPr>
            <p:ph type="body" idx="1"/>
          </p:nvPr>
        </p:nvSpPr>
        <p:spPr>
          <a:xfrm>
            <a:off x="4387453" y="3661171"/>
            <a:ext cx="15609094" cy="8840393"/>
          </a:xfrm>
          <a:prstGeom prst="rect">
            <a:avLst/>
          </a:prstGeom>
        </p:spPr>
        <p:txBody>
          <a:bodyPr lIns="71436" tIns="71436" rIns="71436" bIns="71436"/>
          <a:lstStyle>
            <a:lvl1pPr marL="617361" indent="-617361" defTabSz="821530">
              <a:defRPr sz="5000"/>
            </a:lvl1pPr>
            <a:lvl2pPr marL="1061860" indent="-617361" defTabSz="821530">
              <a:defRPr sz="5000"/>
            </a:lvl2pPr>
            <a:lvl3pPr marL="1506360" indent="-617360" defTabSz="821530">
              <a:defRPr sz="5000"/>
            </a:lvl3pPr>
            <a:lvl4pPr marL="1950860" indent="-617360" defTabSz="821530">
              <a:defRPr sz="5000"/>
            </a:lvl4pPr>
            <a:lvl5pPr marL="2395360" indent="-617360" defTabSz="821530">
              <a:defRPr sz="5000"/>
            </a:lvl5pPr>
          </a:lstStyle>
          <a:p>
            <a:r>
              <a:t>Body Level One</a:t>
            </a:r>
          </a:p>
          <a:p>
            <a:pPr lvl="1"/>
            <a:r>
              <a:t>Body Level Two</a:t>
            </a:r>
          </a:p>
          <a:p>
            <a:pPr lvl="2"/>
            <a:r>
              <a:t>Body Level Three</a:t>
            </a:r>
          </a:p>
          <a:p>
            <a:pPr lvl="3"/>
            <a:r>
              <a:t>Body Level Four</a:t>
            </a:r>
          </a:p>
          <a:p>
            <a:pPr lvl="4"/>
            <a:r>
              <a:t>Body Level Five</a:t>
            </a:r>
          </a:p>
        </p:txBody>
      </p:sp>
      <p:sp>
        <p:nvSpPr>
          <p:cNvPr id="119" name="Shape 119"/>
          <p:cNvSpPr>
            <a:spLocks noGrp="1"/>
          </p:cNvSpPr>
          <p:nvPr>
            <p:ph type="sldNum" sz="quarter" idx="2"/>
          </p:nvPr>
        </p:nvSpPr>
        <p:spPr>
          <a:xfrm>
            <a:off x="11935814" y="13010554"/>
            <a:ext cx="494513" cy="511175"/>
          </a:xfrm>
          <a:prstGeom prst="rect">
            <a:avLst/>
          </a:prstGeom>
        </p:spPr>
        <p:txBody>
          <a:bodyPr lIns="71436" tIns="71436" rIns="71436" bIns="71436"/>
          <a:lstStyle>
            <a:lvl1pPr defTabSz="821530"/>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Subtitle">
    <p:spTree>
      <p:nvGrpSpPr>
        <p:cNvPr id="1" name=""/>
        <p:cNvGrpSpPr/>
        <p:nvPr/>
      </p:nvGrpSpPr>
      <p:grpSpPr>
        <a:xfrm>
          <a:off x="0" y="0"/>
          <a:ext cx="0" cy="0"/>
          <a:chOff x="0" y="0"/>
          <a:chExt cx="0" cy="0"/>
        </a:xfrm>
      </p:grpSpPr>
      <p:sp>
        <p:nvSpPr>
          <p:cNvPr id="126" name="Shape 126"/>
          <p:cNvSpPr>
            <a:spLocks noGrp="1"/>
          </p:cNvSpPr>
          <p:nvPr>
            <p:ph type="title"/>
          </p:nvPr>
        </p:nvSpPr>
        <p:spPr>
          <a:xfrm>
            <a:off x="4833937" y="2303858"/>
            <a:ext cx="14716127" cy="4643439"/>
          </a:xfrm>
          <a:prstGeom prst="rect">
            <a:avLst/>
          </a:prstGeom>
        </p:spPr>
        <p:txBody>
          <a:bodyPr lIns="71436" tIns="71436" rIns="71436" bIns="71436" anchor="b"/>
          <a:lstStyle>
            <a:lvl1pPr defTabSz="821530"/>
          </a:lstStyle>
          <a:p>
            <a:r>
              <a:t>Title Text</a:t>
            </a:r>
          </a:p>
        </p:txBody>
      </p:sp>
      <p:sp>
        <p:nvSpPr>
          <p:cNvPr id="127" name="Shape 127"/>
          <p:cNvSpPr>
            <a:spLocks noGrp="1"/>
          </p:cNvSpPr>
          <p:nvPr>
            <p:ph type="body" sz="quarter" idx="1"/>
          </p:nvPr>
        </p:nvSpPr>
        <p:spPr>
          <a:xfrm>
            <a:off x="4833937" y="7072311"/>
            <a:ext cx="14716127" cy="1589486"/>
          </a:xfrm>
          <a:prstGeom prst="rect">
            <a:avLst/>
          </a:prstGeom>
        </p:spPr>
        <p:txBody>
          <a:bodyPr lIns="71436" tIns="71436" rIns="71436" bIns="71436" anchor="t"/>
          <a:lstStyle>
            <a:lvl1pPr marL="0" indent="0" algn="ctr" defTabSz="821530">
              <a:spcBef>
                <a:spcPts val="0"/>
              </a:spcBef>
              <a:buSzTx/>
              <a:buNone/>
              <a:defRPr sz="4400"/>
            </a:lvl1pPr>
            <a:lvl2pPr marL="0" indent="0" algn="ctr" defTabSz="821530">
              <a:spcBef>
                <a:spcPts val="0"/>
              </a:spcBef>
              <a:buSzTx/>
              <a:buNone/>
              <a:defRPr sz="4400"/>
            </a:lvl2pPr>
            <a:lvl3pPr marL="0" indent="0" algn="ctr" defTabSz="821530">
              <a:spcBef>
                <a:spcPts val="0"/>
              </a:spcBef>
              <a:buSzTx/>
              <a:buNone/>
              <a:defRPr sz="4400"/>
            </a:lvl3pPr>
            <a:lvl4pPr marL="0" indent="0" algn="ctr" defTabSz="821530">
              <a:spcBef>
                <a:spcPts val="0"/>
              </a:spcBef>
              <a:buSzTx/>
              <a:buNone/>
              <a:defRPr sz="4400"/>
            </a:lvl4pPr>
            <a:lvl5pPr marL="0" indent="0" algn="ctr" defTabSz="821530">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128" name="Shape 128"/>
          <p:cNvSpPr>
            <a:spLocks noGrp="1"/>
          </p:cNvSpPr>
          <p:nvPr>
            <p:ph type="sldNum" sz="quarter" idx="2"/>
          </p:nvPr>
        </p:nvSpPr>
        <p:spPr>
          <a:xfrm>
            <a:off x="11935814" y="13010554"/>
            <a:ext cx="494513" cy="511175"/>
          </a:xfrm>
          <a:prstGeom prst="rect">
            <a:avLst/>
          </a:prstGeom>
        </p:spPr>
        <p:txBody>
          <a:bodyPr lIns="71436" tIns="71436" rIns="71436" bIns="71436"/>
          <a:lstStyle>
            <a:lvl1pPr defTabSz="821530"/>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3125967" y="673100"/>
            <a:ext cx="18135603" cy="87376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635000" y="9448800"/>
            <a:ext cx="23114000" cy="2006600"/>
          </a:xfrm>
          <a:prstGeom prst="rect">
            <a:avLst/>
          </a:prstGeom>
        </p:spPr>
        <p:txBody>
          <a:bodyPr anchor="b"/>
          <a:lstStyle/>
          <a:p>
            <a:r>
              <a:t>Title Text</a:t>
            </a:r>
          </a:p>
        </p:txBody>
      </p:sp>
      <p:sp>
        <p:nvSpPr>
          <p:cNvPr id="22" name="Shape 22"/>
          <p:cNvSpPr>
            <a:spLocks noGrp="1"/>
          </p:cNvSpPr>
          <p:nvPr>
            <p:ph type="body" sz="quarter" idx="1"/>
          </p:nvPr>
        </p:nvSpPr>
        <p:spPr>
          <a:xfrm>
            <a:off x="635000" y="11518900"/>
            <a:ext cx="23114000" cy="15875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1778000" y="4533900"/>
            <a:ext cx="20828000" cy="46482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3165979" y="1104900"/>
            <a:ext cx="9525002" cy="115062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1651000" y="1104900"/>
            <a:ext cx="10223500" cy="5613400"/>
          </a:xfrm>
          <a:prstGeom prst="rect">
            <a:avLst/>
          </a:prstGeom>
        </p:spPr>
        <p:txBody>
          <a:bodyPr anchor="b"/>
          <a:lstStyle>
            <a:lvl1pPr>
              <a:defRPr sz="8400"/>
            </a:lvl1pPr>
          </a:lstStyle>
          <a:p>
            <a:r>
              <a:t>Title Text</a:t>
            </a:r>
          </a:p>
        </p:txBody>
      </p:sp>
      <p:sp>
        <p:nvSpPr>
          <p:cNvPr id="40" name="Shape 40"/>
          <p:cNvSpPr>
            <a:spLocks noGrp="1"/>
          </p:cNvSpPr>
          <p:nvPr>
            <p:ph type="body" sz="quarter" idx="1"/>
          </p:nvPr>
        </p:nvSpPr>
        <p:spPr>
          <a:xfrm>
            <a:off x="1651000" y="6845300"/>
            <a:ext cx="10223500" cy="5765800"/>
          </a:xfrm>
          <a:prstGeom prst="rect">
            <a:avLst/>
          </a:prstGeom>
        </p:spPr>
        <p:txBody>
          <a:bodyPr anchor="t"/>
          <a:lstStyle>
            <a:lvl1pPr marL="0" indent="0" algn="ctr">
              <a:spcBef>
                <a:spcPts val="0"/>
              </a:spcBef>
              <a:buSzTx/>
              <a:buNone/>
              <a:defRPr sz="4400"/>
            </a:lvl1pPr>
            <a:lvl2pPr marL="0" indent="0" algn="ctr">
              <a:spcBef>
                <a:spcPts val="0"/>
              </a:spcBef>
              <a:buSzTx/>
              <a:buNone/>
              <a:defRPr sz="4400"/>
            </a:lvl2pPr>
            <a:lvl3pPr marL="0" indent="0" algn="ctr">
              <a:spcBef>
                <a:spcPts val="0"/>
              </a:spcBef>
              <a:buSzTx/>
              <a:buNone/>
              <a:defRPr sz="4400"/>
            </a:lvl3pPr>
            <a:lvl4pPr marL="0" indent="0" algn="ctr">
              <a:spcBef>
                <a:spcPts val="0"/>
              </a:spcBef>
              <a:buSzTx/>
              <a:buNone/>
              <a:defRPr sz="4400"/>
            </a:lvl4pPr>
            <a:lvl5pPr marL="0" indent="0" algn="ctr">
              <a:spcBef>
                <a:spcPts val="0"/>
              </a:spcBef>
              <a:buSzTx/>
              <a:buNone/>
              <a:defRPr sz="44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3169900" y="3238500"/>
            <a:ext cx="9525000" cy="920750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1689100" y="3238500"/>
            <a:ext cx="10007600" cy="9207500"/>
          </a:xfrm>
          <a:prstGeom prst="rect">
            <a:avLst/>
          </a:prstGeom>
        </p:spPr>
        <p:txBody>
          <a:bodyPr/>
          <a:lstStyle>
            <a:lvl1pPr marL="558800" indent="-558800">
              <a:spcBef>
                <a:spcPts val="4500"/>
              </a:spcBef>
              <a:defRPr sz="4500"/>
            </a:lvl1pPr>
            <a:lvl2pPr marL="1117600" indent="-558800">
              <a:spcBef>
                <a:spcPts val="4500"/>
              </a:spcBef>
              <a:defRPr sz="4500"/>
            </a:lvl2pPr>
            <a:lvl3pPr marL="1676400" indent="-558800">
              <a:spcBef>
                <a:spcPts val="4500"/>
              </a:spcBef>
              <a:defRPr sz="4500"/>
            </a:lvl3pPr>
            <a:lvl4pPr marL="2235200" indent="-558800">
              <a:spcBef>
                <a:spcPts val="4500"/>
              </a:spcBef>
              <a:defRPr sz="4500"/>
            </a:lvl4pPr>
            <a:lvl5pPr marL="2794000" indent="-558800">
              <a:spcBef>
                <a:spcPts val="4500"/>
              </a:spcBef>
              <a:defRPr sz="450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1689100" y="1778000"/>
            <a:ext cx="21005800" cy="1014730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15760700" y="7048500"/>
            <a:ext cx="7404100" cy="554990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15760700" y="1130300"/>
            <a:ext cx="7404100" cy="554990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206500" y="1130300"/>
            <a:ext cx="14173200" cy="1146810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952500"/>
            <a:ext cx="21005800" cy="22860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1689100" y="3238500"/>
            <a:ext cx="21005800" cy="920750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1959031" y="13081000"/>
            <a:ext cx="453238" cy="469900"/>
          </a:xfrm>
          <a:prstGeom prst="rect">
            <a:avLst/>
          </a:prstGeom>
          <a:ln w="12700">
            <a:miter lim="400000"/>
          </a:ln>
        </p:spPr>
        <p:txBody>
          <a:bodyPr wrap="none" lIns="50800" tIns="50800" rIns="50800" bIns="50800">
            <a:spAutoFit/>
          </a:bodyPr>
          <a:lstStyle>
            <a:lvl1pPr>
              <a:defRPr sz="24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ransition spd="med"/>
  <p:txStyles>
    <p:titleStyle>
      <a:lvl1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1pPr>
      <a:lvl2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2pPr>
      <a:lvl3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3pPr>
      <a:lvl4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4pPr>
      <a:lvl5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5pPr>
      <a:lvl6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6pPr>
      <a:lvl7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7pPr>
      <a:lvl8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8pPr>
      <a:lvl9pPr marL="0" marR="0" indent="0" algn="ctr" defTabSz="825500" rtl="0" latinLnBrk="0">
        <a:lnSpc>
          <a:spcPct val="100000"/>
        </a:lnSpc>
        <a:spcBef>
          <a:spcPts val="0"/>
        </a:spcBef>
        <a:spcAft>
          <a:spcPts val="0"/>
        </a:spcAft>
        <a:buClrTx/>
        <a:buSzTx/>
        <a:buFontTx/>
        <a:buNone/>
        <a:tabLst/>
        <a:defRPr sz="11200" b="0" i="0" u="none" strike="noStrike" cap="none" spc="0" baseline="0">
          <a:ln>
            <a:noFill/>
          </a:ln>
          <a:solidFill>
            <a:srgbClr val="000000"/>
          </a:solidFill>
          <a:uFillTx/>
          <a:latin typeface="Helvetica Light"/>
          <a:ea typeface="Helvetica Light"/>
          <a:cs typeface="Helvetica Light"/>
          <a:sym typeface="Helvetica Light"/>
        </a:defRPr>
      </a:lvl9pPr>
    </p:titleStyle>
    <p:bodyStyle>
      <a:lvl1pPr marL="63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1pPr>
      <a:lvl2pPr marL="127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2pPr>
      <a:lvl3pPr marL="190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3pPr>
      <a:lvl4pPr marL="254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4pPr>
      <a:lvl5pPr marL="317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5pPr>
      <a:lvl6pPr marL="381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6pPr>
      <a:lvl7pPr marL="444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7pPr>
      <a:lvl8pPr marL="5080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8pPr>
      <a:lvl9pPr marL="5715000" marR="0" indent="-635000" algn="l" defTabSz="825500" rtl="0" latinLnBrk="0">
        <a:lnSpc>
          <a:spcPct val="100000"/>
        </a:lnSpc>
        <a:spcBef>
          <a:spcPts val="5900"/>
        </a:spcBef>
        <a:spcAft>
          <a:spcPts val="0"/>
        </a:spcAft>
        <a:buClrTx/>
        <a:buSzPct val="75000"/>
        <a:buFontTx/>
        <a:buChar char="•"/>
        <a:tabLst/>
        <a:defRPr sz="5200" b="0" i="0" u="none" strike="noStrike" cap="none" spc="0" baseline="0">
          <a:ln>
            <a:noFill/>
          </a:ln>
          <a:solidFill>
            <a:srgbClr val="000000"/>
          </a:solidFill>
          <a:uFillTx/>
          <a:latin typeface="Helvetica Light"/>
          <a:ea typeface="Helvetica Light"/>
          <a:cs typeface="Helvetica Light"/>
          <a:sym typeface="Helvetica Light"/>
        </a:defRPr>
      </a:lvl9pPr>
    </p:bodyStyle>
    <p:otherStyle>
      <a:lvl1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1pPr>
      <a:lvl2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2pPr>
      <a:lvl3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3pPr>
      <a:lvl4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4pPr>
      <a:lvl5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5pPr>
      <a:lvl6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6pPr>
      <a:lvl7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7pPr>
      <a:lvl8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8pPr>
      <a:lvl9pPr marL="0" marR="0" indent="0" algn="ctr" defTabSz="825500" rtl="0" latinLnBrk="0">
        <a:lnSpc>
          <a:spcPct val="100000"/>
        </a:lnSpc>
        <a:spcBef>
          <a:spcPts val="0"/>
        </a:spcBef>
        <a:spcAft>
          <a:spcPts val="0"/>
        </a:spcAft>
        <a:buClrTx/>
        <a:buSzTx/>
        <a:buFontTx/>
        <a:buNone/>
        <a:tabLst/>
        <a:defRPr sz="24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4" Type="http://schemas.openxmlformats.org/officeDocument/2006/relationships/image" Target="../media/image17.png"/><Relationship Id="rId1" Type="http://schemas.openxmlformats.org/officeDocument/2006/relationships/slideLayout" Target="../slideLayouts/slideLayout12.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8.jpeg"/><Relationship Id="rId4" Type="http://schemas.openxmlformats.org/officeDocument/2006/relationships/hyperlink" Target="mailto:awareappusa@gmail.com" TargetMode="External"/><Relationship Id="rId5" Type="http://schemas.openxmlformats.org/officeDocument/2006/relationships/hyperlink" Target="https://medium.com/presidential-innovation-fellows/how-we-hacked-the-gender-pay-gap-1d7a9304950" TargetMode="External"/><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1" Type="http://schemas.openxmlformats.org/officeDocument/2006/relationships/slideLayout" Target="../slideLayouts/slideLayout12.xml"/><Relationship Id="rId2"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2.png"/><Relationship Id="rId1" Type="http://schemas.openxmlformats.org/officeDocument/2006/relationships/slideLayout" Target="../slideLayouts/slideLayout12.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 Id="rId1" Type="http://schemas.openxmlformats.org/officeDocument/2006/relationships/slideLayout" Target="../slideLayouts/slideLayout12.xml"/><Relationship Id="rId2"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tif"/><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4" Type="http://schemas.openxmlformats.org/officeDocument/2006/relationships/image" Target="../media/image13.png"/><Relationship Id="rId1" Type="http://schemas.openxmlformats.org/officeDocument/2006/relationships/slideLayout" Target="../slideLayouts/slideLayout12.xml"/><Relationship Id="rId2"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 name="Group 139"/>
          <p:cNvGrpSpPr/>
          <p:nvPr/>
        </p:nvGrpSpPr>
        <p:grpSpPr>
          <a:xfrm>
            <a:off x="6618603" y="4660900"/>
            <a:ext cx="11146791" cy="3924667"/>
            <a:chOff x="0" y="0"/>
            <a:chExt cx="11146790" cy="3924665"/>
          </a:xfrm>
        </p:grpSpPr>
        <p:sp>
          <p:nvSpPr>
            <p:cNvPr id="137" name="Shape 137"/>
            <p:cNvSpPr/>
            <p:nvPr/>
          </p:nvSpPr>
          <p:spPr>
            <a:xfrm>
              <a:off x="2833152" y="-1"/>
              <a:ext cx="5480485" cy="2387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5000">
                  <a:latin typeface="+mj-lt"/>
                  <a:ea typeface="+mj-ea"/>
                  <a:cs typeface="+mj-cs"/>
                  <a:sym typeface="Helvetica"/>
                </a:defRPr>
              </a:lvl1pPr>
            </a:lstStyle>
            <a:p>
              <a:r>
                <a:t>Aware</a:t>
              </a:r>
            </a:p>
          </p:txBody>
        </p:sp>
        <p:sp>
          <p:nvSpPr>
            <p:cNvPr id="138" name="Shape 138"/>
            <p:cNvSpPr/>
            <p:nvPr/>
          </p:nvSpPr>
          <p:spPr>
            <a:xfrm>
              <a:off x="-1" y="2769352"/>
              <a:ext cx="11146791" cy="11553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7000">
                  <a:latin typeface="Helvetica Neue Light"/>
                  <a:ea typeface="Helvetica Neue Light"/>
                  <a:cs typeface="Helvetica Neue Light"/>
                  <a:sym typeface="Helvetica Neue Light"/>
                </a:defRPr>
              </a:lvl1pPr>
            </a:lstStyle>
            <a:p>
              <a:r>
                <a:t>the smarter employee survey</a:t>
              </a:r>
            </a:p>
          </p:txBody>
        </p:sp>
      </p:grpSp>
      <p:pic>
        <p:nvPicPr>
          <p:cNvPr id="140" name="image2.png"/>
          <p:cNvPicPr>
            <a:picLocks noChangeAspect="1"/>
          </p:cNvPicPr>
          <p:nvPr/>
        </p:nvPicPr>
        <p:blipFill>
          <a:blip r:embed="rId2">
            <a:extLst/>
          </a:blip>
          <a:stretch>
            <a:fillRect/>
          </a:stretch>
        </p:blipFill>
        <p:spPr>
          <a:xfrm rot="10505370">
            <a:off x="7553565" y="8509366"/>
            <a:ext cx="3780637" cy="152402"/>
          </a:xfrm>
          <a:prstGeom prst="rect">
            <a:avLst/>
          </a:prstGeom>
          <a:ln w="12700">
            <a:miter lim="400000"/>
          </a:ln>
        </p:spPr>
      </p:pic>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1" nodeType="afterEffect">
                                  <p:stCondLst>
                                    <p:cond delay="0"/>
                                  </p:stCondLst>
                                  <p:iterate>
                                    <p:tmAbs val="0"/>
                                  </p:iterate>
                                  <p:childTnLst>
                                    <p:set>
                                      <p:cBhvr>
                                        <p:cTn id="6" fill="hold"/>
                                        <p:tgtEl>
                                          <p:spTgt spid="140"/>
                                        </p:tgtEl>
                                        <p:attrNameLst>
                                          <p:attrName>style.visibility</p:attrName>
                                        </p:attrNameLst>
                                      </p:cBhvr>
                                      <p:to>
                                        <p:strVal val="visible"/>
                                      </p:to>
                                    </p:set>
                                    <p:animEffect transition="in" filter="wipe(left)">
                                      <p:cBhvr>
                                        <p:cTn id="7" dur="10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 grpId="1"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 name="Shape 558"/>
          <p:cNvSpPr/>
          <p:nvPr/>
        </p:nvSpPr>
        <p:spPr>
          <a:xfrm>
            <a:off x="1358000" y="3102320"/>
            <a:ext cx="16070105" cy="379591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R="457200" algn="l" defTabSz="457200">
              <a:defRPr sz="4000">
                <a:latin typeface="Calibri"/>
                <a:ea typeface="Calibri"/>
                <a:cs typeface="Calibri"/>
                <a:sym typeface="Calibri"/>
              </a:defRPr>
            </a:pPr>
            <a:r>
              <a:rPr dirty="0" smtClean="0"/>
              <a:t>How </a:t>
            </a:r>
            <a:r>
              <a:rPr dirty="0"/>
              <a:t>satisfied are you with the level of gender equality at your company?</a:t>
            </a:r>
          </a:p>
          <a:p>
            <a:pPr marR="457200" algn="l" defTabSz="457200">
              <a:defRPr sz="4000">
                <a:latin typeface="Calibri"/>
                <a:ea typeface="Calibri"/>
                <a:cs typeface="Calibri"/>
                <a:sym typeface="Calibri"/>
              </a:defRPr>
            </a:pPr>
            <a:r>
              <a:rPr dirty="0"/>
              <a:t>How happy are you about your current job?</a:t>
            </a:r>
          </a:p>
          <a:p>
            <a:pPr marR="457200" algn="l" defTabSz="457200">
              <a:defRPr sz="4000">
                <a:latin typeface="Calibri"/>
                <a:ea typeface="Calibri"/>
                <a:cs typeface="Calibri"/>
                <a:sym typeface="Calibri"/>
              </a:defRPr>
            </a:pPr>
            <a:r>
              <a:rPr dirty="0"/>
              <a:t>How satisfied are you with the amount of diversity at your company?</a:t>
            </a:r>
          </a:p>
          <a:p>
            <a:pPr marR="457200" algn="l" defTabSz="457200">
              <a:defRPr sz="4000">
                <a:latin typeface="Calibri"/>
                <a:ea typeface="Calibri"/>
                <a:cs typeface="Calibri"/>
                <a:sym typeface="Calibri"/>
              </a:defRPr>
            </a:pPr>
            <a:r>
              <a:rPr dirty="0"/>
              <a:t>How confident are you when networking within your company?</a:t>
            </a:r>
          </a:p>
          <a:p>
            <a:pPr marR="457200" algn="l" defTabSz="457200">
              <a:defRPr sz="4000">
                <a:latin typeface="Calibri"/>
                <a:ea typeface="Calibri"/>
                <a:cs typeface="Calibri"/>
                <a:sym typeface="Calibri"/>
              </a:defRPr>
            </a:pPr>
            <a:r>
              <a:rPr dirty="0"/>
              <a:t>How challenged are you in your current position?</a:t>
            </a:r>
          </a:p>
          <a:p>
            <a:pPr marR="457200" algn="l" defTabSz="457200">
              <a:defRPr sz="4000">
                <a:latin typeface="Calibri"/>
                <a:ea typeface="Calibri"/>
                <a:cs typeface="Calibri"/>
                <a:sym typeface="Calibri"/>
              </a:defRPr>
            </a:pPr>
            <a:r>
              <a:rPr dirty="0"/>
              <a:t>How fair do you think your current salary is?</a:t>
            </a:r>
          </a:p>
        </p:txBody>
      </p:sp>
      <p:pic>
        <p:nvPicPr>
          <p:cNvPr id="559" name="image15.png"/>
          <p:cNvPicPr>
            <a:picLocks noChangeAspect="1"/>
          </p:cNvPicPr>
          <p:nvPr/>
        </p:nvPicPr>
        <p:blipFill>
          <a:blip r:embed="rId2">
            <a:extLst/>
          </a:blip>
          <a:stretch>
            <a:fillRect/>
          </a:stretch>
        </p:blipFill>
        <p:spPr>
          <a:xfrm>
            <a:off x="16297647" y="3814409"/>
            <a:ext cx="6501230" cy="2608799"/>
          </a:xfrm>
          <a:prstGeom prst="rect">
            <a:avLst/>
          </a:prstGeom>
          <a:ln w="12700">
            <a:miter lim="400000"/>
          </a:ln>
        </p:spPr>
      </p:pic>
      <p:sp>
        <p:nvSpPr>
          <p:cNvPr id="560" name="Shape 560"/>
          <p:cNvSpPr/>
          <p:nvPr/>
        </p:nvSpPr>
        <p:spPr>
          <a:xfrm>
            <a:off x="18047627" y="6440527"/>
            <a:ext cx="6105129" cy="69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R="457200" defTabSz="457200">
              <a:defRPr sz="4000">
                <a:latin typeface="Calibri"/>
                <a:ea typeface="Calibri"/>
                <a:cs typeface="Calibri"/>
                <a:sym typeface="Calibri"/>
              </a:defRPr>
            </a:lvl1pPr>
          </a:lstStyle>
          <a:p>
            <a:r>
              <a:t>Salary/Industry/Education</a:t>
            </a:r>
          </a:p>
        </p:txBody>
      </p:sp>
      <p:pic>
        <p:nvPicPr>
          <p:cNvPr id="561" name="image16.png"/>
          <p:cNvPicPr>
            <a:picLocks noChangeAspect="1"/>
          </p:cNvPicPr>
          <p:nvPr/>
        </p:nvPicPr>
        <p:blipFill>
          <a:blip r:embed="rId3">
            <a:extLst/>
          </a:blip>
          <a:stretch>
            <a:fillRect/>
          </a:stretch>
        </p:blipFill>
        <p:spPr>
          <a:xfrm>
            <a:off x="11813647" y="7291639"/>
            <a:ext cx="10692912" cy="2582767"/>
          </a:xfrm>
          <a:prstGeom prst="rect">
            <a:avLst/>
          </a:prstGeom>
          <a:ln w="12700">
            <a:miter lim="400000"/>
          </a:ln>
        </p:spPr>
      </p:pic>
      <p:sp>
        <p:nvSpPr>
          <p:cNvPr id="562" name="Shape 562"/>
          <p:cNvSpPr/>
          <p:nvPr/>
        </p:nvSpPr>
        <p:spPr>
          <a:xfrm>
            <a:off x="8115706" y="9433956"/>
            <a:ext cx="3505846" cy="69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R="457200" defTabSz="457200">
              <a:defRPr sz="4000">
                <a:latin typeface="Calibri"/>
                <a:ea typeface="Calibri"/>
                <a:cs typeface="Calibri"/>
                <a:sym typeface="Calibri"/>
              </a:defRPr>
            </a:lvl1pPr>
          </a:lstStyle>
          <a:p>
            <a:r>
              <a:t>Fair Pay Metric</a:t>
            </a:r>
          </a:p>
        </p:txBody>
      </p:sp>
      <p:sp>
        <p:nvSpPr>
          <p:cNvPr id="563" name="Shape 563"/>
          <p:cNvSpPr/>
          <p:nvPr/>
        </p:nvSpPr>
        <p:spPr>
          <a:xfrm>
            <a:off x="10264575" y="468128"/>
            <a:ext cx="3854848"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b="1">
                <a:latin typeface="+mj-lt"/>
                <a:ea typeface="+mj-ea"/>
                <a:cs typeface="+mj-cs"/>
                <a:sym typeface="Helvetica"/>
              </a:defRPr>
            </a:lvl1pPr>
          </a:lstStyle>
          <a:p>
            <a:r>
              <a:t>Metric</a:t>
            </a:r>
          </a:p>
        </p:txBody>
      </p:sp>
      <p:pic>
        <p:nvPicPr>
          <p:cNvPr id="564" name="image17.png"/>
          <p:cNvPicPr>
            <a:picLocks noChangeAspect="1"/>
          </p:cNvPicPr>
          <p:nvPr/>
        </p:nvPicPr>
        <p:blipFill>
          <a:blip r:embed="rId4">
            <a:extLst/>
          </a:blip>
          <a:stretch>
            <a:fillRect/>
          </a:stretch>
        </p:blipFill>
        <p:spPr>
          <a:xfrm>
            <a:off x="3385211" y="8912661"/>
            <a:ext cx="6710897" cy="2999347"/>
          </a:xfrm>
          <a:prstGeom prst="rect">
            <a:avLst/>
          </a:prstGeom>
          <a:ln w="12700">
            <a:miter lim="400000"/>
          </a:ln>
        </p:spPr>
      </p:pic>
      <p:sp>
        <p:nvSpPr>
          <p:cNvPr id="565" name="Shape 565"/>
          <p:cNvSpPr/>
          <p:nvPr/>
        </p:nvSpPr>
        <p:spPr>
          <a:xfrm>
            <a:off x="4333487" y="11489770"/>
            <a:ext cx="8966846" cy="6985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marR="457200" defTabSz="457200">
              <a:defRPr sz="4000">
                <a:latin typeface="Calibri"/>
                <a:ea typeface="Calibri"/>
                <a:cs typeface="Calibri"/>
                <a:sym typeface="Calibri"/>
              </a:defRPr>
            </a:lvl1pPr>
          </a:lstStyle>
          <a:p>
            <a:r>
              <a:t>“JUST Capital” (See Non-Profit in NYC)</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Shape 567"/>
          <p:cNvSpPr/>
          <p:nvPr/>
        </p:nvSpPr>
        <p:spPr>
          <a:xfrm>
            <a:off x="1362130" y="3273035"/>
            <a:ext cx="22030392" cy="48768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marR="457200" algn="l" defTabSz="457200">
              <a:defRPr sz="4000">
                <a:latin typeface="Calibri"/>
                <a:ea typeface="Calibri"/>
                <a:cs typeface="Calibri"/>
                <a:sym typeface="Calibri"/>
              </a:defRPr>
            </a:pPr>
            <a:r>
              <a:t>Aware is currently operating through data that will exist once a survey function is implemented.</a:t>
            </a:r>
          </a:p>
          <a:p>
            <a:pPr marR="457200" algn="l" defTabSz="457200">
              <a:defRPr sz="4000">
                <a:latin typeface="Calibri"/>
                <a:ea typeface="Calibri"/>
                <a:cs typeface="Calibri"/>
                <a:sym typeface="Calibri"/>
              </a:defRPr>
            </a:pPr>
            <a:endParaRPr/>
          </a:p>
          <a:p>
            <a:pPr marR="457200" algn="l" defTabSz="457200">
              <a:defRPr sz="4000">
                <a:latin typeface="Calibri"/>
                <a:ea typeface="Calibri"/>
                <a:cs typeface="Calibri"/>
                <a:sym typeface="Calibri"/>
              </a:defRPr>
            </a:pPr>
            <a:r>
              <a:t>Aware is collecting the data through a service that is similar to other employee-employer engagement applications, but is novel because of the metric that will be constructed and the service that is entirely for solving the gender pay gap.</a:t>
            </a:r>
          </a:p>
          <a:p>
            <a:pPr marR="457200" algn="l" defTabSz="457200">
              <a:defRPr sz="4000">
                <a:latin typeface="Calibri"/>
                <a:ea typeface="Calibri"/>
                <a:cs typeface="Calibri"/>
                <a:sym typeface="Calibri"/>
              </a:defRPr>
            </a:pPr>
            <a:endParaRPr/>
          </a:p>
          <a:p>
            <a:pPr marR="457200" algn="l" defTabSz="457200">
              <a:defRPr sz="4000">
                <a:latin typeface="Calibri"/>
                <a:ea typeface="Calibri"/>
                <a:cs typeface="Calibri"/>
                <a:sym typeface="Calibri"/>
              </a:defRPr>
            </a:pPr>
            <a:r>
              <a:t>External APIs, primarily the MIDAAS API will be used.</a:t>
            </a:r>
          </a:p>
        </p:txBody>
      </p:sp>
      <p:sp>
        <p:nvSpPr>
          <p:cNvPr id="568" name="Shape 568"/>
          <p:cNvSpPr/>
          <p:nvPr/>
        </p:nvSpPr>
        <p:spPr>
          <a:xfrm>
            <a:off x="9029302" y="869965"/>
            <a:ext cx="6325395"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b="1">
                <a:latin typeface="+mj-lt"/>
                <a:ea typeface="+mj-ea"/>
                <a:cs typeface="+mj-cs"/>
                <a:sym typeface="Helvetica"/>
              </a:defRPr>
            </a:lvl1pPr>
          </a:lstStyle>
          <a:p>
            <a:r>
              <a:t>Data Used</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 name="Shape 570"/>
          <p:cNvSpPr/>
          <p:nvPr/>
        </p:nvSpPr>
        <p:spPr>
          <a:xfrm>
            <a:off x="2157269" y="741786"/>
            <a:ext cx="20705111"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0000" b="1">
                <a:latin typeface="+mj-lt"/>
                <a:ea typeface="+mj-ea"/>
                <a:cs typeface="+mj-cs"/>
                <a:sym typeface="Helvetica"/>
              </a:defRPr>
            </a:lvl1pPr>
          </a:lstStyle>
          <a:p>
            <a:r>
              <a:t>Join Us in Hacking the Pay Gap</a:t>
            </a:r>
          </a:p>
        </p:txBody>
      </p:sp>
      <p:pic>
        <p:nvPicPr>
          <p:cNvPr id="571" name="paygap.jpg"/>
          <p:cNvPicPr>
            <a:picLocks noChangeAspect="1"/>
          </p:cNvPicPr>
          <p:nvPr/>
        </p:nvPicPr>
        <p:blipFill>
          <a:blip r:embed="rId3">
            <a:extLst/>
          </a:blip>
          <a:stretch>
            <a:fillRect/>
          </a:stretch>
        </p:blipFill>
        <p:spPr>
          <a:xfrm>
            <a:off x="4218755" y="4138498"/>
            <a:ext cx="13809642" cy="3926002"/>
          </a:xfrm>
          <a:prstGeom prst="rect">
            <a:avLst/>
          </a:prstGeom>
          <a:ln w="12700">
            <a:miter lim="400000"/>
          </a:ln>
        </p:spPr>
      </p:pic>
      <p:sp>
        <p:nvSpPr>
          <p:cNvPr id="572" name="Shape 572"/>
          <p:cNvSpPr/>
          <p:nvPr/>
        </p:nvSpPr>
        <p:spPr>
          <a:xfrm>
            <a:off x="2394306" y="8728950"/>
            <a:ext cx="23360346" cy="1919350"/>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000">
                <a:latin typeface="Helvetica Neue Light"/>
                <a:ea typeface="Helvetica Neue Light"/>
                <a:cs typeface="Helvetica Neue Light"/>
                <a:sym typeface="Helvetica Neue Light"/>
              </a:defRPr>
            </a:pPr>
            <a:r>
              <a:t>Twitter: @AwareAppUSA</a:t>
            </a:r>
          </a:p>
          <a:p>
            <a:pPr algn="l">
              <a:defRPr sz="3000">
                <a:latin typeface="Helvetica Neue Light"/>
                <a:ea typeface="Helvetica Neue Light"/>
                <a:cs typeface="Helvetica Neue Light"/>
                <a:sym typeface="Helvetica Neue Light"/>
              </a:defRPr>
            </a:pPr>
            <a:r>
              <a:t>Email: </a:t>
            </a:r>
            <a:r>
              <a:rPr u="sng">
                <a:solidFill>
                  <a:srgbClr val="0000FF"/>
                </a:solidFill>
                <a:uFill>
                  <a:solidFill>
                    <a:srgbClr val="0000FF"/>
                  </a:solidFill>
                </a:uFill>
                <a:hlinkClick r:id="rId4"/>
              </a:rPr>
              <a:t>awareappusa@gmail.com</a:t>
            </a:r>
          </a:p>
          <a:p>
            <a:pPr algn="l">
              <a:defRPr sz="3000">
                <a:latin typeface="Helvetica Neue Light"/>
                <a:ea typeface="Helvetica Neue Light"/>
                <a:cs typeface="Helvetica Neue Light"/>
                <a:sym typeface="Helvetica Neue Light"/>
              </a:defRPr>
            </a:pPr>
            <a:r>
              <a:t>Read about us: </a:t>
            </a:r>
            <a:r>
              <a:rPr u="sng">
                <a:solidFill>
                  <a:srgbClr val="0000FF"/>
                </a:solidFill>
                <a:uFill>
                  <a:solidFill>
                    <a:srgbClr val="0000FF"/>
                  </a:solidFill>
                </a:uFill>
                <a:hlinkClick r:id="rId5"/>
              </a:rPr>
              <a:t>https://medium.com/presidential-innovation-fellows/how-we-hacked-the-gender-pay-gap-1d7a9304950</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Shape 576"/>
          <p:cNvSpPr/>
          <p:nvPr/>
        </p:nvSpPr>
        <p:spPr>
          <a:xfrm>
            <a:off x="8494172" y="758718"/>
            <a:ext cx="14368208" cy="1625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lvl1pPr algn="l">
              <a:defRPr sz="10000" b="1">
                <a:latin typeface="+mj-lt"/>
                <a:ea typeface="+mj-ea"/>
                <a:cs typeface="+mj-cs"/>
                <a:sym typeface="Helvetica"/>
              </a:defRPr>
            </a:lvl1pPr>
          </a:lstStyle>
          <a:p>
            <a:r>
              <a:t>Thank You</a:t>
            </a:r>
          </a:p>
        </p:txBody>
      </p:sp>
      <p:sp>
        <p:nvSpPr>
          <p:cNvPr id="577" name="Shape 577"/>
          <p:cNvSpPr/>
          <p:nvPr/>
        </p:nvSpPr>
        <p:spPr>
          <a:xfrm>
            <a:off x="2670438" y="2997200"/>
            <a:ext cx="20543310" cy="7721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r>
              <a:t>"Perhaps the most impactful use of HR analytics is how data can be used to influence top leaders…When armed with facts that are clear and actionable, decision makers will be able to tackle pinpointed organizational issues, and use resources appropriately.”</a:t>
            </a:r>
          </a:p>
          <a:p>
            <a:pPr algn="l"/>
            <a:r>
              <a:t>-Anne Loehr</a:t>
            </a:r>
          </a:p>
          <a:p>
            <a:pPr algn="l"/>
            <a:endParaRPr/>
          </a:p>
          <a:p>
            <a:pPr algn="l"/>
            <a:r>
              <a:t>“We shouldn’t think of a technology as radical or transformative unless it benefits every single person.”</a:t>
            </a:r>
          </a:p>
          <a:p>
            <a:pPr algn="l"/>
            <a:r>
              <a:t>-D. J. Patil, Chief Data Scientist, Office of Science and Technology Policy, White House</a:t>
            </a:r>
          </a:p>
        </p:txBody>
      </p:sp>
    </p:spTree>
  </p:cSld>
  <p:clrMapOvr>
    <a:masterClrMapping/>
  </p:clrMapOvr>
  <p:transition spd="slow"/>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577"/>
                                        </p:tgtEl>
                                        <p:attrNameLst>
                                          <p:attrName>style.visibility</p:attrName>
                                        </p:attrNameLst>
                                      </p:cBhvr>
                                      <p:to>
                                        <p:strVal val="visible"/>
                                      </p:to>
                                    </p:set>
                                    <p:animEffect transition="in" filter="dissolve">
                                      <p:cBhvr>
                                        <p:cTn id="7" dur="1000"/>
                                        <p:tgtEl>
                                          <p:spTgt spid="5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 grpId="1"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4" name="Group 144"/>
          <p:cNvGrpSpPr/>
          <p:nvPr/>
        </p:nvGrpSpPr>
        <p:grpSpPr>
          <a:xfrm>
            <a:off x="2225681" y="1103907"/>
            <a:ext cx="21164932" cy="6724621"/>
            <a:chOff x="0" y="-1"/>
            <a:chExt cx="21164931" cy="6724619"/>
          </a:xfrm>
        </p:grpSpPr>
        <p:sp>
          <p:nvSpPr>
            <p:cNvPr id="142" name="Shape 142"/>
            <p:cNvSpPr/>
            <p:nvPr/>
          </p:nvSpPr>
          <p:spPr>
            <a:xfrm>
              <a:off x="8913320" y="-2"/>
              <a:ext cx="3338291"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10000" b="1">
                  <a:latin typeface="+mj-lt"/>
                  <a:ea typeface="+mj-ea"/>
                  <a:cs typeface="+mj-cs"/>
                  <a:sym typeface="Helvetica"/>
                </a:defRPr>
              </a:lvl1pPr>
            </a:lstStyle>
            <a:p>
              <a:r>
                <a:t>Team</a:t>
              </a:r>
            </a:p>
          </p:txBody>
        </p:sp>
        <p:sp>
          <p:nvSpPr>
            <p:cNvPr id="143" name="Shape 143"/>
            <p:cNvSpPr/>
            <p:nvPr/>
          </p:nvSpPr>
          <p:spPr>
            <a:xfrm>
              <a:off x="-1" y="171805"/>
              <a:ext cx="21164932" cy="6552814"/>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defRPr sz="7000">
                  <a:latin typeface="Helvetica Neue Light"/>
                  <a:ea typeface="Helvetica Neue Light"/>
                  <a:cs typeface="Helvetica Neue Light"/>
                  <a:sym typeface="Helvetica Neue Light"/>
                </a:defRPr>
              </a:pPr>
              <a:endParaRPr/>
            </a:p>
            <a:p>
              <a:pPr>
                <a:defRPr sz="7000">
                  <a:latin typeface="Helvetica Neue Light"/>
                  <a:ea typeface="Helvetica Neue Light"/>
                  <a:cs typeface="Helvetica Neue Light"/>
                  <a:sym typeface="Helvetica Neue Light"/>
                </a:defRPr>
              </a:pPr>
              <a:endParaRPr/>
            </a:p>
            <a:p>
              <a:pPr>
                <a:defRPr sz="7000">
                  <a:latin typeface="Helvetica Neue Light"/>
                  <a:ea typeface="Helvetica Neue Light"/>
                  <a:cs typeface="Helvetica Neue Light"/>
                  <a:sym typeface="Helvetica Neue Light"/>
                </a:defRPr>
              </a:pPr>
              <a:r>
                <a:t>Steven Babitch - Presidential Innovation Fellow Mentor</a:t>
              </a:r>
            </a:p>
            <a:p>
              <a:pPr algn="l">
                <a:defRPr sz="7000">
                  <a:latin typeface="Helvetica Neue Light"/>
                  <a:ea typeface="Helvetica Neue Light"/>
                  <a:cs typeface="Helvetica Neue Light"/>
                  <a:sym typeface="Helvetica Neue Light"/>
                </a:defRPr>
              </a:pPr>
              <a:r>
                <a:t>Margaret Furr</a:t>
              </a:r>
            </a:p>
            <a:p>
              <a:pPr algn="l">
                <a:defRPr sz="7000">
                  <a:latin typeface="Helvetica Neue Light"/>
                  <a:ea typeface="Helvetica Neue Light"/>
                  <a:cs typeface="Helvetica Neue Light"/>
                  <a:sym typeface="Helvetica Neue Light"/>
                </a:defRPr>
              </a:pPr>
              <a:r>
                <a:t>Neil Martis</a:t>
              </a:r>
            </a:p>
            <a:p>
              <a:pPr algn="l">
                <a:defRPr sz="7000">
                  <a:latin typeface="Helvetica Neue Light"/>
                  <a:ea typeface="Helvetica Neue Light"/>
                  <a:cs typeface="Helvetica Neue Light"/>
                  <a:sym typeface="Helvetica Neue Light"/>
                </a:defRPr>
              </a:pPr>
              <a:r>
                <a:t>Lyndsey Newsome</a:t>
              </a:r>
            </a:p>
          </p:txBody>
        </p:sp>
      </p:grpSp>
    </p:spTree>
  </p:cSld>
  <p:clrMapOvr>
    <a:masterClrMapping/>
  </p:clrMapOvr>
  <mc:AlternateContent xmlns:mc="http://schemas.openxmlformats.org/markup-compatibility/2006" xmlns:p14="http://schemas.microsoft.com/office/powerpoint/2010/main">
    <mc:Choice Requires="p14">
      <p:transition advClick="0" advTm="0">
        <p:dissolve/>
      </p:transition>
    </mc:Choice>
    <mc:Fallback xmlns="">
      <p:transition spd="fast">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6" name="image3.png"/>
          <p:cNvPicPr>
            <a:picLocks noChangeAspect="1"/>
          </p:cNvPicPr>
          <p:nvPr/>
        </p:nvPicPr>
        <p:blipFill>
          <a:blip r:embed="rId2">
            <a:extLst/>
          </a:blip>
          <a:srcRect l="31065" t="7543" r="31065" b="14951"/>
          <a:stretch>
            <a:fillRect/>
          </a:stretch>
        </p:blipFill>
        <p:spPr>
          <a:xfrm>
            <a:off x="14267557" y="2080745"/>
            <a:ext cx="3366602" cy="6890081"/>
          </a:xfrm>
          <a:prstGeom prst="rect">
            <a:avLst/>
          </a:prstGeom>
          <a:ln w="12700">
            <a:miter lim="400000"/>
          </a:ln>
        </p:spPr>
      </p:pic>
      <p:pic>
        <p:nvPicPr>
          <p:cNvPr id="147" name="image4.png"/>
          <p:cNvPicPr>
            <a:picLocks noChangeAspect="1"/>
          </p:cNvPicPr>
          <p:nvPr/>
        </p:nvPicPr>
        <p:blipFill>
          <a:blip r:embed="rId3">
            <a:extLst/>
          </a:blip>
          <a:srcRect l="31074" t="6353" r="31074" b="16089"/>
          <a:stretch>
            <a:fillRect/>
          </a:stretch>
        </p:blipFill>
        <p:spPr>
          <a:xfrm>
            <a:off x="18167943" y="2015458"/>
            <a:ext cx="3426621" cy="7020846"/>
          </a:xfrm>
          <a:prstGeom prst="rect">
            <a:avLst/>
          </a:prstGeom>
          <a:ln w="12700">
            <a:miter lim="400000"/>
          </a:ln>
        </p:spPr>
      </p:pic>
      <p:grpSp>
        <p:nvGrpSpPr>
          <p:cNvPr id="172" name="Group 172"/>
          <p:cNvGrpSpPr/>
          <p:nvPr/>
        </p:nvGrpSpPr>
        <p:grpSpPr>
          <a:xfrm>
            <a:off x="1880154" y="1178329"/>
            <a:ext cx="9144007" cy="3005969"/>
            <a:chOff x="0" y="0"/>
            <a:chExt cx="9144005" cy="3005967"/>
          </a:xfrm>
        </p:grpSpPr>
        <p:pic>
          <p:nvPicPr>
            <p:cNvPr id="148" name="image5.png"/>
            <p:cNvPicPr>
              <a:picLocks noChangeAspect="1"/>
            </p:cNvPicPr>
            <p:nvPr/>
          </p:nvPicPr>
          <p:blipFill>
            <a:blip r:embed="rId4">
              <a:extLst/>
            </a:blip>
            <a:srcRect l="16373" t="6635" r="16373" b="19669"/>
            <a:stretch>
              <a:fillRect/>
            </a:stretch>
          </p:blipFill>
          <p:spPr>
            <a:xfrm>
              <a:off x="8229602" y="2003977"/>
              <a:ext cx="914402" cy="1001991"/>
            </a:xfrm>
            <a:prstGeom prst="rect">
              <a:avLst/>
            </a:prstGeom>
            <a:ln w="12700" cap="flat">
              <a:noFill/>
              <a:miter lim="400000"/>
            </a:ln>
            <a:effectLst/>
          </p:spPr>
        </p:pic>
        <p:grpSp>
          <p:nvGrpSpPr>
            <p:cNvPr id="171" name="Group 171"/>
            <p:cNvGrpSpPr/>
            <p:nvPr/>
          </p:nvGrpSpPr>
          <p:grpSpPr>
            <a:xfrm>
              <a:off x="-1" y="-1"/>
              <a:ext cx="9144007" cy="2003983"/>
              <a:chOff x="0" y="0"/>
              <a:chExt cx="9144005" cy="2003981"/>
            </a:xfrm>
          </p:grpSpPr>
          <p:grpSp>
            <p:nvGrpSpPr>
              <p:cNvPr id="159" name="Group 159"/>
              <p:cNvGrpSpPr/>
              <p:nvPr/>
            </p:nvGrpSpPr>
            <p:grpSpPr>
              <a:xfrm>
                <a:off x="0" y="-1"/>
                <a:ext cx="9144006" cy="1001993"/>
                <a:chOff x="0" y="0"/>
                <a:chExt cx="9144005" cy="1001991"/>
              </a:xfrm>
            </p:grpSpPr>
            <p:pic>
              <p:nvPicPr>
                <p:cNvPr id="149" name="image5.png"/>
                <p:cNvPicPr>
                  <a:picLocks noChangeAspect="1"/>
                </p:cNvPicPr>
                <p:nvPr/>
              </p:nvPicPr>
              <p:blipFill>
                <a:blip r:embed="rId4">
                  <a:extLst/>
                </a:blip>
                <a:srcRect l="16373" t="6635" r="16372" b="19668"/>
                <a:stretch>
                  <a:fillRect/>
                </a:stretch>
              </p:blipFill>
              <p:spPr>
                <a:xfrm>
                  <a:off x="0" y="-1"/>
                  <a:ext cx="914401" cy="1001993"/>
                </a:xfrm>
                <a:prstGeom prst="rect">
                  <a:avLst/>
                </a:prstGeom>
                <a:ln w="12700" cap="flat">
                  <a:noFill/>
                  <a:miter lim="400000"/>
                </a:ln>
                <a:effectLst/>
              </p:spPr>
            </p:pic>
            <p:pic>
              <p:nvPicPr>
                <p:cNvPr id="150" name="image5.png"/>
                <p:cNvPicPr>
                  <a:picLocks noChangeAspect="1"/>
                </p:cNvPicPr>
                <p:nvPr/>
              </p:nvPicPr>
              <p:blipFill>
                <a:blip r:embed="rId4">
                  <a:extLst/>
                </a:blip>
                <a:srcRect l="16373" t="6635" r="16373" b="19668"/>
                <a:stretch>
                  <a:fillRect/>
                </a:stretch>
              </p:blipFill>
              <p:spPr>
                <a:xfrm>
                  <a:off x="914400" y="-1"/>
                  <a:ext cx="914403" cy="1001993"/>
                </a:xfrm>
                <a:prstGeom prst="rect">
                  <a:avLst/>
                </a:prstGeom>
                <a:ln w="12700" cap="flat">
                  <a:noFill/>
                  <a:miter lim="400000"/>
                </a:ln>
                <a:effectLst/>
              </p:spPr>
            </p:pic>
            <p:pic>
              <p:nvPicPr>
                <p:cNvPr id="151" name="image5.png"/>
                <p:cNvPicPr>
                  <a:picLocks noChangeAspect="1"/>
                </p:cNvPicPr>
                <p:nvPr/>
              </p:nvPicPr>
              <p:blipFill>
                <a:blip r:embed="rId4">
                  <a:extLst/>
                </a:blip>
                <a:srcRect l="16373" t="6635" r="16373" b="19668"/>
                <a:stretch>
                  <a:fillRect/>
                </a:stretch>
              </p:blipFill>
              <p:spPr>
                <a:xfrm>
                  <a:off x="1828800" y="-1"/>
                  <a:ext cx="914402" cy="1001993"/>
                </a:xfrm>
                <a:prstGeom prst="rect">
                  <a:avLst/>
                </a:prstGeom>
                <a:ln w="12700" cap="flat">
                  <a:noFill/>
                  <a:miter lim="400000"/>
                </a:ln>
                <a:effectLst/>
              </p:spPr>
            </p:pic>
            <p:pic>
              <p:nvPicPr>
                <p:cNvPr id="152" name="image5.png"/>
                <p:cNvPicPr>
                  <a:picLocks noChangeAspect="1"/>
                </p:cNvPicPr>
                <p:nvPr/>
              </p:nvPicPr>
              <p:blipFill>
                <a:blip r:embed="rId4">
                  <a:extLst/>
                </a:blip>
                <a:srcRect l="16373" t="6635" r="16373" b="19668"/>
                <a:stretch>
                  <a:fillRect/>
                </a:stretch>
              </p:blipFill>
              <p:spPr>
                <a:xfrm>
                  <a:off x="2743201" y="-1"/>
                  <a:ext cx="914402" cy="1001993"/>
                </a:xfrm>
                <a:prstGeom prst="rect">
                  <a:avLst/>
                </a:prstGeom>
                <a:ln w="12700" cap="flat">
                  <a:noFill/>
                  <a:miter lim="400000"/>
                </a:ln>
                <a:effectLst/>
              </p:spPr>
            </p:pic>
            <p:pic>
              <p:nvPicPr>
                <p:cNvPr id="153" name="image5.png"/>
                <p:cNvPicPr>
                  <a:picLocks noChangeAspect="1"/>
                </p:cNvPicPr>
                <p:nvPr/>
              </p:nvPicPr>
              <p:blipFill>
                <a:blip r:embed="rId4">
                  <a:extLst/>
                </a:blip>
                <a:srcRect l="16373" t="6635" r="16373" b="19668"/>
                <a:stretch>
                  <a:fillRect/>
                </a:stretch>
              </p:blipFill>
              <p:spPr>
                <a:xfrm>
                  <a:off x="3657601" y="-1"/>
                  <a:ext cx="914403" cy="1001993"/>
                </a:xfrm>
                <a:prstGeom prst="rect">
                  <a:avLst/>
                </a:prstGeom>
                <a:ln w="12700" cap="flat">
                  <a:noFill/>
                  <a:miter lim="400000"/>
                </a:ln>
                <a:effectLst/>
              </p:spPr>
            </p:pic>
            <p:pic>
              <p:nvPicPr>
                <p:cNvPr id="154" name="image5.png"/>
                <p:cNvPicPr>
                  <a:picLocks noChangeAspect="1"/>
                </p:cNvPicPr>
                <p:nvPr/>
              </p:nvPicPr>
              <p:blipFill>
                <a:blip r:embed="rId4">
                  <a:extLst/>
                </a:blip>
                <a:srcRect l="16373" t="6635" r="16373" b="19668"/>
                <a:stretch>
                  <a:fillRect/>
                </a:stretch>
              </p:blipFill>
              <p:spPr>
                <a:xfrm>
                  <a:off x="4572002" y="-1"/>
                  <a:ext cx="914402" cy="1001993"/>
                </a:xfrm>
                <a:prstGeom prst="rect">
                  <a:avLst/>
                </a:prstGeom>
                <a:ln w="12700" cap="flat">
                  <a:noFill/>
                  <a:miter lim="400000"/>
                </a:ln>
                <a:effectLst/>
              </p:spPr>
            </p:pic>
            <p:pic>
              <p:nvPicPr>
                <p:cNvPr id="155" name="image5.png"/>
                <p:cNvPicPr>
                  <a:picLocks noChangeAspect="1"/>
                </p:cNvPicPr>
                <p:nvPr/>
              </p:nvPicPr>
              <p:blipFill>
                <a:blip r:embed="rId4">
                  <a:extLst/>
                </a:blip>
                <a:srcRect l="16373" t="6635" r="16373" b="19668"/>
                <a:stretch>
                  <a:fillRect/>
                </a:stretch>
              </p:blipFill>
              <p:spPr>
                <a:xfrm>
                  <a:off x="5486402" y="-1"/>
                  <a:ext cx="914403" cy="1001993"/>
                </a:xfrm>
                <a:prstGeom prst="rect">
                  <a:avLst/>
                </a:prstGeom>
                <a:ln w="12700" cap="flat">
                  <a:noFill/>
                  <a:miter lim="400000"/>
                </a:ln>
                <a:effectLst/>
              </p:spPr>
            </p:pic>
            <p:pic>
              <p:nvPicPr>
                <p:cNvPr id="156" name="image5.png"/>
                <p:cNvPicPr>
                  <a:picLocks noChangeAspect="1"/>
                </p:cNvPicPr>
                <p:nvPr/>
              </p:nvPicPr>
              <p:blipFill>
                <a:blip r:embed="rId4">
                  <a:extLst/>
                </a:blip>
                <a:srcRect l="16373" t="6635" r="16373" b="19668"/>
                <a:stretch>
                  <a:fillRect/>
                </a:stretch>
              </p:blipFill>
              <p:spPr>
                <a:xfrm>
                  <a:off x="6400803" y="-1"/>
                  <a:ext cx="914402" cy="1001993"/>
                </a:xfrm>
                <a:prstGeom prst="rect">
                  <a:avLst/>
                </a:prstGeom>
                <a:ln w="12700" cap="flat">
                  <a:noFill/>
                  <a:miter lim="400000"/>
                </a:ln>
                <a:effectLst/>
              </p:spPr>
            </p:pic>
            <p:pic>
              <p:nvPicPr>
                <p:cNvPr id="157" name="image5.png"/>
                <p:cNvPicPr>
                  <a:picLocks noChangeAspect="1"/>
                </p:cNvPicPr>
                <p:nvPr/>
              </p:nvPicPr>
              <p:blipFill>
                <a:blip r:embed="rId4">
                  <a:extLst/>
                </a:blip>
                <a:srcRect l="16373" t="6635" r="16373" b="19668"/>
                <a:stretch>
                  <a:fillRect/>
                </a:stretch>
              </p:blipFill>
              <p:spPr>
                <a:xfrm>
                  <a:off x="7315203" y="-1"/>
                  <a:ext cx="914403" cy="1001993"/>
                </a:xfrm>
                <a:prstGeom prst="rect">
                  <a:avLst/>
                </a:prstGeom>
                <a:ln w="12700" cap="flat">
                  <a:noFill/>
                  <a:miter lim="400000"/>
                </a:ln>
                <a:effectLst/>
              </p:spPr>
            </p:pic>
            <p:pic>
              <p:nvPicPr>
                <p:cNvPr id="158" name="image5.png"/>
                <p:cNvPicPr>
                  <a:picLocks noChangeAspect="1"/>
                </p:cNvPicPr>
                <p:nvPr/>
              </p:nvPicPr>
              <p:blipFill>
                <a:blip r:embed="rId4">
                  <a:extLst/>
                </a:blip>
                <a:srcRect l="16373" t="6635" r="16373" b="19668"/>
                <a:stretch>
                  <a:fillRect/>
                </a:stretch>
              </p:blipFill>
              <p:spPr>
                <a:xfrm>
                  <a:off x="8229603" y="-1"/>
                  <a:ext cx="914403" cy="1001993"/>
                </a:xfrm>
                <a:prstGeom prst="rect">
                  <a:avLst/>
                </a:prstGeom>
                <a:ln w="12700" cap="flat">
                  <a:noFill/>
                  <a:miter lim="400000"/>
                </a:ln>
                <a:effectLst/>
              </p:spPr>
            </p:pic>
          </p:grpSp>
          <p:grpSp>
            <p:nvGrpSpPr>
              <p:cNvPr id="170" name="Group 170"/>
              <p:cNvGrpSpPr/>
              <p:nvPr/>
            </p:nvGrpSpPr>
            <p:grpSpPr>
              <a:xfrm>
                <a:off x="0" y="1001989"/>
                <a:ext cx="9144006" cy="1001993"/>
                <a:chOff x="0" y="0"/>
                <a:chExt cx="9144005" cy="1001992"/>
              </a:xfrm>
            </p:grpSpPr>
            <p:pic>
              <p:nvPicPr>
                <p:cNvPr id="160" name="image5.png"/>
                <p:cNvPicPr>
                  <a:picLocks noChangeAspect="1"/>
                </p:cNvPicPr>
                <p:nvPr/>
              </p:nvPicPr>
              <p:blipFill>
                <a:blip r:embed="rId4">
                  <a:extLst/>
                </a:blip>
                <a:srcRect l="16373" t="6635" r="16372" b="19668"/>
                <a:stretch>
                  <a:fillRect/>
                </a:stretch>
              </p:blipFill>
              <p:spPr>
                <a:xfrm>
                  <a:off x="0" y="0"/>
                  <a:ext cx="914401" cy="1001993"/>
                </a:xfrm>
                <a:prstGeom prst="rect">
                  <a:avLst/>
                </a:prstGeom>
                <a:ln w="12700" cap="flat">
                  <a:noFill/>
                  <a:miter lim="400000"/>
                </a:ln>
                <a:effectLst/>
              </p:spPr>
            </p:pic>
            <p:pic>
              <p:nvPicPr>
                <p:cNvPr id="161" name="image5.png"/>
                <p:cNvPicPr>
                  <a:picLocks noChangeAspect="1"/>
                </p:cNvPicPr>
                <p:nvPr/>
              </p:nvPicPr>
              <p:blipFill>
                <a:blip r:embed="rId4">
                  <a:extLst/>
                </a:blip>
                <a:srcRect l="16373" t="6635" r="16373" b="19668"/>
                <a:stretch>
                  <a:fillRect/>
                </a:stretch>
              </p:blipFill>
              <p:spPr>
                <a:xfrm>
                  <a:off x="914400" y="0"/>
                  <a:ext cx="914403" cy="1001993"/>
                </a:xfrm>
                <a:prstGeom prst="rect">
                  <a:avLst/>
                </a:prstGeom>
                <a:ln w="12700" cap="flat">
                  <a:noFill/>
                  <a:miter lim="400000"/>
                </a:ln>
                <a:effectLst/>
              </p:spPr>
            </p:pic>
            <p:pic>
              <p:nvPicPr>
                <p:cNvPr id="162" name="image5.png"/>
                <p:cNvPicPr>
                  <a:picLocks noChangeAspect="1"/>
                </p:cNvPicPr>
                <p:nvPr/>
              </p:nvPicPr>
              <p:blipFill>
                <a:blip r:embed="rId4">
                  <a:extLst/>
                </a:blip>
                <a:srcRect l="16373" t="6635" r="16373" b="19668"/>
                <a:stretch>
                  <a:fillRect/>
                </a:stretch>
              </p:blipFill>
              <p:spPr>
                <a:xfrm>
                  <a:off x="1828800" y="0"/>
                  <a:ext cx="914402" cy="1001993"/>
                </a:xfrm>
                <a:prstGeom prst="rect">
                  <a:avLst/>
                </a:prstGeom>
                <a:ln w="12700" cap="flat">
                  <a:noFill/>
                  <a:miter lim="400000"/>
                </a:ln>
                <a:effectLst/>
              </p:spPr>
            </p:pic>
            <p:pic>
              <p:nvPicPr>
                <p:cNvPr id="163" name="image5.png"/>
                <p:cNvPicPr>
                  <a:picLocks noChangeAspect="1"/>
                </p:cNvPicPr>
                <p:nvPr/>
              </p:nvPicPr>
              <p:blipFill>
                <a:blip r:embed="rId4">
                  <a:extLst/>
                </a:blip>
                <a:srcRect l="16373" t="6635" r="16373" b="19668"/>
                <a:stretch>
                  <a:fillRect/>
                </a:stretch>
              </p:blipFill>
              <p:spPr>
                <a:xfrm>
                  <a:off x="2743201" y="0"/>
                  <a:ext cx="914402" cy="1001993"/>
                </a:xfrm>
                <a:prstGeom prst="rect">
                  <a:avLst/>
                </a:prstGeom>
                <a:ln w="12700" cap="flat">
                  <a:noFill/>
                  <a:miter lim="400000"/>
                </a:ln>
                <a:effectLst/>
              </p:spPr>
            </p:pic>
            <p:pic>
              <p:nvPicPr>
                <p:cNvPr id="164" name="image5.png"/>
                <p:cNvPicPr>
                  <a:picLocks noChangeAspect="1"/>
                </p:cNvPicPr>
                <p:nvPr/>
              </p:nvPicPr>
              <p:blipFill>
                <a:blip r:embed="rId4">
                  <a:extLst/>
                </a:blip>
                <a:srcRect l="16373" t="6635" r="16373" b="19668"/>
                <a:stretch>
                  <a:fillRect/>
                </a:stretch>
              </p:blipFill>
              <p:spPr>
                <a:xfrm>
                  <a:off x="3657601" y="0"/>
                  <a:ext cx="914403" cy="1001993"/>
                </a:xfrm>
                <a:prstGeom prst="rect">
                  <a:avLst/>
                </a:prstGeom>
                <a:ln w="12700" cap="flat">
                  <a:noFill/>
                  <a:miter lim="400000"/>
                </a:ln>
                <a:effectLst/>
              </p:spPr>
            </p:pic>
            <p:pic>
              <p:nvPicPr>
                <p:cNvPr id="165" name="image5.png"/>
                <p:cNvPicPr>
                  <a:picLocks noChangeAspect="1"/>
                </p:cNvPicPr>
                <p:nvPr/>
              </p:nvPicPr>
              <p:blipFill>
                <a:blip r:embed="rId4">
                  <a:extLst/>
                </a:blip>
                <a:srcRect l="16373" t="6635" r="16373" b="19668"/>
                <a:stretch>
                  <a:fillRect/>
                </a:stretch>
              </p:blipFill>
              <p:spPr>
                <a:xfrm>
                  <a:off x="4572002" y="0"/>
                  <a:ext cx="914402" cy="1001993"/>
                </a:xfrm>
                <a:prstGeom prst="rect">
                  <a:avLst/>
                </a:prstGeom>
                <a:ln w="12700" cap="flat">
                  <a:noFill/>
                  <a:miter lim="400000"/>
                </a:ln>
                <a:effectLst/>
              </p:spPr>
            </p:pic>
            <p:pic>
              <p:nvPicPr>
                <p:cNvPr id="166" name="image5.png"/>
                <p:cNvPicPr>
                  <a:picLocks noChangeAspect="1"/>
                </p:cNvPicPr>
                <p:nvPr/>
              </p:nvPicPr>
              <p:blipFill>
                <a:blip r:embed="rId4">
                  <a:extLst/>
                </a:blip>
                <a:srcRect l="16373" t="6635" r="16373" b="19668"/>
                <a:stretch>
                  <a:fillRect/>
                </a:stretch>
              </p:blipFill>
              <p:spPr>
                <a:xfrm>
                  <a:off x="5486402" y="0"/>
                  <a:ext cx="914403" cy="1001993"/>
                </a:xfrm>
                <a:prstGeom prst="rect">
                  <a:avLst/>
                </a:prstGeom>
                <a:ln w="12700" cap="flat">
                  <a:noFill/>
                  <a:miter lim="400000"/>
                </a:ln>
                <a:effectLst/>
              </p:spPr>
            </p:pic>
            <p:pic>
              <p:nvPicPr>
                <p:cNvPr id="167" name="image5.png"/>
                <p:cNvPicPr>
                  <a:picLocks noChangeAspect="1"/>
                </p:cNvPicPr>
                <p:nvPr/>
              </p:nvPicPr>
              <p:blipFill>
                <a:blip r:embed="rId4">
                  <a:extLst/>
                </a:blip>
                <a:srcRect l="16373" t="6635" r="16373" b="19668"/>
                <a:stretch>
                  <a:fillRect/>
                </a:stretch>
              </p:blipFill>
              <p:spPr>
                <a:xfrm>
                  <a:off x="6400803" y="0"/>
                  <a:ext cx="914402" cy="1001993"/>
                </a:xfrm>
                <a:prstGeom prst="rect">
                  <a:avLst/>
                </a:prstGeom>
                <a:ln w="12700" cap="flat">
                  <a:noFill/>
                  <a:miter lim="400000"/>
                </a:ln>
                <a:effectLst/>
              </p:spPr>
            </p:pic>
            <p:pic>
              <p:nvPicPr>
                <p:cNvPr id="168" name="image5.png"/>
                <p:cNvPicPr>
                  <a:picLocks noChangeAspect="1"/>
                </p:cNvPicPr>
                <p:nvPr/>
              </p:nvPicPr>
              <p:blipFill>
                <a:blip r:embed="rId4">
                  <a:extLst/>
                </a:blip>
                <a:srcRect l="16373" t="6635" r="16373" b="19668"/>
                <a:stretch>
                  <a:fillRect/>
                </a:stretch>
              </p:blipFill>
              <p:spPr>
                <a:xfrm>
                  <a:off x="7315203" y="0"/>
                  <a:ext cx="914403" cy="1001993"/>
                </a:xfrm>
                <a:prstGeom prst="rect">
                  <a:avLst/>
                </a:prstGeom>
                <a:ln w="12700" cap="flat">
                  <a:noFill/>
                  <a:miter lim="400000"/>
                </a:ln>
                <a:effectLst/>
              </p:spPr>
            </p:pic>
            <p:pic>
              <p:nvPicPr>
                <p:cNvPr id="169" name="image5.png"/>
                <p:cNvPicPr>
                  <a:picLocks noChangeAspect="1"/>
                </p:cNvPicPr>
                <p:nvPr/>
              </p:nvPicPr>
              <p:blipFill>
                <a:blip r:embed="rId4">
                  <a:extLst/>
                </a:blip>
                <a:srcRect l="16373" t="6635" r="16373" b="19668"/>
                <a:stretch>
                  <a:fillRect/>
                </a:stretch>
              </p:blipFill>
              <p:spPr>
                <a:xfrm>
                  <a:off x="8229603" y="0"/>
                  <a:ext cx="914403" cy="1001993"/>
                </a:xfrm>
                <a:prstGeom prst="rect">
                  <a:avLst/>
                </a:prstGeom>
                <a:ln w="12700" cap="flat">
                  <a:noFill/>
                  <a:miter lim="400000"/>
                </a:ln>
                <a:effectLst/>
              </p:spPr>
            </p:pic>
          </p:grpSp>
        </p:grpSp>
      </p:grpSp>
      <p:grpSp>
        <p:nvGrpSpPr>
          <p:cNvPr id="263" name="Group 263"/>
          <p:cNvGrpSpPr/>
          <p:nvPr/>
        </p:nvGrpSpPr>
        <p:grpSpPr>
          <a:xfrm>
            <a:off x="1880153" y="3182307"/>
            <a:ext cx="9144008" cy="8015913"/>
            <a:chOff x="0" y="0"/>
            <a:chExt cx="9144006" cy="8015912"/>
          </a:xfrm>
        </p:grpSpPr>
        <p:pic>
          <p:nvPicPr>
            <p:cNvPr id="173" name="image5.png"/>
            <p:cNvPicPr>
              <a:picLocks noChangeAspect="1"/>
            </p:cNvPicPr>
            <p:nvPr/>
          </p:nvPicPr>
          <p:blipFill>
            <a:blip r:embed="rId4">
              <a:extLst/>
            </a:blip>
            <a:srcRect l="16373" t="6635" r="16373" b="19668"/>
            <a:stretch>
              <a:fillRect/>
            </a:stretch>
          </p:blipFill>
          <p:spPr>
            <a:xfrm>
              <a:off x="-1" y="0"/>
              <a:ext cx="914402" cy="1001990"/>
            </a:xfrm>
            <a:prstGeom prst="rect">
              <a:avLst/>
            </a:prstGeom>
            <a:ln w="12700" cap="flat">
              <a:noFill/>
              <a:miter lim="400000"/>
            </a:ln>
            <a:effectLst/>
          </p:spPr>
        </p:pic>
        <p:pic>
          <p:nvPicPr>
            <p:cNvPr id="174" name="image5.png"/>
            <p:cNvPicPr>
              <a:picLocks noChangeAspect="1"/>
            </p:cNvPicPr>
            <p:nvPr/>
          </p:nvPicPr>
          <p:blipFill>
            <a:blip r:embed="rId4">
              <a:extLst/>
            </a:blip>
            <a:srcRect l="16373" t="6635" r="16373" b="19668"/>
            <a:stretch>
              <a:fillRect/>
            </a:stretch>
          </p:blipFill>
          <p:spPr>
            <a:xfrm>
              <a:off x="914400" y="0"/>
              <a:ext cx="914402" cy="1001990"/>
            </a:xfrm>
            <a:prstGeom prst="rect">
              <a:avLst/>
            </a:prstGeom>
            <a:ln w="12700" cap="flat">
              <a:noFill/>
              <a:miter lim="400000"/>
            </a:ln>
            <a:effectLst/>
          </p:spPr>
        </p:pic>
        <p:pic>
          <p:nvPicPr>
            <p:cNvPr id="175" name="image5.png"/>
            <p:cNvPicPr>
              <a:picLocks noChangeAspect="1"/>
            </p:cNvPicPr>
            <p:nvPr/>
          </p:nvPicPr>
          <p:blipFill>
            <a:blip r:embed="rId4">
              <a:extLst/>
            </a:blip>
            <a:srcRect l="16373" t="6635" r="16373" b="19668"/>
            <a:stretch>
              <a:fillRect/>
            </a:stretch>
          </p:blipFill>
          <p:spPr>
            <a:xfrm>
              <a:off x="1828800" y="0"/>
              <a:ext cx="914402" cy="1001990"/>
            </a:xfrm>
            <a:prstGeom prst="rect">
              <a:avLst/>
            </a:prstGeom>
            <a:ln w="12700" cap="flat">
              <a:noFill/>
              <a:miter lim="400000"/>
            </a:ln>
            <a:effectLst/>
          </p:spPr>
        </p:pic>
        <p:pic>
          <p:nvPicPr>
            <p:cNvPr id="176" name="image5.png"/>
            <p:cNvPicPr>
              <a:picLocks noChangeAspect="1"/>
            </p:cNvPicPr>
            <p:nvPr/>
          </p:nvPicPr>
          <p:blipFill>
            <a:blip r:embed="rId4">
              <a:extLst/>
            </a:blip>
            <a:srcRect l="16373" t="6635" r="16373" b="19668"/>
            <a:stretch>
              <a:fillRect/>
            </a:stretch>
          </p:blipFill>
          <p:spPr>
            <a:xfrm>
              <a:off x="2743201" y="0"/>
              <a:ext cx="914402" cy="1001990"/>
            </a:xfrm>
            <a:prstGeom prst="rect">
              <a:avLst/>
            </a:prstGeom>
            <a:ln w="12700" cap="flat">
              <a:noFill/>
              <a:miter lim="400000"/>
            </a:ln>
            <a:effectLst/>
          </p:spPr>
        </p:pic>
        <p:pic>
          <p:nvPicPr>
            <p:cNvPr id="177" name="image5.png"/>
            <p:cNvPicPr>
              <a:picLocks noChangeAspect="1"/>
            </p:cNvPicPr>
            <p:nvPr/>
          </p:nvPicPr>
          <p:blipFill>
            <a:blip r:embed="rId4">
              <a:extLst/>
            </a:blip>
            <a:srcRect l="16373" t="6635" r="16373" b="19668"/>
            <a:stretch>
              <a:fillRect/>
            </a:stretch>
          </p:blipFill>
          <p:spPr>
            <a:xfrm>
              <a:off x="3657601" y="0"/>
              <a:ext cx="914403" cy="1001990"/>
            </a:xfrm>
            <a:prstGeom prst="rect">
              <a:avLst/>
            </a:prstGeom>
            <a:ln w="12700" cap="flat">
              <a:noFill/>
              <a:miter lim="400000"/>
            </a:ln>
            <a:effectLst/>
          </p:spPr>
        </p:pic>
        <p:pic>
          <p:nvPicPr>
            <p:cNvPr id="178" name="image5.png"/>
            <p:cNvPicPr>
              <a:picLocks noChangeAspect="1"/>
            </p:cNvPicPr>
            <p:nvPr/>
          </p:nvPicPr>
          <p:blipFill>
            <a:blip r:embed="rId4">
              <a:extLst/>
            </a:blip>
            <a:srcRect l="16373" t="6635" r="16373" b="19668"/>
            <a:stretch>
              <a:fillRect/>
            </a:stretch>
          </p:blipFill>
          <p:spPr>
            <a:xfrm>
              <a:off x="4572002" y="0"/>
              <a:ext cx="914402" cy="1001990"/>
            </a:xfrm>
            <a:prstGeom prst="rect">
              <a:avLst/>
            </a:prstGeom>
            <a:ln w="12700" cap="flat">
              <a:noFill/>
              <a:miter lim="400000"/>
            </a:ln>
            <a:effectLst/>
          </p:spPr>
        </p:pic>
        <p:pic>
          <p:nvPicPr>
            <p:cNvPr id="179" name="image5.png"/>
            <p:cNvPicPr>
              <a:picLocks noChangeAspect="1"/>
            </p:cNvPicPr>
            <p:nvPr/>
          </p:nvPicPr>
          <p:blipFill>
            <a:blip r:embed="rId4">
              <a:extLst/>
            </a:blip>
            <a:srcRect l="16373" t="6635" r="16373" b="19668"/>
            <a:stretch>
              <a:fillRect/>
            </a:stretch>
          </p:blipFill>
          <p:spPr>
            <a:xfrm>
              <a:off x="5486402" y="0"/>
              <a:ext cx="914402" cy="1001990"/>
            </a:xfrm>
            <a:prstGeom prst="rect">
              <a:avLst/>
            </a:prstGeom>
            <a:ln w="12700" cap="flat">
              <a:noFill/>
              <a:miter lim="400000"/>
            </a:ln>
            <a:effectLst/>
          </p:spPr>
        </p:pic>
        <p:pic>
          <p:nvPicPr>
            <p:cNvPr id="180" name="image5.png"/>
            <p:cNvPicPr>
              <a:picLocks noChangeAspect="1"/>
            </p:cNvPicPr>
            <p:nvPr/>
          </p:nvPicPr>
          <p:blipFill>
            <a:blip r:embed="rId4">
              <a:extLst/>
            </a:blip>
            <a:srcRect l="16373" t="6635" r="16373" b="19668"/>
            <a:stretch>
              <a:fillRect/>
            </a:stretch>
          </p:blipFill>
          <p:spPr>
            <a:xfrm>
              <a:off x="6400802" y="0"/>
              <a:ext cx="914402" cy="1001990"/>
            </a:xfrm>
            <a:prstGeom prst="rect">
              <a:avLst/>
            </a:prstGeom>
            <a:ln w="12700" cap="flat">
              <a:noFill/>
              <a:miter lim="400000"/>
            </a:ln>
            <a:effectLst/>
          </p:spPr>
        </p:pic>
        <p:pic>
          <p:nvPicPr>
            <p:cNvPr id="181" name="image5.png"/>
            <p:cNvPicPr>
              <a:picLocks noChangeAspect="1"/>
            </p:cNvPicPr>
            <p:nvPr/>
          </p:nvPicPr>
          <p:blipFill>
            <a:blip r:embed="rId4">
              <a:extLst/>
            </a:blip>
            <a:srcRect l="16373" t="6635" r="16373" b="19668"/>
            <a:stretch>
              <a:fillRect/>
            </a:stretch>
          </p:blipFill>
          <p:spPr>
            <a:xfrm>
              <a:off x="7315203" y="0"/>
              <a:ext cx="914402" cy="1001990"/>
            </a:xfrm>
            <a:prstGeom prst="rect">
              <a:avLst/>
            </a:prstGeom>
            <a:ln w="12700" cap="flat">
              <a:noFill/>
              <a:miter lim="400000"/>
            </a:ln>
            <a:effectLst/>
          </p:spPr>
        </p:pic>
        <p:grpSp>
          <p:nvGrpSpPr>
            <p:cNvPr id="192" name="Group 192"/>
            <p:cNvGrpSpPr/>
            <p:nvPr/>
          </p:nvGrpSpPr>
          <p:grpSpPr>
            <a:xfrm>
              <a:off x="-1" y="1001988"/>
              <a:ext cx="9144006" cy="1001992"/>
              <a:chOff x="0" y="0"/>
              <a:chExt cx="9144004" cy="1001991"/>
            </a:xfrm>
          </p:grpSpPr>
          <p:pic>
            <p:nvPicPr>
              <p:cNvPr id="182" name="image5.png"/>
              <p:cNvPicPr>
                <a:picLocks noChangeAspect="1"/>
              </p:cNvPicPr>
              <p:nvPr/>
            </p:nvPicPr>
            <p:blipFill>
              <a:blip r:embed="rId4">
                <a:extLst/>
              </a:blip>
              <a:srcRect l="16373" t="6635" r="16372" b="19669"/>
              <a:stretch>
                <a:fillRect/>
              </a:stretch>
            </p:blipFill>
            <p:spPr>
              <a:xfrm>
                <a:off x="0" y="0"/>
                <a:ext cx="914401" cy="1001992"/>
              </a:xfrm>
              <a:prstGeom prst="rect">
                <a:avLst/>
              </a:prstGeom>
              <a:ln w="12700" cap="flat">
                <a:noFill/>
                <a:miter lim="400000"/>
              </a:ln>
              <a:effectLst/>
            </p:spPr>
          </p:pic>
          <p:pic>
            <p:nvPicPr>
              <p:cNvPr id="183" name="image5.png"/>
              <p:cNvPicPr>
                <a:picLocks noChangeAspect="1"/>
              </p:cNvPicPr>
              <p:nvPr/>
            </p:nvPicPr>
            <p:blipFill>
              <a:blip r:embed="rId4">
                <a:extLst/>
              </a:blip>
              <a:srcRect l="16372" t="6635" r="16372" b="19669"/>
              <a:stretch>
                <a:fillRect/>
              </a:stretch>
            </p:blipFill>
            <p:spPr>
              <a:xfrm>
                <a:off x="914400" y="0"/>
                <a:ext cx="914402" cy="1001992"/>
              </a:xfrm>
              <a:prstGeom prst="rect">
                <a:avLst/>
              </a:prstGeom>
              <a:ln w="12700" cap="flat">
                <a:noFill/>
                <a:miter lim="400000"/>
              </a:ln>
              <a:effectLst/>
            </p:spPr>
          </p:pic>
          <p:pic>
            <p:nvPicPr>
              <p:cNvPr id="184" name="image5.png"/>
              <p:cNvPicPr>
                <a:picLocks noChangeAspect="1"/>
              </p:cNvPicPr>
              <p:nvPr/>
            </p:nvPicPr>
            <p:blipFill>
              <a:blip r:embed="rId4">
                <a:extLst/>
              </a:blip>
              <a:srcRect l="16372" t="6635" r="16372" b="19669"/>
              <a:stretch>
                <a:fillRect/>
              </a:stretch>
            </p:blipFill>
            <p:spPr>
              <a:xfrm>
                <a:off x="1828799" y="0"/>
                <a:ext cx="914403" cy="1001992"/>
              </a:xfrm>
              <a:prstGeom prst="rect">
                <a:avLst/>
              </a:prstGeom>
              <a:ln w="12700" cap="flat">
                <a:noFill/>
                <a:miter lim="400000"/>
              </a:ln>
              <a:effectLst/>
            </p:spPr>
          </p:pic>
          <p:pic>
            <p:nvPicPr>
              <p:cNvPr id="185" name="image5.png"/>
              <p:cNvPicPr>
                <a:picLocks noChangeAspect="1"/>
              </p:cNvPicPr>
              <p:nvPr/>
            </p:nvPicPr>
            <p:blipFill>
              <a:blip r:embed="rId4">
                <a:extLst/>
              </a:blip>
              <a:srcRect l="16372" t="6635" r="16372" b="19669"/>
              <a:stretch>
                <a:fillRect/>
              </a:stretch>
            </p:blipFill>
            <p:spPr>
              <a:xfrm>
                <a:off x="2743201" y="0"/>
                <a:ext cx="914402" cy="1001992"/>
              </a:xfrm>
              <a:prstGeom prst="rect">
                <a:avLst/>
              </a:prstGeom>
              <a:ln w="12700" cap="flat">
                <a:noFill/>
                <a:miter lim="400000"/>
              </a:ln>
              <a:effectLst/>
            </p:spPr>
          </p:pic>
          <p:pic>
            <p:nvPicPr>
              <p:cNvPr id="186" name="image5.png"/>
              <p:cNvPicPr>
                <a:picLocks noChangeAspect="1"/>
              </p:cNvPicPr>
              <p:nvPr/>
            </p:nvPicPr>
            <p:blipFill>
              <a:blip r:embed="rId4">
                <a:extLst/>
              </a:blip>
              <a:srcRect l="16372" t="6635" r="16372" b="19669"/>
              <a:stretch>
                <a:fillRect/>
              </a:stretch>
            </p:blipFill>
            <p:spPr>
              <a:xfrm>
                <a:off x="3657601" y="0"/>
                <a:ext cx="914402" cy="1001992"/>
              </a:xfrm>
              <a:prstGeom prst="rect">
                <a:avLst/>
              </a:prstGeom>
              <a:ln w="12700" cap="flat">
                <a:noFill/>
                <a:miter lim="400000"/>
              </a:ln>
              <a:effectLst/>
            </p:spPr>
          </p:pic>
          <p:pic>
            <p:nvPicPr>
              <p:cNvPr id="187" name="image5.png"/>
              <p:cNvPicPr>
                <a:picLocks noChangeAspect="1"/>
              </p:cNvPicPr>
              <p:nvPr/>
            </p:nvPicPr>
            <p:blipFill>
              <a:blip r:embed="rId4">
                <a:extLst/>
              </a:blip>
              <a:srcRect l="16372" t="6635" r="16372" b="19669"/>
              <a:stretch>
                <a:fillRect/>
              </a:stretch>
            </p:blipFill>
            <p:spPr>
              <a:xfrm>
                <a:off x="4572001" y="0"/>
                <a:ext cx="914403" cy="1001992"/>
              </a:xfrm>
              <a:prstGeom prst="rect">
                <a:avLst/>
              </a:prstGeom>
              <a:ln w="12700" cap="flat">
                <a:noFill/>
                <a:miter lim="400000"/>
              </a:ln>
              <a:effectLst/>
            </p:spPr>
          </p:pic>
          <p:pic>
            <p:nvPicPr>
              <p:cNvPr id="188" name="image5.png"/>
              <p:cNvPicPr>
                <a:picLocks noChangeAspect="1"/>
              </p:cNvPicPr>
              <p:nvPr/>
            </p:nvPicPr>
            <p:blipFill>
              <a:blip r:embed="rId4">
                <a:extLst/>
              </a:blip>
              <a:srcRect l="16372" t="6635" r="16372" b="19669"/>
              <a:stretch>
                <a:fillRect/>
              </a:stretch>
            </p:blipFill>
            <p:spPr>
              <a:xfrm>
                <a:off x="5486402" y="0"/>
                <a:ext cx="914402" cy="1001992"/>
              </a:xfrm>
              <a:prstGeom prst="rect">
                <a:avLst/>
              </a:prstGeom>
              <a:ln w="12700" cap="flat">
                <a:noFill/>
                <a:miter lim="400000"/>
              </a:ln>
              <a:effectLst/>
            </p:spPr>
          </p:pic>
          <p:pic>
            <p:nvPicPr>
              <p:cNvPr id="189" name="image5.png"/>
              <p:cNvPicPr>
                <a:picLocks noChangeAspect="1"/>
              </p:cNvPicPr>
              <p:nvPr/>
            </p:nvPicPr>
            <p:blipFill>
              <a:blip r:embed="rId4">
                <a:extLst/>
              </a:blip>
              <a:srcRect l="16372" t="6635" r="16372" b="19669"/>
              <a:stretch>
                <a:fillRect/>
              </a:stretch>
            </p:blipFill>
            <p:spPr>
              <a:xfrm>
                <a:off x="6400802" y="0"/>
                <a:ext cx="914403" cy="1001992"/>
              </a:xfrm>
              <a:prstGeom prst="rect">
                <a:avLst/>
              </a:prstGeom>
              <a:ln w="12700" cap="flat">
                <a:noFill/>
                <a:miter lim="400000"/>
              </a:ln>
              <a:effectLst/>
            </p:spPr>
          </p:pic>
          <p:pic>
            <p:nvPicPr>
              <p:cNvPr id="190" name="image5.png"/>
              <p:cNvPicPr>
                <a:picLocks noChangeAspect="1"/>
              </p:cNvPicPr>
              <p:nvPr/>
            </p:nvPicPr>
            <p:blipFill>
              <a:blip r:embed="rId4">
                <a:extLst/>
              </a:blip>
              <a:srcRect l="16372" t="6635" r="16372" b="19669"/>
              <a:stretch>
                <a:fillRect/>
              </a:stretch>
            </p:blipFill>
            <p:spPr>
              <a:xfrm>
                <a:off x="7315203" y="0"/>
                <a:ext cx="914402" cy="1001992"/>
              </a:xfrm>
              <a:prstGeom prst="rect">
                <a:avLst/>
              </a:prstGeom>
              <a:ln w="12700" cap="flat">
                <a:noFill/>
                <a:miter lim="400000"/>
              </a:ln>
              <a:effectLst/>
            </p:spPr>
          </p:pic>
          <p:pic>
            <p:nvPicPr>
              <p:cNvPr id="191" name="image5.png"/>
              <p:cNvPicPr>
                <a:picLocks noChangeAspect="1"/>
              </p:cNvPicPr>
              <p:nvPr/>
            </p:nvPicPr>
            <p:blipFill>
              <a:blip r:embed="rId4">
                <a:extLst/>
              </a:blip>
              <a:srcRect l="16372" t="6635" r="16372" b="19669"/>
              <a:stretch>
                <a:fillRect/>
              </a:stretch>
            </p:blipFill>
            <p:spPr>
              <a:xfrm>
                <a:off x="8229603" y="0"/>
                <a:ext cx="914402" cy="1001992"/>
              </a:xfrm>
              <a:prstGeom prst="rect">
                <a:avLst/>
              </a:prstGeom>
              <a:ln w="12700" cap="flat">
                <a:noFill/>
                <a:miter lim="400000"/>
              </a:ln>
              <a:effectLst/>
            </p:spPr>
          </p:pic>
        </p:grpSp>
        <p:grpSp>
          <p:nvGrpSpPr>
            <p:cNvPr id="239" name="Group 239"/>
            <p:cNvGrpSpPr/>
            <p:nvPr/>
          </p:nvGrpSpPr>
          <p:grpSpPr>
            <a:xfrm>
              <a:off x="0" y="2003976"/>
              <a:ext cx="9144007" cy="4007961"/>
              <a:chOff x="0" y="0"/>
              <a:chExt cx="9144006" cy="4007960"/>
            </a:xfrm>
          </p:grpSpPr>
          <p:grpSp>
            <p:nvGrpSpPr>
              <p:cNvPr id="215" name="Group 215"/>
              <p:cNvGrpSpPr/>
              <p:nvPr/>
            </p:nvGrpSpPr>
            <p:grpSpPr>
              <a:xfrm>
                <a:off x="0" y="2003978"/>
                <a:ext cx="9144007" cy="2003982"/>
                <a:chOff x="0" y="0"/>
                <a:chExt cx="9144006" cy="2003981"/>
              </a:xfrm>
            </p:grpSpPr>
            <p:grpSp>
              <p:nvGrpSpPr>
                <p:cNvPr id="203" name="Group 203"/>
                <p:cNvGrpSpPr/>
                <p:nvPr/>
              </p:nvGrpSpPr>
              <p:grpSpPr>
                <a:xfrm>
                  <a:off x="0" y="0"/>
                  <a:ext cx="9144007" cy="1001992"/>
                  <a:chOff x="0" y="0"/>
                  <a:chExt cx="9144006" cy="1001991"/>
                </a:xfrm>
              </p:grpSpPr>
              <p:pic>
                <p:nvPicPr>
                  <p:cNvPr id="193" name="image5.png"/>
                  <p:cNvPicPr>
                    <a:picLocks noChangeAspect="1"/>
                  </p:cNvPicPr>
                  <p:nvPr/>
                </p:nvPicPr>
                <p:blipFill>
                  <a:blip r:embed="rId4">
                    <a:extLst/>
                  </a:blip>
                  <a:srcRect l="16373" t="6635" r="16373" b="19669"/>
                  <a:stretch>
                    <a:fillRect/>
                  </a:stretch>
                </p:blipFill>
                <p:spPr>
                  <a:xfrm>
                    <a:off x="0" y="0"/>
                    <a:ext cx="914401" cy="1001992"/>
                  </a:xfrm>
                  <a:prstGeom prst="rect">
                    <a:avLst/>
                  </a:prstGeom>
                  <a:ln w="12700" cap="flat">
                    <a:noFill/>
                    <a:miter lim="400000"/>
                  </a:ln>
                  <a:effectLst/>
                </p:spPr>
              </p:pic>
              <p:pic>
                <p:nvPicPr>
                  <p:cNvPr id="194" name="image5.png"/>
                  <p:cNvPicPr>
                    <a:picLocks noChangeAspect="1"/>
                  </p:cNvPicPr>
                  <p:nvPr/>
                </p:nvPicPr>
                <p:blipFill>
                  <a:blip r:embed="rId4">
                    <a:extLst/>
                  </a:blip>
                  <a:srcRect l="16372" t="6635" r="16372" b="19669"/>
                  <a:stretch>
                    <a:fillRect/>
                  </a:stretch>
                </p:blipFill>
                <p:spPr>
                  <a:xfrm>
                    <a:off x="914400" y="0"/>
                    <a:ext cx="914403" cy="1001992"/>
                  </a:xfrm>
                  <a:prstGeom prst="rect">
                    <a:avLst/>
                  </a:prstGeom>
                  <a:ln w="12700" cap="flat">
                    <a:noFill/>
                    <a:miter lim="400000"/>
                  </a:ln>
                  <a:effectLst/>
                </p:spPr>
              </p:pic>
              <p:pic>
                <p:nvPicPr>
                  <p:cNvPr id="195" name="image5.png"/>
                  <p:cNvPicPr>
                    <a:picLocks noChangeAspect="1"/>
                  </p:cNvPicPr>
                  <p:nvPr/>
                </p:nvPicPr>
                <p:blipFill>
                  <a:blip r:embed="rId4">
                    <a:extLst/>
                  </a:blip>
                  <a:srcRect l="16372" t="6635" r="16372" b="19669"/>
                  <a:stretch>
                    <a:fillRect/>
                  </a:stretch>
                </p:blipFill>
                <p:spPr>
                  <a:xfrm>
                    <a:off x="1828800" y="0"/>
                    <a:ext cx="914402" cy="1001992"/>
                  </a:xfrm>
                  <a:prstGeom prst="rect">
                    <a:avLst/>
                  </a:prstGeom>
                  <a:ln w="12700" cap="flat">
                    <a:noFill/>
                    <a:miter lim="400000"/>
                  </a:ln>
                  <a:effectLst/>
                </p:spPr>
              </p:pic>
              <p:pic>
                <p:nvPicPr>
                  <p:cNvPr id="196" name="image5.png"/>
                  <p:cNvPicPr>
                    <a:picLocks noChangeAspect="1"/>
                  </p:cNvPicPr>
                  <p:nvPr/>
                </p:nvPicPr>
                <p:blipFill>
                  <a:blip r:embed="rId4">
                    <a:extLst/>
                  </a:blip>
                  <a:srcRect l="16372" t="6635" r="16372" b="19669"/>
                  <a:stretch>
                    <a:fillRect/>
                  </a:stretch>
                </p:blipFill>
                <p:spPr>
                  <a:xfrm>
                    <a:off x="2743201" y="0"/>
                    <a:ext cx="914403" cy="1001992"/>
                  </a:xfrm>
                  <a:prstGeom prst="rect">
                    <a:avLst/>
                  </a:prstGeom>
                  <a:ln w="12700" cap="flat">
                    <a:noFill/>
                    <a:miter lim="400000"/>
                  </a:ln>
                  <a:effectLst/>
                </p:spPr>
              </p:pic>
              <p:pic>
                <p:nvPicPr>
                  <p:cNvPr id="197" name="image5.png"/>
                  <p:cNvPicPr>
                    <a:picLocks noChangeAspect="1"/>
                  </p:cNvPicPr>
                  <p:nvPr/>
                </p:nvPicPr>
                <p:blipFill>
                  <a:blip r:embed="rId4">
                    <a:extLst/>
                  </a:blip>
                  <a:srcRect l="16372" t="6635" r="16372" b="19669"/>
                  <a:stretch>
                    <a:fillRect/>
                  </a:stretch>
                </p:blipFill>
                <p:spPr>
                  <a:xfrm>
                    <a:off x="3657602" y="0"/>
                    <a:ext cx="914402" cy="1001992"/>
                  </a:xfrm>
                  <a:prstGeom prst="rect">
                    <a:avLst/>
                  </a:prstGeom>
                  <a:ln w="12700" cap="flat">
                    <a:noFill/>
                    <a:miter lim="400000"/>
                  </a:ln>
                  <a:effectLst/>
                </p:spPr>
              </p:pic>
              <p:pic>
                <p:nvPicPr>
                  <p:cNvPr id="198" name="image5.png"/>
                  <p:cNvPicPr>
                    <a:picLocks noChangeAspect="1"/>
                  </p:cNvPicPr>
                  <p:nvPr/>
                </p:nvPicPr>
                <p:blipFill>
                  <a:blip r:embed="rId4">
                    <a:extLst/>
                  </a:blip>
                  <a:srcRect l="16372" t="6635" r="16372" b="19669"/>
                  <a:stretch>
                    <a:fillRect/>
                  </a:stretch>
                </p:blipFill>
                <p:spPr>
                  <a:xfrm>
                    <a:off x="4572002" y="0"/>
                    <a:ext cx="914403" cy="1001992"/>
                  </a:xfrm>
                  <a:prstGeom prst="rect">
                    <a:avLst/>
                  </a:prstGeom>
                  <a:ln w="12700" cap="flat">
                    <a:noFill/>
                    <a:miter lim="400000"/>
                  </a:ln>
                  <a:effectLst/>
                </p:spPr>
              </p:pic>
              <p:pic>
                <p:nvPicPr>
                  <p:cNvPr id="199" name="image5.png"/>
                  <p:cNvPicPr>
                    <a:picLocks noChangeAspect="1"/>
                  </p:cNvPicPr>
                  <p:nvPr/>
                </p:nvPicPr>
                <p:blipFill>
                  <a:blip r:embed="rId4">
                    <a:extLst/>
                  </a:blip>
                  <a:srcRect l="16372" t="6635" r="16372" b="19669"/>
                  <a:stretch>
                    <a:fillRect/>
                  </a:stretch>
                </p:blipFill>
                <p:spPr>
                  <a:xfrm>
                    <a:off x="5486403" y="0"/>
                    <a:ext cx="914402" cy="1001992"/>
                  </a:xfrm>
                  <a:prstGeom prst="rect">
                    <a:avLst/>
                  </a:prstGeom>
                  <a:ln w="12700" cap="flat">
                    <a:noFill/>
                    <a:miter lim="400000"/>
                  </a:ln>
                  <a:effectLst/>
                </p:spPr>
              </p:pic>
              <p:pic>
                <p:nvPicPr>
                  <p:cNvPr id="200" name="image5.png"/>
                  <p:cNvPicPr>
                    <a:picLocks noChangeAspect="1"/>
                  </p:cNvPicPr>
                  <p:nvPr/>
                </p:nvPicPr>
                <p:blipFill>
                  <a:blip r:embed="rId4">
                    <a:extLst/>
                  </a:blip>
                  <a:srcRect l="16372" t="6635" r="16372" b="19669"/>
                  <a:stretch>
                    <a:fillRect/>
                  </a:stretch>
                </p:blipFill>
                <p:spPr>
                  <a:xfrm>
                    <a:off x="6400803" y="0"/>
                    <a:ext cx="914403" cy="1001992"/>
                  </a:xfrm>
                  <a:prstGeom prst="rect">
                    <a:avLst/>
                  </a:prstGeom>
                  <a:ln w="12700" cap="flat">
                    <a:noFill/>
                    <a:miter lim="400000"/>
                  </a:ln>
                  <a:effectLst/>
                </p:spPr>
              </p:pic>
              <p:pic>
                <p:nvPicPr>
                  <p:cNvPr id="201" name="image5.png"/>
                  <p:cNvPicPr>
                    <a:picLocks noChangeAspect="1"/>
                  </p:cNvPicPr>
                  <p:nvPr/>
                </p:nvPicPr>
                <p:blipFill>
                  <a:blip r:embed="rId4">
                    <a:extLst/>
                  </a:blip>
                  <a:srcRect l="16372" t="6635" r="16372" b="19669"/>
                  <a:stretch>
                    <a:fillRect/>
                  </a:stretch>
                </p:blipFill>
                <p:spPr>
                  <a:xfrm>
                    <a:off x="7315203" y="0"/>
                    <a:ext cx="914403" cy="1001992"/>
                  </a:xfrm>
                  <a:prstGeom prst="rect">
                    <a:avLst/>
                  </a:prstGeom>
                  <a:ln w="12700" cap="flat">
                    <a:noFill/>
                    <a:miter lim="400000"/>
                  </a:ln>
                  <a:effectLst/>
                </p:spPr>
              </p:pic>
              <p:pic>
                <p:nvPicPr>
                  <p:cNvPr id="202" name="image5.png"/>
                  <p:cNvPicPr>
                    <a:picLocks noChangeAspect="1"/>
                  </p:cNvPicPr>
                  <p:nvPr/>
                </p:nvPicPr>
                <p:blipFill>
                  <a:blip r:embed="rId4">
                    <a:extLst/>
                  </a:blip>
                  <a:srcRect l="16372" t="6635" r="16372" b="19669"/>
                  <a:stretch>
                    <a:fillRect/>
                  </a:stretch>
                </p:blipFill>
                <p:spPr>
                  <a:xfrm>
                    <a:off x="8229604" y="0"/>
                    <a:ext cx="914403" cy="1001992"/>
                  </a:xfrm>
                  <a:prstGeom prst="rect">
                    <a:avLst/>
                  </a:prstGeom>
                  <a:ln w="12700" cap="flat">
                    <a:noFill/>
                    <a:miter lim="400000"/>
                  </a:ln>
                  <a:effectLst/>
                </p:spPr>
              </p:pic>
            </p:grpSp>
            <p:grpSp>
              <p:nvGrpSpPr>
                <p:cNvPr id="214" name="Group 214"/>
                <p:cNvGrpSpPr/>
                <p:nvPr/>
              </p:nvGrpSpPr>
              <p:grpSpPr>
                <a:xfrm>
                  <a:off x="0" y="1001989"/>
                  <a:ext cx="9144007" cy="1001993"/>
                  <a:chOff x="0" y="0"/>
                  <a:chExt cx="9144006" cy="1001992"/>
                </a:xfrm>
              </p:grpSpPr>
              <p:pic>
                <p:nvPicPr>
                  <p:cNvPr id="204" name="image5.png"/>
                  <p:cNvPicPr>
                    <a:picLocks noChangeAspect="1"/>
                  </p:cNvPicPr>
                  <p:nvPr/>
                </p:nvPicPr>
                <p:blipFill>
                  <a:blip r:embed="rId4">
                    <a:extLst/>
                  </a:blip>
                  <a:srcRect l="16373" t="6635" r="16373" b="19668"/>
                  <a:stretch>
                    <a:fillRect/>
                  </a:stretch>
                </p:blipFill>
                <p:spPr>
                  <a:xfrm>
                    <a:off x="0" y="0"/>
                    <a:ext cx="914401" cy="1001993"/>
                  </a:xfrm>
                  <a:prstGeom prst="rect">
                    <a:avLst/>
                  </a:prstGeom>
                  <a:ln w="12700" cap="flat">
                    <a:noFill/>
                    <a:miter lim="400000"/>
                  </a:ln>
                  <a:effectLst/>
                </p:spPr>
              </p:pic>
              <p:pic>
                <p:nvPicPr>
                  <p:cNvPr id="205" name="image5.png"/>
                  <p:cNvPicPr>
                    <a:picLocks noChangeAspect="1"/>
                  </p:cNvPicPr>
                  <p:nvPr/>
                </p:nvPicPr>
                <p:blipFill>
                  <a:blip r:embed="rId4">
                    <a:extLst/>
                  </a:blip>
                  <a:srcRect l="16372" t="6635" r="16372" b="19668"/>
                  <a:stretch>
                    <a:fillRect/>
                  </a:stretch>
                </p:blipFill>
                <p:spPr>
                  <a:xfrm>
                    <a:off x="914400" y="0"/>
                    <a:ext cx="914403" cy="1001993"/>
                  </a:xfrm>
                  <a:prstGeom prst="rect">
                    <a:avLst/>
                  </a:prstGeom>
                  <a:ln w="12700" cap="flat">
                    <a:noFill/>
                    <a:miter lim="400000"/>
                  </a:ln>
                  <a:effectLst/>
                </p:spPr>
              </p:pic>
              <p:pic>
                <p:nvPicPr>
                  <p:cNvPr id="206" name="image5.png"/>
                  <p:cNvPicPr>
                    <a:picLocks noChangeAspect="1"/>
                  </p:cNvPicPr>
                  <p:nvPr/>
                </p:nvPicPr>
                <p:blipFill>
                  <a:blip r:embed="rId4">
                    <a:extLst/>
                  </a:blip>
                  <a:srcRect l="16372" t="6635" r="16372" b="19668"/>
                  <a:stretch>
                    <a:fillRect/>
                  </a:stretch>
                </p:blipFill>
                <p:spPr>
                  <a:xfrm>
                    <a:off x="1828800" y="0"/>
                    <a:ext cx="914402" cy="1001993"/>
                  </a:xfrm>
                  <a:prstGeom prst="rect">
                    <a:avLst/>
                  </a:prstGeom>
                  <a:ln w="12700" cap="flat">
                    <a:noFill/>
                    <a:miter lim="400000"/>
                  </a:ln>
                  <a:effectLst/>
                </p:spPr>
              </p:pic>
              <p:pic>
                <p:nvPicPr>
                  <p:cNvPr id="207" name="image5.png"/>
                  <p:cNvPicPr>
                    <a:picLocks noChangeAspect="1"/>
                  </p:cNvPicPr>
                  <p:nvPr/>
                </p:nvPicPr>
                <p:blipFill>
                  <a:blip r:embed="rId4">
                    <a:extLst/>
                  </a:blip>
                  <a:srcRect l="16372" t="6635" r="16372" b="19668"/>
                  <a:stretch>
                    <a:fillRect/>
                  </a:stretch>
                </p:blipFill>
                <p:spPr>
                  <a:xfrm>
                    <a:off x="2743201" y="0"/>
                    <a:ext cx="914403" cy="1001993"/>
                  </a:xfrm>
                  <a:prstGeom prst="rect">
                    <a:avLst/>
                  </a:prstGeom>
                  <a:ln w="12700" cap="flat">
                    <a:noFill/>
                    <a:miter lim="400000"/>
                  </a:ln>
                  <a:effectLst/>
                </p:spPr>
              </p:pic>
              <p:pic>
                <p:nvPicPr>
                  <p:cNvPr id="208" name="image5.png"/>
                  <p:cNvPicPr>
                    <a:picLocks noChangeAspect="1"/>
                  </p:cNvPicPr>
                  <p:nvPr/>
                </p:nvPicPr>
                <p:blipFill>
                  <a:blip r:embed="rId4">
                    <a:extLst/>
                  </a:blip>
                  <a:srcRect l="16372" t="6635" r="16372" b="19668"/>
                  <a:stretch>
                    <a:fillRect/>
                  </a:stretch>
                </p:blipFill>
                <p:spPr>
                  <a:xfrm>
                    <a:off x="3657602" y="0"/>
                    <a:ext cx="914402" cy="1001993"/>
                  </a:xfrm>
                  <a:prstGeom prst="rect">
                    <a:avLst/>
                  </a:prstGeom>
                  <a:ln w="12700" cap="flat">
                    <a:noFill/>
                    <a:miter lim="400000"/>
                  </a:ln>
                  <a:effectLst/>
                </p:spPr>
              </p:pic>
              <p:pic>
                <p:nvPicPr>
                  <p:cNvPr id="209" name="image5.png"/>
                  <p:cNvPicPr>
                    <a:picLocks noChangeAspect="1"/>
                  </p:cNvPicPr>
                  <p:nvPr/>
                </p:nvPicPr>
                <p:blipFill>
                  <a:blip r:embed="rId4">
                    <a:extLst/>
                  </a:blip>
                  <a:srcRect l="16372" t="6635" r="16372" b="19668"/>
                  <a:stretch>
                    <a:fillRect/>
                  </a:stretch>
                </p:blipFill>
                <p:spPr>
                  <a:xfrm>
                    <a:off x="4572002" y="0"/>
                    <a:ext cx="914403" cy="1001993"/>
                  </a:xfrm>
                  <a:prstGeom prst="rect">
                    <a:avLst/>
                  </a:prstGeom>
                  <a:ln w="12700" cap="flat">
                    <a:noFill/>
                    <a:miter lim="400000"/>
                  </a:ln>
                  <a:effectLst/>
                </p:spPr>
              </p:pic>
              <p:pic>
                <p:nvPicPr>
                  <p:cNvPr id="210" name="image5.png"/>
                  <p:cNvPicPr>
                    <a:picLocks noChangeAspect="1"/>
                  </p:cNvPicPr>
                  <p:nvPr/>
                </p:nvPicPr>
                <p:blipFill>
                  <a:blip r:embed="rId4">
                    <a:extLst/>
                  </a:blip>
                  <a:srcRect l="16372" t="6635" r="16372" b="19668"/>
                  <a:stretch>
                    <a:fillRect/>
                  </a:stretch>
                </p:blipFill>
                <p:spPr>
                  <a:xfrm>
                    <a:off x="5486403" y="0"/>
                    <a:ext cx="914402" cy="1001993"/>
                  </a:xfrm>
                  <a:prstGeom prst="rect">
                    <a:avLst/>
                  </a:prstGeom>
                  <a:ln w="12700" cap="flat">
                    <a:noFill/>
                    <a:miter lim="400000"/>
                  </a:ln>
                  <a:effectLst/>
                </p:spPr>
              </p:pic>
              <p:pic>
                <p:nvPicPr>
                  <p:cNvPr id="211" name="image5.png"/>
                  <p:cNvPicPr>
                    <a:picLocks noChangeAspect="1"/>
                  </p:cNvPicPr>
                  <p:nvPr/>
                </p:nvPicPr>
                <p:blipFill>
                  <a:blip r:embed="rId4">
                    <a:extLst/>
                  </a:blip>
                  <a:srcRect l="16372" t="6635" r="16372" b="19668"/>
                  <a:stretch>
                    <a:fillRect/>
                  </a:stretch>
                </p:blipFill>
                <p:spPr>
                  <a:xfrm>
                    <a:off x="6400803" y="0"/>
                    <a:ext cx="914403" cy="1001993"/>
                  </a:xfrm>
                  <a:prstGeom prst="rect">
                    <a:avLst/>
                  </a:prstGeom>
                  <a:ln w="12700" cap="flat">
                    <a:noFill/>
                    <a:miter lim="400000"/>
                  </a:ln>
                  <a:effectLst/>
                </p:spPr>
              </p:pic>
              <p:pic>
                <p:nvPicPr>
                  <p:cNvPr id="212" name="image5.png"/>
                  <p:cNvPicPr>
                    <a:picLocks noChangeAspect="1"/>
                  </p:cNvPicPr>
                  <p:nvPr/>
                </p:nvPicPr>
                <p:blipFill>
                  <a:blip r:embed="rId4">
                    <a:extLst/>
                  </a:blip>
                  <a:srcRect l="16372" t="6635" r="16372" b="19668"/>
                  <a:stretch>
                    <a:fillRect/>
                  </a:stretch>
                </p:blipFill>
                <p:spPr>
                  <a:xfrm>
                    <a:off x="7315203" y="0"/>
                    <a:ext cx="914403" cy="1001993"/>
                  </a:xfrm>
                  <a:prstGeom prst="rect">
                    <a:avLst/>
                  </a:prstGeom>
                  <a:ln w="12700" cap="flat">
                    <a:noFill/>
                    <a:miter lim="400000"/>
                  </a:ln>
                  <a:effectLst/>
                </p:spPr>
              </p:pic>
              <p:pic>
                <p:nvPicPr>
                  <p:cNvPr id="213" name="image5.png"/>
                  <p:cNvPicPr>
                    <a:picLocks noChangeAspect="1"/>
                  </p:cNvPicPr>
                  <p:nvPr/>
                </p:nvPicPr>
                <p:blipFill>
                  <a:blip r:embed="rId4">
                    <a:extLst/>
                  </a:blip>
                  <a:srcRect l="16372" t="6635" r="16372" b="19668"/>
                  <a:stretch>
                    <a:fillRect/>
                  </a:stretch>
                </p:blipFill>
                <p:spPr>
                  <a:xfrm>
                    <a:off x="8229604" y="0"/>
                    <a:ext cx="914403" cy="1001993"/>
                  </a:xfrm>
                  <a:prstGeom prst="rect">
                    <a:avLst/>
                  </a:prstGeom>
                  <a:ln w="12700" cap="flat">
                    <a:noFill/>
                    <a:miter lim="400000"/>
                  </a:ln>
                  <a:effectLst/>
                </p:spPr>
              </p:pic>
            </p:grpSp>
          </p:grpSp>
          <p:grpSp>
            <p:nvGrpSpPr>
              <p:cNvPr id="238" name="Group 238"/>
              <p:cNvGrpSpPr/>
              <p:nvPr/>
            </p:nvGrpSpPr>
            <p:grpSpPr>
              <a:xfrm>
                <a:off x="0" y="-1"/>
                <a:ext cx="9144007" cy="2003983"/>
                <a:chOff x="0" y="0"/>
                <a:chExt cx="9144006" cy="2003981"/>
              </a:xfrm>
            </p:grpSpPr>
            <p:grpSp>
              <p:nvGrpSpPr>
                <p:cNvPr id="226" name="Group 226"/>
                <p:cNvGrpSpPr/>
                <p:nvPr/>
              </p:nvGrpSpPr>
              <p:grpSpPr>
                <a:xfrm>
                  <a:off x="0" y="0"/>
                  <a:ext cx="9144007" cy="1001992"/>
                  <a:chOff x="0" y="0"/>
                  <a:chExt cx="9144006" cy="1001991"/>
                </a:xfrm>
              </p:grpSpPr>
              <p:pic>
                <p:nvPicPr>
                  <p:cNvPr id="216" name="image5.png"/>
                  <p:cNvPicPr>
                    <a:picLocks noChangeAspect="1"/>
                  </p:cNvPicPr>
                  <p:nvPr/>
                </p:nvPicPr>
                <p:blipFill>
                  <a:blip r:embed="rId4">
                    <a:extLst/>
                  </a:blip>
                  <a:srcRect l="16373" t="6635" r="16373" b="19669"/>
                  <a:stretch>
                    <a:fillRect/>
                  </a:stretch>
                </p:blipFill>
                <p:spPr>
                  <a:xfrm>
                    <a:off x="0" y="0"/>
                    <a:ext cx="914401" cy="1001992"/>
                  </a:xfrm>
                  <a:prstGeom prst="rect">
                    <a:avLst/>
                  </a:prstGeom>
                  <a:ln w="12700" cap="flat">
                    <a:noFill/>
                    <a:miter lim="400000"/>
                  </a:ln>
                  <a:effectLst/>
                </p:spPr>
              </p:pic>
              <p:pic>
                <p:nvPicPr>
                  <p:cNvPr id="217" name="image5.png"/>
                  <p:cNvPicPr>
                    <a:picLocks noChangeAspect="1"/>
                  </p:cNvPicPr>
                  <p:nvPr/>
                </p:nvPicPr>
                <p:blipFill>
                  <a:blip r:embed="rId4">
                    <a:extLst/>
                  </a:blip>
                  <a:srcRect l="16372" t="6635" r="16372" b="19669"/>
                  <a:stretch>
                    <a:fillRect/>
                  </a:stretch>
                </p:blipFill>
                <p:spPr>
                  <a:xfrm>
                    <a:off x="914400" y="0"/>
                    <a:ext cx="914403" cy="1001992"/>
                  </a:xfrm>
                  <a:prstGeom prst="rect">
                    <a:avLst/>
                  </a:prstGeom>
                  <a:ln w="12700" cap="flat">
                    <a:noFill/>
                    <a:miter lim="400000"/>
                  </a:ln>
                  <a:effectLst/>
                </p:spPr>
              </p:pic>
              <p:pic>
                <p:nvPicPr>
                  <p:cNvPr id="218" name="image5.png"/>
                  <p:cNvPicPr>
                    <a:picLocks noChangeAspect="1"/>
                  </p:cNvPicPr>
                  <p:nvPr/>
                </p:nvPicPr>
                <p:blipFill>
                  <a:blip r:embed="rId4">
                    <a:extLst/>
                  </a:blip>
                  <a:srcRect l="16372" t="6635" r="16372" b="19669"/>
                  <a:stretch>
                    <a:fillRect/>
                  </a:stretch>
                </p:blipFill>
                <p:spPr>
                  <a:xfrm>
                    <a:off x="1828800" y="0"/>
                    <a:ext cx="914402" cy="1001992"/>
                  </a:xfrm>
                  <a:prstGeom prst="rect">
                    <a:avLst/>
                  </a:prstGeom>
                  <a:ln w="12700" cap="flat">
                    <a:noFill/>
                    <a:miter lim="400000"/>
                  </a:ln>
                  <a:effectLst/>
                </p:spPr>
              </p:pic>
              <p:pic>
                <p:nvPicPr>
                  <p:cNvPr id="219" name="image5.png"/>
                  <p:cNvPicPr>
                    <a:picLocks noChangeAspect="1"/>
                  </p:cNvPicPr>
                  <p:nvPr/>
                </p:nvPicPr>
                <p:blipFill>
                  <a:blip r:embed="rId4">
                    <a:extLst/>
                  </a:blip>
                  <a:srcRect l="16372" t="6635" r="16372" b="19669"/>
                  <a:stretch>
                    <a:fillRect/>
                  </a:stretch>
                </p:blipFill>
                <p:spPr>
                  <a:xfrm>
                    <a:off x="2743201" y="0"/>
                    <a:ext cx="914403" cy="1001992"/>
                  </a:xfrm>
                  <a:prstGeom prst="rect">
                    <a:avLst/>
                  </a:prstGeom>
                  <a:ln w="12700" cap="flat">
                    <a:noFill/>
                    <a:miter lim="400000"/>
                  </a:ln>
                  <a:effectLst/>
                </p:spPr>
              </p:pic>
              <p:pic>
                <p:nvPicPr>
                  <p:cNvPr id="220" name="image5.png"/>
                  <p:cNvPicPr>
                    <a:picLocks noChangeAspect="1"/>
                  </p:cNvPicPr>
                  <p:nvPr/>
                </p:nvPicPr>
                <p:blipFill>
                  <a:blip r:embed="rId4">
                    <a:extLst/>
                  </a:blip>
                  <a:srcRect l="16372" t="6635" r="16372" b="19669"/>
                  <a:stretch>
                    <a:fillRect/>
                  </a:stretch>
                </p:blipFill>
                <p:spPr>
                  <a:xfrm>
                    <a:off x="3657602" y="0"/>
                    <a:ext cx="914402" cy="1001992"/>
                  </a:xfrm>
                  <a:prstGeom prst="rect">
                    <a:avLst/>
                  </a:prstGeom>
                  <a:ln w="12700" cap="flat">
                    <a:noFill/>
                    <a:miter lim="400000"/>
                  </a:ln>
                  <a:effectLst/>
                </p:spPr>
              </p:pic>
              <p:pic>
                <p:nvPicPr>
                  <p:cNvPr id="221" name="image5.png"/>
                  <p:cNvPicPr>
                    <a:picLocks noChangeAspect="1"/>
                  </p:cNvPicPr>
                  <p:nvPr/>
                </p:nvPicPr>
                <p:blipFill>
                  <a:blip r:embed="rId4">
                    <a:extLst/>
                  </a:blip>
                  <a:srcRect l="16372" t="6635" r="16372" b="19669"/>
                  <a:stretch>
                    <a:fillRect/>
                  </a:stretch>
                </p:blipFill>
                <p:spPr>
                  <a:xfrm>
                    <a:off x="4572002" y="0"/>
                    <a:ext cx="914403" cy="1001992"/>
                  </a:xfrm>
                  <a:prstGeom prst="rect">
                    <a:avLst/>
                  </a:prstGeom>
                  <a:ln w="12700" cap="flat">
                    <a:noFill/>
                    <a:miter lim="400000"/>
                  </a:ln>
                  <a:effectLst/>
                </p:spPr>
              </p:pic>
              <p:pic>
                <p:nvPicPr>
                  <p:cNvPr id="222" name="image5.png"/>
                  <p:cNvPicPr>
                    <a:picLocks noChangeAspect="1"/>
                  </p:cNvPicPr>
                  <p:nvPr/>
                </p:nvPicPr>
                <p:blipFill>
                  <a:blip r:embed="rId4">
                    <a:extLst/>
                  </a:blip>
                  <a:srcRect l="16372" t="6635" r="16372" b="19669"/>
                  <a:stretch>
                    <a:fillRect/>
                  </a:stretch>
                </p:blipFill>
                <p:spPr>
                  <a:xfrm>
                    <a:off x="5486403" y="0"/>
                    <a:ext cx="914402" cy="1001992"/>
                  </a:xfrm>
                  <a:prstGeom prst="rect">
                    <a:avLst/>
                  </a:prstGeom>
                  <a:ln w="12700" cap="flat">
                    <a:noFill/>
                    <a:miter lim="400000"/>
                  </a:ln>
                  <a:effectLst/>
                </p:spPr>
              </p:pic>
              <p:pic>
                <p:nvPicPr>
                  <p:cNvPr id="223" name="image5.png"/>
                  <p:cNvPicPr>
                    <a:picLocks noChangeAspect="1"/>
                  </p:cNvPicPr>
                  <p:nvPr/>
                </p:nvPicPr>
                <p:blipFill>
                  <a:blip r:embed="rId4">
                    <a:extLst/>
                  </a:blip>
                  <a:srcRect l="16372" t="6635" r="16372" b="19669"/>
                  <a:stretch>
                    <a:fillRect/>
                  </a:stretch>
                </p:blipFill>
                <p:spPr>
                  <a:xfrm>
                    <a:off x="6400803" y="0"/>
                    <a:ext cx="914403" cy="1001992"/>
                  </a:xfrm>
                  <a:prstGeom prst="rect">
                    <a:avLst/>
                  </a:prstGeom>
                  <a:ln w="12700" cap="flat">
                    <a:noFill/>
                    <a:miter lim="400000"/>
                  </a:ln>
                  <a:effectLst/>
                </p:spPr>
              </p:pic>
              <p:pic>
                <p:nvPicPr>
                  <p:cNvPr id="224" name="image5.png"/>
                  <p:cNvPicPr>
                    <a:picLocks noChangeAspect="1"/>
                  </p:cNvPicPr>
                  <p:nvPr/>
                </p:nvPicPr>
                <p:blipFill>
                  <a:blip r:embed="rId4">
                    <a:extLst/>
                  </a:blip>
                  <a:srcRect l="16372" t="6635" r="16372" b="19669"/>
                  <a:stretch>
                    <a:fillRect/>
                  </a:stretch>
                </p:blipFill>
                <p:spPr>
                  <a:xfrm>
                    <a:off x="7315203" y="0"/>
                    <a:ext cx="914403" cy="1001992"/>
                  </a:xfrm>
                  <a:prstGeom prst="rect">
                    <a:avLst/>
                  </a:prstGeom>
                  <a:ln w="12700" cap="flat">
                    <a:noFill/>
                    <a:miter lim="400000"/>
                  </a:ln>
                  <a:effectLst/>
                </p:spPr>
              </p:pic>
              <p:pic>
                <p:nvPicPr>
                  <p:cNvPr id="225" name="image5.png"/>
                  <p:cNvPicPr>
                    <a:picLocks noChangeAspect="1"/>
                  </p:cNvPicPr>
                  <p:nvPr/>
                </p:nvPicPr>
                <p:blipFill>
                  <a:blip r:embed="rId4">
                    <a:extLst/>
                  </a:blip>
                  <a:srcRect l="16372" t="6635" r="16372" b="19669"/>
                  <a:stretch>
                    <a:fillRect/>
                  </a:stretch>
                </p:blipFill>
                <p:spPr>
                  <a:xfrm>
                    <a:off x="8229604" y="0"/>
                    <a:ext cx="914403" cy="1001992"/>
                  </a:xfrm>
                  <a:prstGeom prst="rect">
                    <a:avLst/>
                  </a:prstGeom>
                  <a:ln w="12700" cap="flat">
                    <a:noFill/>
                    <a:miter lim="400000"/>
                  </a:ln>
                  <a:effectLst/>
                </p:spPr>
              </p:pic>
            </p:grpSp>
            <p:grpSp>
              <p:nvGrpSpPr>
                <p:cNvPr id="237" name="Group 237"/>
                <p:cNvGrpSpPr/>
                <p:nvPr/>
              </p:nvGrpSpPr>
              <p:grpSpPr>
                <a:xfrm>
                  <a:off x="0" y="1001989"/>
                  <a:ext cx="9144007" cy="1001993"/>
                  <a:chOff x="0" y="0"/>
                  <a:chExt cx="9144006" cy="1001992"/>
                </a:xfrm>
              </p:grpSpPr>
              <p:pic>
                <p:nvPicPr>
                  <p:cNvPr id="227" name="image5.png"/>
                  <p:cNvPicPr>
                    <a:picLocks noChangeAspect="1"/>
                  </p:cNvPicPr>
                  <p:nvPr/>
                </p:nvPicPr>
                <p:blipFill>
                  <a:blip r:embed="rId4">
                    <a:extLst/>
                  </a:blip>
                  <a:srcRect l="16373" t="6635" r="16373" b="19668"/>
                  <a:stretch>
                    <a:fillRect/>
                  </a:stretch>
                </p:blipFill>
                <p:spPr>
                  <a:xfrm>
                    <a:off x="0" y="0"/>
                    <a:ext cx="914401" cy="1001993"/>
                  </a:xfrm>
                  <a:prstGeom prst="rect">
                    <a:avLst/>
                  </a:prstGeom>
                  <a:ln w="12700" cap="flat">
                    <a:noFill/>
                    <a:miter lim="400000"/>
                  </a:ln>
                  <a:effectLst/>
                </p:spPr>
              </p:pic>
              <p:pic>
                <p:nvPicPr>
                  <p:cNvPr id="228" name="image5.png"/>
                  <p:cNvPicPr>
                    <a:picLocks noChangeAspect="1"/>
                  </p:cNvPicPr>
                  <p:nvPr/>
                </p:nvPicPr>
                <p:blipFill>
                  <a:blip r:embed="rId4">
                    <a:extLst/>
                  </a:blip>
                  <a:srcRect l="16372" t="6635" r="16372" b="19668"/>
                  <a:stretch>
                    <a:fillRect/>
                  </a:stretch>
                </p:blipFill>
                <p:spPr>
                  <a:xfrm>
                    <a:off x="914400" y="0"/>
                    <a:ext cx="914403" cy="1001993"/>
                  </a:xfrm>
                  <a:prstGeom prst="rect">
                    <a:avLst/>
                  </a:prstGeom>
                  <a:ln w="12700" cap="flat">
                    <a:noFill/>
                    <a:miter lim="400000"/>
                  </a:ln>
                  <a:effectLst/>
                </p:spPr>
              </p:pic>
              <p:pic>
                <p:nvPicPr>
                  <p:cNvPr id="229" name="image5.png"/>
                  <p:cNvPicPr>
                    <a:picLocks noChangeAspect="1"/>
                  </p:cNvPicPr>
                  <p:nvPr/>
                </p:nvPicPr>
                <p:blipFill>
                  <a:blip r:embed="rId4">
                    <a:extLst/>
                  </a:blip>
                  <a:srcRect l="16372" t="6635" r="16372" b="19668"/>
                  <a:stretch>
                    <a:fillRect/>
                  </a:stretch>
                </p:blipFill>
                <p:spPr>
                  <a:xfrm>
                    <a:off x="1828800" y="0"/>
                    <a:ext cx="914402" cy="1001993"/>
                  </a:xfrm>
                  <a:prstGeom prst="rect">
                    <a:avLst/>
                  </a:prstGeom>
                  <a:ln w="12700" cap="flat">
                    <a:noFill/>
                    <a:miter lim="400000"/>
                  </a:ln>
                  <a:effectLst/>
                </p:spPr>
              </p:pic>
              <p:pic>
                <p:nvPicPr>
                  <p:cNvPr id="230" name="image5.png"/>
                  <p:cNvPicPr>
                    <a:picLocks noChangeAspect="1"/>
                  </p:cNvPicPr>
                  <p:nvPr/>
                </p:nvPicPr>
                <p:blipFill>
                  <a:blip r:embed="rId4">
                    <a:extLst/>
                  </a:blip>
                  <a:srcRect l="16372" t="6635" r="16372" b="19668"/>
                  <a:stretch>
                    <a:fillRect/>
                  </a:stretch>
                </p:blipFill>
                <p:spPr>
                  <a:xfrm>
                    <a:off x="2743201" y="0"/>
                    <a:ext cx="914403" cy="1001993"/>
                  </a:xfrm>
                  <a:prstGeom prst="rect">
                    <a:avLst/>
                  </a:prstGeom>
                  <a:ln w="12700" cap="flat">
                    <a:noFill/>
                    <a:miter lim="400000"/>
                  </a:ln>
                  <a:effectLst/>
                </p:spPr>
              </p:pic>
              <p:pic>
                <p:nvPicPr>
                  <p:cNvPr id="231" name="image5.png"/>
                  <p:cNvPicPr>
                    <a:picLocks noChangeAspect="1"/>
                  </p:cNvPicPr>
                  <p:nvPr/>
                </p:nvPicPr>
                <p:blipFill>
                  <a:blip r:embed="rId4">
                    <a:extLst/>
                  </a:blip>
                  <a:srcRect l="16372" t="6635" r="16372" b="19668"/>
                  <a:stretch>
                    <a:fillRect/>
                  </a:stretch>
                </p:blipFill>
                <p:spPr>
                  <a:xfrm>
                    <a:off x="3657602" y="0"/>
                    <a:ext cx="914402" cy="1001993"/>
                  </a:xfrm>
                  <a:prstGeom prst="rect">
                    <a:avLst/>
                  </a:prstGeom>
                  <a:ln w="12700" cap="flat">
                    <a:noFill/>
                    <a:miter lim="400000"/>
                  </a:ln>
                  <a:effectLst/>
                </p:spPr>
              </p:pic>
              <p:pic>
                <p:nvPicPr>
                  <p:cNvPr id="232" name="image5.png"/>
                  <p:cNvPicPr>
                    <a:picLocks noChangeAspect="1"/>
                  </p:cNvPicPr>
                  <p:nvPr/>
                </p:nvPicPr>
                <p:blipFill>
                  <a:blip r:embed="rId4">
                    <a:extLst/>
                  </a:blip>
                  <a:srcRect l="16372" t="6635" r="16372" b="19668"/>
                  <a:stretch>
                    <a:fillRect/>
                  </a:stretch>
                </p:blipFill>
                <p:spPr>
                  <a:xfrm>
                    <a:off x="4572002" y="0"/>
                    <a:ext cx="914403" cy="1001993"/>
                  </a:xfrm>
                  <a:prstGeom prst="rect">
                    <a:avLst/>
                  </a:prstGeom>
                  <a:ln w="12700" cap="flat">
                    <a:noFill/>
                    <a:miter lim="400000"/>
                  </a:ln>
                  <a:effectLst/>
                </p:spPr>
              </p:pic>
              <p:pic>
                <p:nvPicPr>
                  <p:cNvPr id="233" name="image5.png"/>
                  <p:cNvPicPr>
                    <a:picLocks noChangeAspect="1"/>
                  </p:cNvPicPr>
                  <p:nvPr/>
                </p:nvPicPr>
                <p:blipFill>
                  <a:blip r:embed="rId4">
                    <a:extLst/>
                  </a:blip>
                  <a:srcRect l="16372" t="6635" r="16372" b="19668"/>
                  <a:stretch>
                    <a:fillRect/>
                  </a:stretch>
                </p:blipFill>
                <p:spPr>
                  <a:xfrm>
                    <a:off x="5486403" y="0"/>
                    <a:ext cx="914402" cy="1001993"/>
                  </a:xfrm>
                  <a:prstGeom prst="rect">
                    <a:avLst/>
                  </a:prstGeom>
                  <a:ln w="12700" cap="flat">
                    <a:noFill/>
                    <a:miter lim="400000"/>
                  </a:ln>
                  <a:effectLst/>
                </p:spPr>
              </p:pic>
              <p:pic>
                <p:nvPicPr>
                  <p:cNvPr id="234" name="image5.png"/>
                  <p:cNvPicPr>
                    <a:picLocks noChangeAspect="1"/>
                  </p:cNvPicPr>
                  <p:nvPr/>
                </p:nvPicPr>
                <p:blipFill>
                  <a:blip r:embed="rId4">
                    <a:extLst/>
                  </a:blip>
                  <a:srcRect l="16372" t="6635" r="16372" b="19668"/>
                  <a:stretch>
                    <a:fillRect/>
                  </a:stretch>
                </p:blipFill>
                <p:spPr>
                  <a:xfrm>
                    <a:off x="6400803" y="0"/>
                    <a:ext cx="914403" cy="1001993"/>
                  </a:xfrm>
                  <a:prstGeom prst="rect">
                    <a:avLst/>
                  </a:prstGeom>
                  <a:ln w="12700" cap="flat">
                    <a:noFill/>
                    <a:miter lim="400000"/>
                  </a:ln>
                  <a:effectLst/>
                </p:spPr>
              </p:pic>
              <p:pic>
                <p:nvPicPr>
                  <p:cNvPr id="235" name="image5.png"/>
                  <p:cNvPicPr>
                    <a:picLocks noChangeAspect="1"/>
                  </p:cNvPicPr>
                  <p:nvPr/>
                </p:nvPicPr>
                <p:blipFill>
                  <a:blip r:embed="rId4">
                    <a:extLst/>
                  </a:blip>
                  <a:srcRect l="16372" t="6635" r="16372" b="19668"/>
                  <a:stretch>
                    <a:fillRect/>
                  </a:stretch>
                </p:blipFill>
                <p:spPr>
                  <a:xfrm>
                    <a:off x="7315203" y="0"/>
                    <a:ext cx="914403" cy="1001993"/>
                  </a:xfrm>
                  <a:prstGeom prst="rect">
                    <a:avLst/>
                  </a:prstGeom>
                  <a:ln w="12700" cap="flat">
                    <a:noFill/>
                    <a:miter lim="400000"/>
                  </a:ln>
                  <a:effectLst/>
                </p:spPr>
              </p:pic>
              <p:pic>
                <p:nvPicPr>
                  <p:cNvPr id="236" name="image5.png"/>
                  <p:cNvPicPr>
                    <a:picLocks noChangeAspect="1"/>
                  </p:cNvPicPr>
                  <p:nvPr/>
                </p:nvPicPr>
                <p:blipFill>
                  <a:blip r:embed="rId4">
                    <a:extLst/>
                  </a:blip>
                  <a:srcRect l="16372" t="6635" r="16372" b="19668"/>
                  <a:stretch>
                    <a:fillRect/>
                  </a:stretch>
                </p:blipFill>
                <p:spPr>
                  <a:xfrm>
                    <a:off x="8229604" y="0"/>
                    <a:ext cx="914403" cy="1001993"/>
                  </a:xfrm>
                  <a:prstGeom prst="rect">
                    <a:avLst/>
                  </a:prstGeom>
                  <a:ln w="12700" cap="flat">
                    <a:noFill/>
                    <a:miter lim="400000"/>
                  </a:ln>
                  <a:effectLst/>
                </p:spPr>
              </p:pic>
            </p:grpSp>
          </p:grpSp>
        </p:grpSp>
        <p:grpSp>
          <p:nvGrpSpPr>
            <p:cNvPr id="262" name="Group 262"/>
            <p:cNvGrpSpPr/>
            <p:nvPr/>
          </p:nvGrpSpPr>
          <p:grpSpPr>
            <a:xfrm>
              <a:off x="-1" y="6011932"/>
              <a:ext cx="9144007" cy="2003981"/>
              <a:chOff x="0" y="0"/>
              <a:chExt cx="9144005" cy="2003980"/>
            </a:xfrm>
          </p:grpSpPr>
          <p:grpSp>
            <p:nvGrpSpPr>
              <p:cNvPr id="250" name="Group 250"/>
              <p:cNvGrpSpPr/>
              <p:nvPr/>
            </p:nvGrpSpPr>
            <p:grpSpPr>
              <a:xfrm>
                <a:off x="0" y="0"/>
                <a:ext cx="9144006" cy="1001991"/>
                <a:chOff x="0" y="0"/>
                <a:chExt cx="9144005" cy="1001990"/>
              </a:xfrm>
            </p:grpSpPr>
            <p:pic>
              <p:nvPicPr>
                <p:cNvPr id="240" name="image5.png"/>
                <p:cNvPicPr>
                  <a:picLocks noChangeAspect="1"/>
                </p:cNvPicPr>
                <p:nvPr/>
              </p:nvPicPr>
              <p:blipFill>
                <a:blip r:embed="rId4">
                  <a:extLst/>
                </a:blip>
                <a:srcRect l="16373" t="6635" r="16372" b="19669"/>
                <a:stretch>
                  <a:fillRect/>
                </a:stretch>
              </p:blipFill>
              <p:spPr>
                <a:xfrm>
                  <a:off x="0" y="0"/>
                  <a:ext cx="914401" cy="1001991"/>
                </a:xfrm>
                <a:prstGeom prst="rect">
                  <a:avLst/>
                </a:prstGeom>
                <a:ln w="12700" cap="flat">
                  <a:noFill/>
                  <a:miter lim="400000"/>
                </a:ln>
                <a:effectLst/>
              </p:spPr>
            </p:pic>
            <p:pic>
              <p:nvPicPr>
                <p:cNvPr id="241" name="image5.png"/>
                <p:cNvPicPr>
                  <a:picLocks noChangeAspect="1"/>
                </p:cNvPicPr>
                <p:nvPr/>
              </p:nvPicPr>
              <p:blipFill>
                <a:blip r:embed="rId4">
                  <a:extLst/>
                </a:blip>
                <a:srcRect l="16373" t="6635" r="16373" b="19669"/>
                <a:stretch>
                  <a:fillRect/>
                </a:stretch>
              </p:blipFill>
              <p:spPr>
                <a:xfrm>
                  <a:off x="914400" y="0"/>
                  <a:ext cx="914403" cy="1001991"/>
                </a:xfrm>
                <a:prstGeom prst="rect">
                  <a:avLst/>
                </a:prstGeom>
                <a:ln w="12700" cap="flat">
                  <a:noFill/>
                  <a:miter lim="400000"/>
                </a:ln>
                <a:effectLst/>
              </p:spPr>
            </p:pic>
            <p:pic>
              <p:nvPicPr>
                <p:cNvPr id="242" name="image5.png"/>
                <p:cNvPicPr>
                  <a:picLocks noChangeAspect="1"/>
                </p:cNvPicPr>
                <p:nvPr/>
              </p:nvPicPr>
              <p:blipFill>
                <a:blip r:embed="rId4">
                  <a:extLst/>
                </a:blip>
                <a:srcRect l="16373" t="6635" r="16373" b="19669"/>
                <a:stretch>
                  <a:fillRect/>
                </a:stretch>
              </p:blipFill>
              <p:spPr>
                <a:xfrm>
                  <a:off x="1828800" y="0"/>
                  <a:ext cx="914402" cy="1001991"/>
                </a:xfrm>
                <a:prstGeom prst="rect">
                  <a:avLst/>
                </a:prstGeom>
                <a:ln w="12700" cap="flat">
                  <a:noFill/>
                  <a:miter lim="400000"/>
                </a:ln>
                <a:effectLst/>
              </p:spPr>
            </p:pic>
            <p:pic>
              <p:nvPicPr>
                <p:cNvPr id="243" name="image5.png"/>
                <p:cNvPicPr>
                  <a:picLocks noChangeAspect="1"/>
                </p:cNvPicPr>
                <p:nvPr/>
              </p:nvPicPr>
              <p:blipFill>
                <a:blip r:embed="rId4">
                  <a:extLst/>
                </a:blip>
                <a:srcRect l="16373" t="6635" r="16373" b="19669"/>
                <a:stretch>
                  <a:fillRect/>
                </a:stretch>
              </p:blipFill>
              <p:spPr>
                <a:xfrm>
                  <a:off x="2743201" y="0"/>
                  <a:ext cx="914402" cy="1001991"/>
                </a:xfrm>
                <a:prstGeom prst="rect">
                  <a:avLst/>
                </a:prstGeom>
                <a:ln w="12700" cap="flat">
                  <a:noFill/>
                  <a:miter lim="400000"/>
                </a:ln>
                <a:effectLst/>
              </p:spPr>
            </p:pic>
            <p:pic>
              <p:nvPicPr>
                <p:cNvPr id="244" name="image5.png"/>
                <p:cNvPicPr>
                  <a:picLocks noChangeAspect="1"/>
                </p:cNvPicPr>
                <p:nvPr/>
              </p:nvPicPr>
              <p:blipFill>
                <a:blip r:embed="rId4">
                  <a:extLst/>
                </a:blip>
                <a:srcRect l="16373" t="6635" r="16373" b="19669"/>
                <a:stretch>
                  <a:fillRect/>
                </a:stretch>
              </p:blipFill>
              <p:spPr>
                <a:xfrm>
                  <a:off x="3657601" y="0"/>
                  <a:ext cx="914403" cy="1001991"/>
                </a:xfrm>
                <a:prstGeom prst="rect">
                  <a:avLst/>
                </a:prstGeom>
                <a:ln w="12700" cap="flat">
                  <a:noFill/>
                  <a:miter lim="400000"/>
                </a:ln>
                <a:effectLst/>
              </p:spPr>
            </p:pic>
            <p:pic>
              <p:nvPicPr>
                <p:cNvPr id="245" name="image5.png"/>
                <p:cNvPicPr>
                  <a:picLocks noChangeAspect="1"/>
                </p:cNvPicPr>
                <p:nvPr/>
              </p:nvPicPr>
              <p:blipFill>
                <a:blip r:embed="rId4">
                  <a:extLst/>
                </a:blip>
                <a:srcRect l="16373" t="6635" r="16373" b="19669"/>
                <a:stretch>
                  <a:fillRect/>
                </a:stretch>
              </p:blipFill>
              <p:spPr>
                <a:xfrm>
                  <a:off x="4572002" y="0"/>
                  <a:ext cx="914402" cy="1001991"/>
                </a:xfrm>
                <a:prstGeom prst="rect">
                  <a:avLst/>
                </a:prstGeom>
                <a:ln w="12700" cap="flat">
                  <a:noFill/>
                  <a:miter lim="400000"/>
                </a:ln>
                <a:effectLst/>
              </p:spPr>
            </p:pic>
            <p:pic>
              <p:nvPicPr>
                <p:cNvPr id="246" name="image5.png"/>
                <p:cNvPicPr>
                  <a:picLocks noChangeAspect="1"/>
                </p:cNvPicPr>
                <p:nvPr/>
              </p:nvPicPr>
              <p:blipFill>
                <a:blip r:embed="rId4">
                  <a:extLst/>
                </a:blip>
                <a:srcRect l="16373" t="6635" r="16373" b="19669"/>
                <a:stretch>
                  <a:fillRect/>
                </a:stretch>
              </p:blipFill>
              <p:spPr>
                <a:xfrm>
                  <a:off x="5486402" y="0"/>
                  <a:ext cx="914403" cy="1001991"/>
                </a:xfrm>
                <a:prstGeom prst="rect">
                  <a:avLst/>
                </a:prstGeom>
                <a:ln w="12700" cap="flat">
                  <a:noFill/>
                  <a:miter lim="400000"/>
                </a:ln>
                <a:effectLst/>
              </p:spPr>
            </p:pic>
            <p:pic>
              <p:nvPicPr>
                <p:cNvPr id="247" name="image5.png"/>
                <p:cNvPicPr>
                  <a:picLocks noChangeAspect="1"/>
                </p:cNvPicPr>
                <p:nvPr/>
              </p:nvPicPr>
              <p:blipFill>
                <a:blip r:embed="rId4">
                  <a:extLst/>
                </a:blip>
                <a:srcRect l="16373" t="6635" r="16373" b="19669"/>
                <a:stretch>
                  <a:fillRect/>
                </a:stretch>
              </p:blipFill>
              <p:spPr>
                <a:xfrm>
                  <a:off x="6400803" y="0"/>
                  <a:ext cx="914402" cy="1001991"/>
                </a:xfrm>
                <a:prstGeom prst="rect">
                  <a:avLst/>
                </a:prstGeom>
                <a:ln w="12700" cap="flat">
                  <a:noFill/>
                  <a:miter lim="400000"/>
                </a:ln>
                <a:effectLst/>
              </p:spPr>
            </p:pic>
            <p:pic>
              <p:nvPicPr>
                <p:cNvPr id="248" name="image5.png"/>
                <p:cNvPicPr>
                  <a:picLocks noChangeAspect="1"/>
                </p:cNvPicPr>
                <p:nvPr/>
              </p:nvPicPr>
              <p:blipFill>
                <a:blip r:embed="rId4">
                  <a:extLst/>
                </a:blip>
                <a:srcRect l="16373" t="6635" r="16373" b="19669"/>
                <a:stretch>
                  <a:fillRect/>
                </a:stretch>
              </p:blipFill>
              <p:spPr>
                <a:xfrm>
                  <a:off x="7315203" y="0"/>
                  <a:ext cx="914403" cy="1001991"/>
                </a:xfrm>
                <a:prstGeom prst="rect">
                  <a:avLst/>
                </a:prstGeom>
                <a:ln w="12700" cap="flat">
                  <a:noFill/>
                  <a:miter lim="400000"/>
                </a:ln>
                <a:effectLst/>
              </p:spPr>
            </p:pic>
            <p:pic>
              <p:nvPicPr>
                <p:cNvPr id="249" name="image5.png"/>
                <p:cNvPicPr>
                  <a:picLocks noChangeAspect="1"/>
                </p:cNvPicPr>
                <p:nvPr/>
              </p:nvPicPr>
              <p:blipFill>
                <a:blip r:embed="rId4">
                  <a:extLst/>
                </a:blip>
                <a:srcRect l="16373" t="6635" r="16373" b="19669"/>
                <a:stretch>
                  <a:fillRect/>
                </a:stretch>
              </p:blipFill>
              <p:spPr>
                <a:xfrm>
                  <a:off x="8229603" y="0"/>
                  <a:ext cx="914403" cy="1001991"/>
                </a:xfrm>
                <a:prstGeom prst="rect">
                  <a:avLst/>
                </a:prstGeom>
                <a:ln w="12700" cap="flat">
                  <a:noFill/>
                  <a:miter lim="400000"/>
                </a:ln>
                <a:effectLst/>
              </p:spPr>
            </p:pic>
          </p:grpSp>
          <p:grpSp>
            <p:nvGrpSpPr>
              <p:cNvPr id="261" name="Group 261"/>
              <p:cNvGrpSpPr/>
              <p:nvPr/>
            </p:nvGrpSpPr>
            <p:grpSpPr>
              <a:xfrm>
                <a:off x="0" y="1001988"/>
                <a:ext cx="9144006" cy="1001993"/>
                <a:chOff x="0" y="0"/>
                <a:chExt cx="9144005" cy="1001991"/>
              </a:xfrm>
            </p:grpSpPr>
            <p:pic>
              <p:nvPicPr>
                <p:cNvPr id="251" name="image5.png"/>
                <p:cNvPicPr>
                  <a:picLocks noChangeAspect="1"/>
                </p:cNvPicPr>
                <p:nvPr/>
              </p:nvPicPr>
              <p:blipFill>
                <a:blip r:embed="rId4">
                  <a:extLst/>
                </a:blip>
                <a:srcRect l="16373" t="6635" r="16372" b="19669"/>
                <a:stretch>
                  <a:fillRect/>
                </a:stretch>
              </p:blipFill>
              <p:spPr>
                <a:xfrm>
                  <a:off x="0" y="0"/>
                  <a:ext cx="914401" cy="1001992"/>
                </a:xfrm>
                <a:prstGeom prst="rect">
                  <a:avLst/>
                </a:prstGeom>
                <a:ln w="12700" cap="flat">
                  <a:noFill/>
                  <a:miter lim="400000"/>
                </a:ln>
                <a:effectLst/>
              </p:spPr>
            </p:pic>
            <p:pic>
              <p:nvPicPr>
                <p:cNvPr id="252" name="image5.png"/>
                <p:cNvPicPr>
                  <a:picLocks noChangeAspect="1"/>
                </p:cNvPicPr>
                <p:nvPr/>
              </p:nvPicPr>
              <p:blipFill>
                <a:blip r:embed="rId4">
                  <a:extLst/>
                </a:blip>
                <a:srcRect l="16373" t="6635" r="16373" b="19669"/>
                <a:stretch>
                  <a:fillRect/>
                </a:stretch>
              </p:blipFill>
              <p:spPr>
                <a:xfrm>
                  <a:off x="914400" y="0"/>
                  <a:ext cx="914403" cy="1001992"/>
                </a:xfrm>
                <a:prstGeom prst="rect">
                  <a:avLst/>
                </a:prstGeom>
                <a:ln w="12700" cap="flat">
                  <a:noFill/>
                  <a:miter lim="400000"/>
                </a:ln>
                <a:effectLst/>
              </p:spPr>
            </p:pic>
            <p:pic>
              <p:nvPicPr>
                <p:cNvPr id="253" name="image5.png"/>
                <p:cNvPicPr>
                  <a:picLocks noChangeAspect="1"/>
                </p:cNvPicPr>
                <p:nvPr/>
              </p:nvPicPr>
              <p:blipFill>
                <a:blip r:embed="rId4">
                  <a:extLst/>
                </a:blip>
                <a:srcRect l="16373" t="6635" r="16373" b="19669"/>
                <a:stretch>
                  <a:fillRect/>
                </a:stretch>
              </p:blipFill>
              <p:spPr>
                <a:xfrm>
                  <a:off x="1828800" y="0"/>
                  <a:ext cx="914402" cy="1001992"/>
                </a:xfrm>
                <a:prstGeom prst="rect">
                  <a:avLst/>
                </a:prstGeom>
                <a:ln w="12700" cap="flat">
                  <a:noFill/>
                  <a:miter lim="400000"/>
                </a:ln>
                <a:effectLst/>
              </p:spPr>
            </p:pic>
            <p:pic>
              <p:nvPicPr>
                <p:cNvPr id="254" name="image5.png"/>
                <p:cNvPicPr>
                  <a:picLocks noChangeAspect="1"/>
                </p:cNvPicPr>
                <p:nvPr/>
              </p:nvPicPr>
              <p:blipFill>
                <a:blip r:embed="rId4">
                  <a:extLst/>
                </a:blip>
                <a:srcRect l="16373" t="6635" r="16373" b="19669"/>
                <a:stretch>
                  <a:fillRect/>
                </a:stretch>
              </p:blipFill>
              <p:spPr>
                <a:xfrm>
                  <a:off x="2743201" y="0"/>
                  <a:ext cx="914402" cy="1001992"/>
                </a:xfrm>
                <a:prstGeom prst="rect">
                  <a:avLst/>
                </a:prstGeom>
                <a:ln w="12700" cap="flat">
                  <a:noFill/>
                  <a:miter lim="400000"/>
                </a:ln>
                <a:effectLst/>
              </p:spPr>
            </p:pic>
            <p:pic>
              <p:nvPicPr>
                <p:cNvPr id="255" name="image5.png"/>
                <p:cNvPicPr>
                  <a:picLocks noChangeAspect="1"/>
                </p:cNvPicPr>
                <p:nvPr/>
              </p:nvPicPr>
              <p:blipFill>
                <a:blip r:embed="rId4">
                  <a:extLst/>
                </a:blip>
                <a:srcRect l="16373" t="6635" r="16373" b="19669"/>
                <a:stretch>
                  <a:fillRect/>
                </a:stretch>
              </p:blipFill>
              <p:spPr>
                <a:xfrm>
                  <a:off x="3657601" y="0"/>
                  <a:ext cx="914403" cy="1001992"/>
                </a:xfrm>
                <a:prstGeom prst="rect">
                  <a:avLst/>
                </a:prstGeom>
                <a:ln w="12700" cap="flat">
                  <a:noFill/>
                  <a:miter lim="400000"/>
                </a:ln>
                <a:effectLst/>
              </p:spPr>
            </p:pic>
            <p:pic>
              <p:nvPicPr>
                <p:cNvPr id="256" name="image5.png"/>
                <p:cNvPicPr>
                  <a:picLocks noChangeAspect="1"/>
                </p:cNvPicPr>
                <p:nvPr/>
              </p:nvPicPr>
              <p:blipFill>
                <a:blip r:embed="rId4">
                  <a:extLst/>
                </a:blip>
                <a:srcRect l="16373" t="6635" r="16373" b="19669"/>
                <a:stretch>
                  <a:fillRect/>
                </a:stretch>
              </p:blipFill>
              <p:spPr>
                <a:xfrm>
                  <a:off x="4572002" y="0"/>
                  <a:ext cx="914402" cy="1001992"/>
                </a:xfrm>
                <a:prstGeom prst="rect">
                  <a:avLst/>
                </a:prstGeom>
                <a:ln w="12700" cap="flat">
                  <a:noFill/>
                  <a:miter lim="400000"/>
                </a:ln>
                <a:effectLst/>
              </p:spPr>
            </p:pic>
            <p:pic>
              <p:nvPicPr>
                <p:cNvPr id="257" name="image5.png"/>
                <p:cNvPicPr>
                  <a:picLocks noChangeAspect="1"/>
                </p:cNvPicPr>
                <p:nvPr/>
              </p:nvPicPr>
              <p:blipFill>
                <a:blip r:embed="rId4">
                  <a:extLst/>
                </a:blip>
                <a:srcRect l="16373" t="6635" r="16373" b="19669"/>
                <a:stretch>
                  <a:fillRect/>
                </a:stretch>
              </p:blipFill>
              <p:spPr>
                <a:xfrm>
                  <a:off x="5486402" y="0"/>
                  <a:ext cx="914403" cy="1001992"/>
                </a:xfrm>
                <a:prstGeom prst="rect">
                  <a:avLst/>
                </a:prstGeom>
                <a:ln w="12700" cap="flat">
                  <a:noFill/>
                  <a:miter lim="400000"/>
                </a:ln>
                <a:effectLst/>
              </p:spPr>
            </p:pic>
            <p:pic>
              <p:nvPicPr>
                <p:cNvPr id="258" name="image5.png"/>
                <p:cNvPicPr>
                  <a:picLocks noChangeAspect="1"/>
                </p:cNvPicPr>
                <p:nvPr/>
              </p:nvPicPr>
              <p:blipFill>
                <a:blip r:embed="rId4">
                  <a:extLst/>
                </a:blip>
                <a:srcRect l="16373" t="6635" r="16373" b="19669"/>
                <a:stretch>
                  <a:fillRect/>
                </a:stretch>
              </p:blipFill>
              <p:spPr>
                <a:xfrm>
                  <a:off x="6400803" y="0"/>
                  <a:ext cx="914402" cy="1001992"/>
                </a:xfrm>
                <a:prstGeom prst="rect">
                  <a:avLst/>
                </a:prstGeom>
                <a:ln w="12700" cap="flat">
                  <a:noFill/>
                  <a:miter lim="400000"/>
                </a:ln>
                <a:effectLst/>
              </p:spPr>
            </p:pic>
            <p:pic>
              <p:nvPicPr>
                <p:cNvPr id="259" name="image5.png"/>
                <p:cNvPicPr>
                  <a:picLocks noChangeAspect="1"/>
                </p:cNvPicPr>
                <p:nvPr/>
              </p:nvPicPr>
              <p:blipFill>
                <a:blip r:embed="rId4">
                  <a:extLst/>
                </a:blip>
                <a:srcRect l="16373" t="6635" r="16373" b="19669"/>
                <a:stretch>
                  <a:fillRect/>
                </a:stretch>
              </p:blipFill>
              <p:spPr>
                <a:xfrm>
                  <a:off x="7315203" y="0"/>
                  <a:ext cx="914403" cy="1001992"/>
                </a:xfrm>
                <a:prstGeom prst="rect">
                  <a:avLst/>
                </a:prstGeom>
                <a:ln w="12700" cap="flat">
                  <a:noFill/>
                  <a:miter lim="400000"/>
                </a:ln>
                <a:effectLst/>
              </p:spPr>
            </p:pic>
            <p:pic>
              <p:nvPicPr>
                <p:cNvPr id="260" name="image5.png"/>
                <p:cNvPicPr>
                  <a:picLocks noChangeAspect="1"/>
                </p:cNvPicPr>
                <p:nvPr/>
              </p:nvPicPr>
              <p:blipFill>
                <a:blip r:embed="rId4">
                  <a:extLst/>
                </a:blip>
                <a:srcRect l="16373" t="6635" r="16373" b="19669"/>
                <a:stretch>
                  <a:fillRect/>
                </a:stretch>
              </p:blipFill>
              <p:spPr>
                <a:xfrm>
                  <a:off x="8229603" y="0"/>
                  <a:ext cx="914403" cy="1001992"/>
                </a:xfrm>
                <a:prstGeom prst="rect">
                  <a:avLst/>
                </a:prstGeom>
                <a:ln w="12700" cap="flat">
                  <a:noFill/>
                  <a:miter lim="400000"/>
                </a:ln>
                <a:effectLst/>
              </p:spPr>
            </p:pic>
          </p:grpSp>
        </p:grpSp>
      </p:grpSp>
    </p:spTree>
  </p:cSld>
  <p:clrMapOvr>
    <a:masterClrMapping/>
  </p:clrMapOvr>
  <mc:AlternateContent xmlns:mc="http://schemas.openxmlformats.org/markup-compatibility/2006" xmlns:p14="http://schemas.microsoft.com/office/powerpoint/2010/main">
    <mc:Choice Requires="p14">
      <p:transition advClick="0" advTm="0">
        <p:dissolve/>
      </p:transition>
    </mc:Choice>
    <mc:Fallback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147"/>
                                        </p:tgtEl>
                                        <p:attrNameLst>
                                          <p:attrName>style.visibility</p:attrName>
                                        </p:attrNameLst>
                                      </p:cBhvr>
                                      <p:to>
                                        <p:strVal val="visible"/>
                                      </p:to>
                                    </p:set>
                                    <p:animEffect transition="in" filter="dissolve">
                                      <p:cBhvr>
                                        <p:cTn id="7" dur="1000"/>
                                        <p:tgtEl>
                                          <p:spTgt spid="147"/>
                                        </p:tgtEl>
                                      </p:cBhvr>
                                    </p:animEffect>
                                  </p:childTnLst>
                                </p:cTn>
                              </p:par>
                            </p:childTnLst>
                          </p:cTn>
                        </p:par>
                        <p:par>
                          <p:cTn id="8" fill="hold">
                            <p:stCondLst>
                              <p:cond delay="1000"/>
                            </p:stCondLst>
                            <p:childTnLst>
                              <p:par>
                                <p:cTn id="9" presetID="9" presetClass="entr" fill="hold" grpId="2" nodeType="afterEffect">
                                  <p:stCondLst>
                                    <p:cond delay="0"/>
                                  </p:stCondLst>
                                  <p:iterate>
                                    <p:tmAbs val="0"/>
                                  </p:iterate>
                                  <p:childTnLst>
                                    <p:set>
                                      <p:cBhvr>
                                        <p:cTn id="10" fill="hold"/>
                                        <p:tgtEl>
                                          <p:spTgt spid="146"/>
                                        </p:tgtEl>
                                        <p:attrNameLst>
                                          <p:attrName>style.visibility</p:attrName>
                                        </p:attrNameLst>
                                      </p:cBhvr>
                                      <p:to>
                                        <p:strVal val="visible"/>
                                      </p:to>
                                    </p:set>
                                    <p:animEffect transition="in" filter="dissolve">
                                      <p:cBhvr>
                                        <p:cTn id="11" dur="1000"/>
                                        <p:tgtEl>
                                          <p:spTgt spid="146"/>
                                        </p:tgtEl>
                                      </p:cBhvr>
                                    </p:animEffect>
                                  </p:childTnLst>
                                </p:cTn>
                              </p:par>
                            </p:childTnLst>
                          </p:cTn>
                        </p:par>
                        <p:par>
                          <p:cTn id="12" fill="hold">
                            <p:stCondLst>
                              <p:cond delay="2000"/>
                            </p:stCondLst>
                            <p:childTnLst>
                              <p:par>
                                <p:cTn id="13" presetID="9" presetClass="entr" fill="hold" grpId="3" nodeType="afterEffect">
                                  <p:stCondLst>
                                    <p:cond delay="0"/>
                                  </p:stCondLst>
                                  <p:iterate>
                                    <p:tmAbs val="0"/>
                                  </p:iterate>
                                  <p:childTnLst>
                                    <p:set>
                                      <p:cBhvr>
                                        <p:cTn id="14" fill="hold"/>
                                        <p:tgtEl>
                                          <p:spTgt spid="172"/>
                                        </p:tgtEl>
                                        <p:attrNameLst>
                                          <p:attrName>style.visibility</p:attrName>
                                        </p:attrNameLst>
                                      </p:cBhvr>
                                      <p:to>
                                        <p:strVal val="visible"/>
                                      </p:to>
                                    </p:set>
                                    <p:animEffect transition="in" filter="dissolve">
                                      <p:cBhvr>
                                        <p:cTn id="15" dur="1000"/>
                                        <p:tgtEl>
                                          <p:spTgt spid="172"/>
                                        </p:tgtEl>
                                      </p:cBhvr>
                                    </p:animEffect>
                                  </p:childTnLst>
                                </p:cTn>
                              </p:par>
                            </p:childTnLst>
                          </p:cTn>
                        </p:par>
                        <p:par>
                          <p:cTn id="16" fill="hold">
                            <p:stCondLst>
                              <p:cond delay="3000"/>
                            </p:stCondLst>
                            <p:childTnLst>
                              <p:par>
                                <p:cTn id="17" presetID="9" presetClass="entr" fill="hold" grpId="4" nodeType="afterEffect">
                                  <p:stCondLst>
                                    <p:cond delay="0"/>
                                  </p:stCondLst>
                                  <p:iterate>
                                    <p:tmAbs val="0"/>
                                  </p:iterate>
                                  <p:childTnLst>
                                    <p:set>
                                      <p:cBhvr>
                                        <p:cTn id="18" fill="hold"/>
                                        <p:tgtEl>
                                          <p:spTgt spid="263"/>
                                        </p:tgtEl>
                                        <p:attrNameLst>
                                          <p:attrName>style.visibility</p:attrName>
                                        </p:attrNameLst>
                                      </p:cBhvr>
                                      <p:to>
                                        <p:strVal val="visible"/>
                                      </p:to>
                                    </p:set>
                                    <p:animEffect transition="in" filter="dissolve">
                                      <p:cBhvr>
                                        <p:cTn id="19" dur="1000"/>
                                        <p:tgtEl>
                                          <p:spTgt spid="263"/>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mph" fill="hold" grpId="5" nodeType="clickEffect">
                                  <p:stCondLst>
                                    <p:cond delay="0"/>
                                  </p:stCondLst>
                                  <p:childTnLst>
                                    <p:set>
                                      <p:cBhvr>
                                        <p:cTn id="23" dur="indefinite" fill="hold"/>
                                        <p:tgtEl>
                                          <p:spTgt spid="147"/>
                                        </p:tgtEl>
                                        <p:attrNameLst>
                                          <p:attrName>style.opacity</p:attrName>
                                        </p:attrNameLst>
                                      </p:cBhvr>
                                      <p:to>
                                        <p:strVal val="1.00"/>
                                      </p:to>
                                    </p:set>
                                    <p:animEffect filter="image" prLst="opacity: 1.00; ">
                                      <p:cBhvr>
                                        <p:cTn id="24" dur="indefinite" fill="hold"/>
                                        <p:tgtEl>
                                          <p:spTgt spid="147"/>
                                        </p:tgtEl>
                                      </p:cBhvr>
                                    </p:animEffect>
                                  </p:childTnLst>
                                </p:cTn>
                              </p:par>
                            </p:childTnLst>
                          </p:cTn>
                        </p:par>
                        <p:par>
                          <p:cTn id="25" fill="hold">
                            <p:stCondLst>
                              <p:cond delay="0"/>
                            </p:stCondLst>
                            <p:childTnLst>
                              <p:par>
                                <p:cTn id="26" presetID="9" presetClass="emph" fill="hold" grpId="6" nodeType="afterEffect">
                                  <p:stCondLst>
                                    <p:cond delay="0"/>
                                  </p:stCondLst>
                                  <p:childTnLst>
                                    <p:set>
                                      <p:cBhvr>
                                        <p:cTn id="27" dur="indefinite" fill="hold"/>
                                        <p:tgtEl>
                                          <p:spTgt spid="172"/>
                                        </p:tgtEl>
                                        <p:attrNameLst>
                                          <p:attrName>style.opacity</p:attrName>
                                        </p:attrNameLst>
                                      </p:cBhvr>
                                      <p:to>
                                        <p:strVal val="0.30"/>
                                      </p:to>
                                    </p:set>
                                    <p:animEffect filter="image" prLst="opacity: 0.30; ">
                                      <p:cBhvr>
                                        <p:cTn id="28" dur="indefinite" fill="hold"/>
                                        <p:tgtEl>
                                          <p:spTgt spid="172"/>
                                        </p:tgtEl>
                                      </p:cBhvr>
                                    </p:animEffect>
                                  </p:childTnLst>
                                </p:cTn>
                              </p:par>
                            </p:childTnLst>
                          </p:cTn>
                        </p:par>
                        <p:par>
                          <p:cTn id="29" fill="hold">
                            <p:stCondLst>
                              <p:cond delay="0"/>
                            </p:stCondLst>
                            <p:childTnLst>
                              <p:par>
                                <p:cTn id="30" presetID="9" presetClass="emph" fill="hold" grpId="7" nodeType="afterEffect">
                                  <p:stCondLst>
                                    <p:cond delay="0"/>
                                  </p:stCondLst>
                                  <p:childTnLst>
                                    <p:set>
                                      <p:cBhvr>
                                        <p:cTn id="31" dur="indefinite" fill="hold"/>
                                        <p:tgtEl>
                                          <p:spTgt spid="146"/>
                                        </p:tgtEl>
                                        <p:attrNameLst>
                                          <p:attrName>style.opacity</p:attrName>
                                        </p:attrNameLst>
                                      </p:cBhvr>
                                      <p:to>
                                        <p:strVal val="0.30"/>
                                      </p:to>
                                    </p:set>
                                    <p:animEffect filter="image" prLst="opacity: 0.30; ">
                                      <p:cBhvr>
                                        <p:cTn id="32" dur="indefinite" fill="hold"/>
                                        <p:tgtEl>
                                          <p:spTgt spid="14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mph" fill="hold" grpId="8" nodeType="clickEffect">
                                  <p:stCondLst>
                                    <p:cond delay="0"/>
                                  </p:stCondLst>
                                  <p:childTnLst>
                                    <p:set>
                                      <p:cBhvr>
                                        <p:cTn id="36" dur="indefinite" fill="hold"/>
                                        <p:tgtEl>
                                          <p:spTgt spid="172"/>
                                        </p:tgtEl>
                                        <p:attrNameLst>
                                          <p:attrName>style.opacity</p:attrName>
                                        </p:attrNameLst>
                                      </p:cBhvr>
                                      <p:to>
                                        <p:strVal val="1.00"/>
                                      </p:to>
                                    </p:set>
                                    <p:animEffect filter="image" prLst="opacity: 1.00; ">
                                      <p:cBhvr>
                                        <p:cTn id="37" dur="indefinite" fill="hold"/>
                                        <p:tgtEl>
                                          <p:spTgt spid="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6" grpId="2" animBg="1" advAuto="0"/>
      <p:bldP spid="146" grpId="7" animBg="1" advAuto="0"/>
      <p:bldP spid="147" grpId="1" animBg="1" advAuto="0"/>
      <p:bldP spid="147" grpId="5" animBg="1" advAuto="0"/>
      <p:bldP spid="172" grpId="3" animBg="1" advAuto="0"/>
      <p:bldP spid="172" grpId="6" animBg="1" advAuto="0"/>
      <p:bldP spid="172" grpId="8" animBg="1" advAuto="0"/>
      <p:bldP spid="263" grpId="4"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5" name="image4.png"/>
          <p:cNvPicPr>
            <a:picLocks noChangeAspect="1"/>
          </p:cNvPicPr>
          <p:nvPr/>
        </p:nvPicPr>
        <p:blipFill>
          <a:blip r:embed="rId2">
            <a:extLst/>
          </a:blip>
          <a:srcRect l="31074" t="6353" r="31074" b="16089"/>
          <a:stretch>
            <a:fillRect/>
          </a:stretch>
        </p:blipFill>
        <p:spPr>
          <a:xfrm>
            <a:off x="18167943" y="2015458"/>
            <a:ext cx="3426621" cy="7020846"/>
          </a:xfrm>
          <a:prstGeom prst="rect">
            <a:avLst/>
          </a:prstGeom>
          <a:ln w="12700">
            <a:miter lim="400000"/>
          </a:ln>
        </p:spPr>
      </p:pic>
      <p:grpSp>
        <p:nvGrpSpPr>
          <p:cNvPr id="290" name="Group 290"/>
          <p:cNvGrpSpPr/>
          <p:nvPr/>
        </p:nvGrpSpPr>
        <p:grpSpPr>
          <a:xfrm>
            <a:off x="1880154" y="1178329"/>
            <a:ext cx="9144005" cy="3005969"/>
            <a:chOff x="0" y="0"/>
            <a:chExt cx="9144003" cy="3005967"/>
          </a:xfrm>
        </p:grpSpPr>
        <p:pic>
          <p:nvPicPr>
            <p:cNvPr id="266" name="image5.png"/>
            <p:cNvPicPr>
              <a:picLocks noChangeAspect="1"/>
            </p:cNvPicPr>
            <p:nvPr/>
          </p:nvPicPr>
          <p:blipFill>
            <a:blip r:embed="rId3">
              <a:extLst/>
            </a:blip>
            <a:srcRect l="16373" t="6635" r="16373" b="19669"/>
            <a:stretch>
              <a:fillRect/>
            </a:stretch>
          </p:blipFill>
          <p:spPr>
            <a:xfrm>
              <a:off x="8229600" y="2003977"/>
              <a:ext cx="914402" cy="1001991"/>
            </a:xfrm>
            <a:prstGeom prst="rect">
              <a:avLst/>
            </a:prstGeom>
            <a:ln w="12700" cap="flat">
              <a:noFill/>
              <a:miter lim="400000"/>
            </a:ln>
            <a:effectLst/>
          </p:spPr>
        </p:pic>
        <p:grpSp>
          <p:nvGrpSpPr>
            <p:cNvPr id="289" name="Group 289"/>
            <p:cNvGrpSpPr/>
            <p:nvPr/>
          </p:nvGrpSpPr>
          <p:grpSpPr>
            <a:xfrm>
              <a:off x="-1" y="-1"/>
              <a:ext cx="9144005" cy="2003983"/>
              <a:chOff x="0" y="0"/>
              <a:chExt cx="9144003" cy="2003981"/>
            </a:xfrm>
          </p:grpSpPr>
          <p:grpSp>
            <p:nvGrpSpPr>
              <p:cNvPr id="277" name="Group 277"/>
              <p:cNvGrpSpPr/>
              <p:nvPr/>
            </p:nvGrpSpPr>
            <p:grpSpPr>
              <a:xfrm>
                <a:off x="-1" y="-1"/>
                <a:ext cx="9144006" cy="1001993"/>
                <a:chOff x="0" y="0"/>
                <a:chExt cx="9144004" cy="1001991"/>
              </a:xfrm>
            </p:grpSpPr>
            <p:pic>
              <p:nvPicPr>
                <p:cNvPr id="267" name="image5.png"/>
                <p:cNvPicPr>
                  <a:picLocks noChangeAspect="1"/>
                </p:cNvPicPr>
                <p:nvPr/>
              </p:nvPicPr>
              <p:blipFill>
                <a:blip r:embed="rId3">
                  <a:extLst/>
                </a:blip>
                <a:srcRect l="16373" t="6635" r="16372" b="19668"/>
                <a:stretch>
                  <a:fillRect/>
                </a:stretch>
              </p:blipFill>
              <p:spPr>
                <a:xfrm>
                  <a:off x="0" y="-1"/>
                  <a:ext cx="914401" cy="1001993"/>
                </a:xfrm>
                <a:prstGeom prst="rect">
                  <a:avLst/>
                </a:prstGeom>
                <a:ln w="12700" cap="flat">
                  <a:noFill/>
                  <a:miter lim="400000"/>
                </a:ln>
                <a:effectLst/>
              </p:spPr>
            </p:pic>
            <p:pic>
              <p:nvPicPr>
                <p:cNvPr id="268" name="image5.png"/>
                <p:cNvPicPr>
                  <a:picLocks noChangeAspect="1"/>
                </p:cNvPicPr>
                <p:nvPr/>
              </p:nvPicPr>
              <p:blipFill>
                <a:blip r:embed="rId3">
                  <a:extLst/>
                </a:blip>
                <a:srcRect l="16372" t="6635" r="16372" b="19668"/>
                <a:stretch>
                  <a:fillRect/>
                </a:stretch>
              </p:blipFill>
              <p:spPr>
                <a:xfrm>
                  <a:off x="914400" y="-1"/>
                  <a:ext cx="914402" cy="1001993"/>
                </a:xfrm>
                <a:prstGeom prst="rect">
                  <a:avLst/>
                </a:prstGeom>
                <a:ln w="12700" cap="flat">
                  <a:noFill/>
                  <a:miter lim="400000"/>
                </a:ln>
                <a:effectLst/>
              </p:spPr>
            </p:pic>
            <p:pic>
              <p:nvPicPr>
                <p:cNvPr id="269" name="image5.png"/>
                <p:cNvPicPr>
                  <a:picLocks noChangeAspect="1"/>
                </p:cNvPicPr>
                <p:nvPr/>
              </p:nvPicPr>
              <p:blipFill>
                <a:blip r:embed="rId3">
                  <a:extLst/>
                </a:blip>
                <a:srcRect l="16372" t="6635" r="16372" b="19668"/>
                <a:stretch>
                  <a:fillRect/>
                </a:stretch>
              </p:blipFill>
              <p:spPr>
                <a:xfrm>
                  <a:off x="1828799" y="-1"/>
                  <a:ext cx="914403" cy="1001993"/>
                </a:xfrm>
                <a:prstGeom prst="rect">
                  <a:avLst/>
                </a:prstGeom>
                <a:ln w="12700" cap="flat">
                  <a:noFill/>
                  <a:miter lim="400000"/>
                </a:ln>
                <a:effectLst/>
              </p:spPr>
            </p:pic>
            <p:pic>
              <p:nvPicPr>
                <p:cNvPr id="270" name="image5.png"/>
                <p:cNvPicPr>
                  <a:picLocks noChangeAspect="1"/>
                </p:cNvPicPr>
                <p:nvPr/>
              </p:nvPicPr>
              <p:blipFill>
                <a:blip r:embed="rId3">
                  <a:extLst/>
                </a:blip>
                <a:srcRect l="16372" t="6635" r="16372" b="19668"/>
                <a:stretch>
                  <a:fillRect/>
                </a:stretch>
              </p:blipFill>
              <p:spPr>
                <a:xfrm>
                  <a:off x="2743201" y="-1"/>
                  <a:ext cx="914402" cy="1001993"/>
                </a:xfrm>
                <a:prstGeom prst="rect">
                  <a:avLst/>
                </a:prstGeom>
                <a:ln w="12700" cap="flat">
                  <a:noFill/>
                  <a:miter lim="400000"/>
                </a:ln>
                <a:effectLst/>
              </p:spPr>
            </p:pic>
            <p:pic>
              <p:nvPicPr>
                <p:cNvPr id="271" name="image5.png"/>
                <p:cNvPicPr>
                  <a:picLocks noChangeAspect="1"/>
                </p:cNvPicPr>
                <p:nvPr/>
              </p:nvPicPr>
              <p:blipFill>
                <a:blip r:embed="rId3">
                  <a:extLst/>
                </a:blip>
                <a:srcRect l="16372" t="6635" r="16372" b="19668"/>
                <a:stretch>
                  <a:fillRect/>
                </a:stretch>
              </p:blipFill>
              <p:spPr>
                <a:xfrm>
                  <a:off x="3657601" y="-1"/>
                  <a:ext cx="914402" cy="1001993"/>
                </a:xfrm>
                <a:prstGeom prst="rect">
                  <a:avLst/>
                </a:prstGeom>
                <a:ln w="12700" cap="flat">
                  <a:noFill/>
                  <a:miter lim="400000"/>
                </a:ln>
                <a:effectLst/>
              </p:spPr>
            </p:pic>
            <p:pic>
              <p:nvPicPr>
                <p:cNvPr id="272" name="image5.png"/>
                <p:cNvPicPr>
                  <a:picLocks noChangeAspect="1"/>
                </p:cNvPicPr>
                <p:nvPr/>
              </p:nvPicPr>
              <p:blipFill>
                <a:blip r:embed="rId3">
                  <a:extLst/>
                </a:blip>
                <a:srcRect l="16372" t="6635" r="16372" b="19668"/>
                <a:stretch>
                  <a:fillRect/>
                </a:stretch>
              </p:blipFill>
              <p:spPr>
                <a:xfrm>
                  <a:off x="4572001" y="-1"/>
                  <a:ext cx="914403" cy="1001993"/>
                </a:xfrm>
                <a:prstGeom prst="rect">
                  <a:avLst/>
                </a:prstGeom>
                <a:ln w="12700" cap="flat">
                  <a:noFill/>
                  <a:miter lim="400000"/>
                </a:ln>
                <a:effectLst/>
              </p:spPr>
            </p:pic>
            <p:pic>
              <p:nvPicPr>
                <p:cNvPr id="273" name="image5.png"/>
                <p:cNvPicPr>
                  <a:picLocks noChangeAspect="1"/>
                </p:cNvPicPr>
                <p:nvPr/>
              </p:nvPicPr>
              <p:blipFill>
                <a:blip r:embed="rId3">
                  <a:extLst/>
                </a:blip>
                <a:srcRect l="16372" t="6635" r="16372" b="19668"/>
                <a:stretch>
                  <a:fillRect/>
                </a:stretch>
              </p:blipFill>
              <p:spPr>
                <a:xfrm>
                  <a:off x="5486402" y="-1"/>
                  <a:ext cx="914402" cy="1001993"/>
                </a:xfrm>
                <a:prstGeom prst="rect">
                  <a:avLst/>
                </a:prstGeom>
                <a:ln w="12700" cap="flat">
                  <a:noFill/>
                  <a:miter lim="400000"/>
                </a:ln>
                <a:effectLst/>
              </p:spPr>
            </p:pic>
            <p:pic>
              <p:nvPicPr>
                <p:cNvPr id="274" name="image5.png"/>
                <p:cNvPicPr>
                  <a:picLocks noChangeAspect="1"/>
                </p:cNvPicPr>
                <p:nvPr/>
              </p:nvPicPr>
              <p:blipFill>
                <a:blip r:embed="rId3">
                  <a:extLst/>
                </a:blip>
                <a:srcRect l="16372" t="6635" r="16372" b="19668"/>
                <a:stretch>
                  <a:fillRect/>
                </a:stretch>
              </p:blipFill>
              <p:spPr>
                <a:xfrm>
                  <a:off x="6400802" y="-1"/>
                  <a:ext cx="914403" cy="1001993"/>
                </a:xfrm>
                <a:prstGeom prst="rect">
                  <a:avLst/>
                </a:prstGeom>
                <a:ln w="12700" cap="flat">
                  <a:noFill/>
                  <a:miter lim="400000"/>
                </a:ln>
                <a:effectLst/>
              </p:spPr>
            </p:pic>
            <p:pic>
              <p:nvPicPr>
                <p:cNvPr id="275" name="image5.png"/>
                <p:cNvPicPr>
                  <a:picLocks noChangeAspect="1"/>
                </p:cNvPicPr>
                <p:nvPr/>
              </p:nvPicPr>
              <p:blipFill>
                <a:blip r:embed="rId3">
                  <a:extLst/>
                </a:blip>
                <a:srcRect l="16372" t="6635" r="16372" b="19668"/>
                <a:stretch>
                  <a:fillRect/>
                </a:stretch>
              </p:blipFill>
              <p:spPr>
                <a:xfrm>
                  <a:off x="7315203" y="-1"/>
                  <a:ext cx="914402" cy="1001993"/>
                </a:xfrm>
                <a:prstGeom prst="rect">
                  <a:avLst/>
                </a:prstGeom>
                <a:ln w="12700" cap="flat">
                  <a:noFill/>
                  <a:miter lim="400000"/>
                </a:ln>
                <a:effectLst/>
              </p:spPr>
            </p:pic>
            <p:pic>
              <p:nvPicPr>
                <p:cNvPr id="276" name="image5.png"/>
                <p:cNvPicPr>
                  <a:picLocks noChangeAspect="1"/>
                </p:cNvPicPr>
                <p:nvPr/>
              </p:nvPicPr>
              <p:blipFill>
                <a:blip r:embed="rId3">
                  <a:extLst/>
                </a:blip>
                <a:srcRect l="16372" t="6635" r="16372" b="19668"/>
                <a:stretch>
                  <a:fillRect/>
                </a:stretch>
              </p:blipFill>
              <p:spPr>
                <a:xfrm>
                  <a:off x="8229603" y="-1"/>
                  <a:ext cx="914402" cy="1001993"/>
                </a:xfrm>
                <a:prstGeom prst="rect">
                  <a:avLst/>
                </a:prstGeom>
                <a:ln w="12700" cap="flat">
                  <a:noFill/>
                  <a:miter lim="400000"/>
                </a:ln>
                <a:effectLst/>
              </p:spPr>
            </p:pic>
          </p:grpSp>
          <p:grpSp>
            <p:nvGrpSpPr>
              <p:cNvPr id="288" name="Group 288"/>
              <p:cNvGrpSpPr/>
              <p:nvPr/>
            </p:nvGrpSpPr>
            <p:grpSpPr>
              <a:xfrm>
                <a:off x="-1" y="1001989"/>
                <a:ext cx="9144006" cy="1001993"/>
                <a:chOff x="0" y="0"/>
                <a:chExt cx="9144004" cy="1001992"/>
              </a:xfrm>
            </p:grpSpPr>
            <p:pic>
              <p:nvPicPr>
                <p:cNvPr id="278" name="image5.png"/>
                <p:cNvPicPr>
                  <a:picLocks noChangeAspect="1"/>
                </p:cNvPicPr>
                <p:nvPr/>
              </p:nvPicPr>
              <p:blipFill>
                <a:blip r:embed="rId3">
                  <a:extLst/>
                </a:blip>
                <a:srcRect l="16373" t="6635" r="16372" b="19668"/>
                <a:stretch>
                  <a:fillRect/>
                </a:stretch>
              </p:blipFill>
              <p:spPr>
                <a:xfrm>
                  <a:off x="0" y="0"/>
                  <a:ext cx="914401" cy="1001993"/>
                </a:xfrm>
                <a:prstGeom prst="rect">
                  <a:avLst/>
                </a:prstGeom>
                <a:ln w="12700" cap="flat">
                  <a:noFill/>
                  <a:miter lim="400000"/>
                </a:ln>
                <a:effectLst/>
              </p:spPr>
            </p:pic>
            <p:pic>
              <p:nvPicPr>
                <p:cNvPr id="279" name="image5.png"/>
                <p:cNvPicPr>
                  <a:picLocks noChangeAspect="1"/>
                </p:cNvPicPr>
                <p:nvPr/>
              </p:nvPicPr>
              <p:blipFill>
                <a:blip r:embed="rId3">
                  <a:extLst/>
                </a:blip>
                <a:srcRect l="16372" t="6635" r="16372" b="19668"/>
                <a:stretch>
                  <a:fillRect/>
                </a:stretch>
              </p:blipFill>
              <p:spPr>
                <a:xfrm>
                  <a:off x="914400" y="0"/>
                  <a:ext cx="914402" cy="1001993"/>
                </a:xfrm>
                <a:prstGeom prst="rect">
                  <a:avLst/>
                </a:prstGeom>
                <a:ln w="12700" cap="flat">
                  <a:noFill/>
                  <a:miter lim="400000"/>
                </a:ln>
                <a:effectLst/>
              </p:spPr>
            </p:pic>
            <p:pic>
              <p:nvPicPr>
                <p:cNvPr id="280" name="image5.png"/>
                <p:cNvPicPr>
                  <a:picLocks noChangeAspect="1"/>
                </p:cNvPicPr>
                <p:nvPr/>
              </p:nvPicPr>
              <p:blipFill>
                <a:blip r:embed="rId3">
                  <a:extLst/>
                </a:blip>
                <a:srcRect l="16372" t="6635" r="16372" b="19668"/>
                <a:stretch>
                  <a:fillRect/>
                </a:stretch>
              </p:blipFill>
              <p:spPr>
                <a:xfrm>
                  <a:off x="1828799" y="0"/>
                  <a:ext cx="914403" cy="1001993"/>
                </a:xfrm>
                <a:prstGeom prst="rect">
                  <a:avLst/>
                </a:prstGeom>
                <a:ln w="12700" cap="flat">
                  <a:noFill/>
                  <a:miter lim="400000"/>
                </a:ln>
                <a:effectLst/>
              </p:spPr>
            </p:pic>
            <p:pic>
              <p:nvPicPr>
                <p:cNvPr id="281" name="image5.png"/>
                <p:cNvPicPr>
                  <a:picLocks noChangeAspect="1"/>
                </p:cNvPicPr>
                <p:nvPr/>
              </p:nvPicPr>
              <p:blipFill>
                <a:blip r:embed="rId3">
                  <a:extLst/>
                </a:blip>
                <a:srcRect l="16372" t="6635" r="16372" b="19668"/>
                <a:stretch>
                  <a:fillRect/>
                </a:stretch>
              </p:blipFill>
              <p:spPr>
                <a:xfrm>
                  <a:off x="2743201" y="0"/>
                  <a:ext cx="914402" cy="1001993"/>
                </a:xfrm>
                <a:prstGeom prst="rect">
                  <a:avLst/>
                </a:prstGeom>
                <a:ln w="12700" cap="flat">
                  <a:noFill/>
                  <a:miter lim="400000"/>
                </a:ln>
                <a:effectLst/>
              </p:spPr>
            </p:pic>
            <p:pic>
              <p:nvPicPr>
                <p:cNvPr id="282" name="image5.png"/>
                <p:cNvPicPr>
                  <a:picLocks noChangeAspect="1"/>
                </p:cNvPicPr>
                <p:nvPr/>
              </p:nvPicPr>
              <p:blipFill>
                <a:blip r:embed="rId3">
                  <a:extLst/>
                </a:blip>
                <a:srcRect l="16372" t="6635" r="16372" b="19668"/>
                <a:stretch>
                  <a:fillRect/>
                </a:stretch>
              </p:blipFill>
              <p:spPr>
                <a:xfrm>
                  <a:off x="3657601" y="0"/>
                  <a:ext cx="914402" cy="1001993"/>
                </a:xfrm>
                <a:prstGeom prst="rect">
                  <a:avLst/>
                </a:prstGeom>
                <a:ln w="12700" cap="flat">
                  <a:noFill/>
                  <a:miter lim="400000"/>
                </a:ln>
                <a:effectLst/>
              </p:spPr>
            </p:pic>
            <p:pic>
              <p:nvPicPr>
                <p:cNvPr id="283" name="image5.png"/>
                <p:cNvPicPr>
                  <a:picLocks noChangeAspect="1"/>
                </p:cNvPicPr>
                <p:nvPr/>
              </p:nvPicPr>
              <p:blipFill>
                <a:blip r:embed="rId3">
                  <a:extLst/>
                </a:blip>
                <a:srcRect l="16372" t="6635" r="16372" b="19668"/>
                <a:stretch>
                  <a:fillRect/>
                </a:stretch>
              </p:blipFill>
              <p:spPr>
                <a:xfrm>
                  <a:off x="4572001" y="0"/>
                  <a:ext cx="914403" cy="1001993"/>
                </a:xfrm>
                <a:prstGeom prst="rect">
                  <a:avLst/>
                </a:prstGeom>
                <a:ln w="12700" cap="flat">
                  <a:noFill/>
                  <a:miter lim="400000"/>
                </a:ln>
                <a:effectLst/>
              </p:spPr>
            </p:pic>
            <p:pic>
              <p:nvPicPr>
                <p:cNvPr id="284" name="image5.png"/>
                <p:cNvPicPr>
                  <a:picLocks noChangeAspect="1"/>
                </p:cNvPicPr>
                <p:nvPr/>
              </p:nvPicPr>
              <p:blipFill>
                <a:blip r:embed="rId3">
                  <a:extLst/>
                </a:blip>
                <a:srcRect l="16372" t="6635" r="16372" b="19668"/>
                <a:stretch>
                  <a:fillRect/>
                </a:stretch>
              </p:blipFill>
              <p:spPr>
                <a:xfrm>
                  <a:off x="5486402" y="0"/>
                  <a:ext cx="914402" cy="1001993"/>
                </a:xfrm>
                <a:prstGeom prst="rect">
                  <a:avLst/>
                </a:prstGeom>
                <a:ln w="12700" cap="flat">
                  <a:noFill/>
                  <a:miter lim="400000"/>
                </a:ln>
                <a:effectLst/>
              </p:spPr>
            </p:pic>
            <p:pic>
              <p:nvPicPr>
                <p:cNvPr id="285" name="image5.png"/>
                <p:cNvPicPr>
                  <a:picLocks noChangeAspect="1"/>
                </p:cNvPicPr>
                <p:nvPr/>
              </p:nvPicPr>
              <p:blipFill>
                <a:blip r:embed="rId3">
                  <a:extLst/>
                </a:blip>
                <a:srcRect l="16372" t="6635" r="16372" b="19668"/>
                <a:stretch>
                  <a:fillRect/>
                </a:stretch>
              </p:blipFill>
              <p:spPr>
                <a:xfrm>
                  <a:off x="6400802" y="0"/>
                  <a:ext cx="914403" cy="1001993"/>
                </a:xfrm>
                <a:prstGeom prst="rect">
                  <a:avLst/>
                </a:prstGeom>
                <a:ln w="12700" cap="flat">
                  <a:noFill/>
                  <a:miter lim="400000"/>
                </a:ln>
                <a:effectLst/>
              </p:spPr>
            </p:pic>
            <p:pic>
              <p:nvPicPr>
                <p:cNvPr id="286" name="image5.png"/>
                <p:cNvPicPr>
                  <a:picLocks noChangeAspect="1"/>
                </p:cNvPicPr>
                <p:nvPr/>
              </p:nvPicPr>
              <p:blipFill>
                <a:blip r:embed="rId3">
                  <a:extLst/>
                </a:blip>
                <a:srcRect l="16372" t="6635" r="16372" b="19668"/>
                <a:stretch>
                  <a:fillRect/>
                </a:stretch>
              </p:blipFill>
              <p:spPr>
                <a:xfrm>
                  <a:off x="7315203" y="0"/>
                  <a:ext cx="914402" cy="1001993"/>
                </a:xfrm>
                <a:prstGeom prst="rect">
                  <a:avLst/>
                </a:prstGeom>
                <a:ln w="12700" cap="flat">
                  <a:noFill/>
                  <a:miter lim="400000"/>
                </a:ln>
                <a:effectLst/>
              </p:spPr>
            </p:pic>
            <p:pic>
              <p:nvPicPr>
                <p:cNvPr id="287" name="image5.png"/>
                <p:cNvPicPr>
                  <a:picLocks noChangeAspect="1"/>
                </p:cNvPicPr>
                <p:nvPr/>
              </p:nvPicPr>
              <p:blipFill>
                <a:blip r:embed="rId3">
                  <a:extLst/>
                </a:blip>
                <a:srcRect l="16372" t="6635" r="16372" b="19668"/>
                <a:stretch>
                  <a:fillRect/>
                </a:stretch>
              </p:blipFill>
              <p:spPr>
                <a:xfrm>
                  <a:off x="8229603" y="0"/>
                  <a:ext cx="914402" cy="1001993"/>
                </a:xfrm>
                <a:prstGeom prst="rect">
                  <a:avLst/>
                </a:prstGeom>
                <a:ln w="12700" cap="flat">
                  <a:noFill/>
                  <a:miter lim="400000"/>
                </a:ln>
                <a:effectLst/>
              </p:spPr>
            </p:pic>
          </p:grpSp>
        </p:grpSp>
      </p:grpSp>
      <p:grpSp>
        <p:nvGrpSpPr>
          <p:cNvPr id="381" name="Group 381"/>
          <p:cNvGrpSpPr/>
          <p:nvPr/>
        </p:nvGrpSpPr>
        <p:grpSpPr>
          <a:xfrm>
            <a:off x="1880153" y="3182307"/>
            <a:ext cx="9144008" cy="8015913"/>
            <a:chOff x="0" y="0"/>
            <a:chExt cx="9144006" cy="8015912"/>
          </a:xfrm>
        </p:grpSpPr>
        <p:pic>
          <p:nvPicPr>
            <p:cNvPr id="291" name="image5.png"/>
            <p:cNvPicPr>
              <a:picLocks noChangeAspect="1"/>
            </p:cNvPicPr>
            <p:nvPr/>
          </p:nvPicPr>
          <p:blipFill>
            <a:blip r:embed="rId3">
              <a:extLst/>
            </a:blip>
            <a:srcRect l="16373" t="6635" r="16373" b="19668"/>
            <a:stretch>
              <a:fillRect/>
            </a:stretch>
          </p:blipFill>
          <p:spPr>
            <a:xfrm>
              <a:off x="-1" y="0"/>
              <a:ext cx="914402" cy="1001990"/>
            </a:xfrm>
            <a:prstGeom prst="rect">
              <a:avLst/>
            </a:prstGeom>
            <a:ln w="12700" cap="flat">
              <a:noFill/>
              <a:miter lim="400000"/>
            </a:ln>
            <a:effectLst/>
          </p:spPr>
        </p:pic>
        <p:pic>
          <p:nvPicPr>
            <p:cNvPr id="292" name="image5.png"/>
            <p:cNvPicPr>
              <a:picLocks noChangeAspect="1"/>
            </p:cNvPicPr>
            <p:nvPr/>
          </p:nvPicPr>
          <p:blipFill>
            <a:blip r:embed="rId3">
              <a:extLst/>
            </a:blip>
            <a:srcRect l="16373" t="6635" r="16373" b="19668"/>
            <a:stretch>
              <a:fillRect/>
            </a:stretch>
          </p:blipFill>
          <p:spPr>
            <a:xfrm>
              <a:off x="914400" y="0"/>
              <a:ext cx="914402" cy="1001990"/>
            </a:xfrm>
            <a:prstGeom prst="rect">
              <a:avLst/>
            </a:prstGeom>
            <a:ln w="12700" cap="flat">
              <a:noFill/>
              <a:miter lim="400000"/>
            </a:ln>
            <a:effectLst/>
          </p:spPr>
        </p:pic>
        <p:pic>
          <p:nvPicPr>
            <p:cNvPr id="293" name="image5.png"/>
            <p:cNvPicPr>
              <a:picLocks noChangeAspect="1"/>
            </p:cNvPicPr>
            <p:nvPr/>
          </p:nvPicPr>
          <p:blipFill>
            <a:blip r:embed="rId3">
              <a:extLst/>
            </a:blip>
            <a:srcRect l="16373" t="6635" r="16373" b="19668"/>
            <a:stretch>
              <a:fillRect/>
            </a:stretch>
          </p:blipFill>
          <p:spPr>
            <a:xfrm>
              <a:off x="1828800" y="0"/>
              <a:ext cx="914402" cy="1001990"/>
            </a:xfrm>
            <a:prstGeom prst="rect">
              <a:avLst/>
            </a:prstGeom>
            <a:ln w="12700" cap="flat">
              <a:noFill/>
              <a:miter lim="400000"/>
            </a:ln>
            <a:effectLst/>
          </p:spPr>
        </p:pic>
        <p:pic>
          <p:nvPicPr>
            <p:cNvPr id="294" name="image5.png"/>
            <p:cNvPicPr>
              <a:picLocks noChangeAspect="1"/>
            </p:cNvPicPr>
            <p:nvPr/>
          </p:nvPicPr>
          <p:blipFill>
            <a:blip r:embed="rId3">
              <a:extLst/>
            </a:blip>
            <a:srcRect l="16373" t="6635" r="16373" b="19668"/>
            <a:stretch>
              <a:fillRect/>
            </a:stretch>
          </p:blipFill>
          <p:spPr>
            <a:xfrm>
              <a:off x="2743201" y="0"/>
              <a:ext cx="914402" cy="1001990"/>
            </a:xfrm>
            <a:prstGeom prst="rect">
              <a:avLst/>
            </a:prstGeom>
            <a:ln w="12700" cap="flat">
              <a:noFill/>
              <a:miter lim="400000"/>
            </a:ln>
            <a:effectLst/>
          </p:spPr>
        </p:pic>
        <p:pic>
          <p:nvPicPr>
            <p:cNvPr id="295" name="image5.png"/>
            <p:cNvPicPr>
              <a:picLocks noChangeAspect="1"/>
            </p:cNvPicPr>
            <p:nvPr/>
          </p:nvPicPr>
          <p:blipFill>
            <a:blip r:embed="rId3">
              <a:extLst/>
            </a:blip>
            <a:srcRect l="16373" t="6635" r="16373" b="19668"/>
            <a:stretch>
              <a:fillRect/>
            </a:stretch>
          </p:blipFill>
          <p:spPr>
            <a:xfrm>
              <a:off x="3657601" y="0"/>
              <a:ext cx="914403" cy="1001990"/>
            </a:xfrm>
            <a:prstGeom prst="rect">
              <a:avLst/>
            </a:prstGeom>
            <a:ln w="12700" cap="flat">
              <a:noFill/>
              <a:miter lim="400000"/>
            </a:ln>
            <a:effectLst/>
          </p:spPr>
        </p:pic>
        <p:pic>
          <p:nvPicPr>
            <p:cNvPr id="296" name="image5.png"/>
            <p:cNvPicPr>
              <a:picLocks noChangeAspect="1"/>
            </p:cNvPicPr>
            <p:nvPr/>
          </p:nvPicPr>
          <p:blipFill>
            <a:blip r:embed="rId3">
              <a:extLst/>
            </a:blip>
            <a:srcRect l="16373" t="6635" r="16373" b="19668"/>
            <a:stretch>
              <a:fillRect/>
            </a:stretch>
          </p:blipFill>
          <p:spPr>
            <a:xfrm>
              <a:off x="4572002" y="0"/>
              <a:ext cx="914402" cy="1001990"/>
            </a:xfrm>
            <a:prstGeom prst="rect">
              <a:avLst/>
            </a:prstGeom>
            <a:ln w="12700" cap="flat">
              <a:noFill/>
              <a:miter lim="400000"/>
            </a:ln>
            <a:effectLst/>
          </p:spPr>
        </p:pic>
        <p:pic>
          <p:nvPicPr>
            <p:cNvPr id="297" name="image5.png"/>
            <p:cNvPicPr>
              <a:picLocks noChangeAspect="1"/>
            </p:cNvPicPr>
            <p:nvPr/>
          </p:nvPicPr>
          <p:blipFill>
            <a:blip r:embed="rId3">
              <a:extLst/>
            </a:blip>
            <a:srcRect l="16373" t="6635" r="16373" b="19668"/>
            <a:stretch>
              <a:fillRect/>
            </a:stretch>
          </p:blipFill>
          <p:spPr>
            <a:xfrm>
              <a:off x="5486402" y="0"/>
              <a:ext cx="914402" cy="1001990"/>
            </a:xfrm>
            <a:prstGeom prst="rect">
              <a:avLst/>
            </a:prstGeom>
            <a:ln w="12700" cap="flat">
              <a:noFill/>
              <a:miter lim="400000"/>
            </a:ln>
            <a:effectLst/>
          </p:spPr>
        </p:pic>
        <p:pic>
          <p:nvPicPr>
            <p:cNvPr id="298" name="image5.png"/>
            <p:cNvPicPr>
              <a:picLocks noChangeAspect="1"/>
            </p:cNvPicPr>
            <p:nvPr/>
          </p:nvPicPr>
          <p:blipFill>
            <a:blip r:embed="rId3">
              <a:extLst/>
            </a:blip>
            <a:srcRect l="16373" t="6635" r="16373" b="19668"/>
            <a:stretch>
              <a:fillRect/>
            </a:stretch>
          </p:blipFill>
          <p:spPr>
            <a:xfrm>
              <a:off x="6400802" y="0"/>
              <a:ext cx="914402" cy="1001990"/>
            </a:xfrm>
            <a:prstGeom prst="rect">
              <a:avLst/>
            </a:prstGeom>
            <a:ln w="12700" cap="flat">
              <a:noFill/>
              <a:miter lim="400000"/>
            </a:ln>
            <a:effectLst/>
          </p:spPr>
        </p:pic>
        <p:pic>
          <p:nvPicPr>
            <p:cNvPr id="299" name="image5.png"/>
            <p:cNvPicPr>
              <a:picLocks noChangeAspect="1"/>
            </p:cNvPicPr>
            <p:nvPr/>
          </p:nvPicPr>
          <p:blipFill>
            <a:blip r:embed="rId3">
              <a:extLst/>
            </a:blip>
            <a:srcRect l="16373" t="6635" r="16373" b="19668"/>
            <a:stretch>
              <a:fillRect/>
            </a:stretch>
          </p:blipFill>
          <p:spPr>
            <a:xfrm>
              <a:off x="7315203" y="0"/>
              <a:ext cx="914402" cy="1001990"/>
            </a:xfrm>
            <a:prstGeom prst="rect">
              <a:avLst/>
            </a:prstGeom>
            <a:ln w="12700" cap="flat">
              <a:noFill/>
              <a:miter lim="400000"/>
            </a:ln>
            <a:effectLst/>
          </p:spPr>
        </p:pic>
        <p:grpSp>
          <p:nvGrpSpPr>
            <p:cNvPr id="310" name="Group 310"/>
            <p:cNvGrpSpPr/>
            <p:nvPr/>
          </p:nvGrpSpPr>
          <p:grpSpPr>
            <a:xfrm>
              <a:off x="-1" y="1001988"/>
              <a:ext cx="9144006" cy="1001992"/>
              <a:chOff x="0" y="0"/>
              <a:chExt cx="9144004" cy="1001991"/>
            </a:xfrm>
          </p:grpSpPr>
          <p:pic>
            <p:nvPicPr>
              <p:cNvPr id="300" name="image5.png"/>
              <p:cNvPicPr>
                <a:picLocks noChangeAspect="1"/>
              </p:cNvPicPr>
              <p:nvPr/>
            </p:nvPicPr>
            <p:blipFill>
              <a:blip r:embed="rId3">
                <a:extLst/>
              </a:blip>
              <a:srcRect l="16373" t="6635" r="16372" b="19669"/>
              <a:stretch>
                <a:fillRect/>
              </a:stretch>
            </p:blipFill>
            <p:spPr>
              <a:xfrm>
                <a:off x="0" y="0"/>
                <a:ext cx="914401" cy="1001992"/>
              </a:xfrm>
              <a:prstGeom prst="rect">
                <a:avLst/>
              </a:prstGeom>
              <a:ln w="12700" cap="flat">
                <a:noFill/>
                <a:miter lim="400000"/>
              </a:ln>
              <a:effectLst/>
            </p:spPr>
          </p:pic>
          <p:pic>
            <p:nvPicPr>
              <p:cNvPr id="301" name="image5.png"/>
              <p:cNvPicPr>
                <a:picLocks noChangeAspect="1"/>
              </p:cNvPicPr>
              <p:nvPr/>
            </p:nvPicPr>
            <p:blipFill>
              <a:blip r:embed="rId3">
                <a:extLst/>
              </a:blip>
              <a:srcRect l="16372" t="6635" r="16372" b="19669"/>
              <a:stretch>
                <a:fillRect/>
              </a:stretch>
            </p:blipFill>
            <p:spPr>
              <a:xfrm>
                <a:off x="914400" y="0"/>
                <a:ext cx="914402" cy="1001992"/>
              </a:xfrm>
              <a:prstGeom prst="rect">
                <a:avLst/>
              </a:prstGeom>
              <a:ln w="12700" cap="flat">
                <a:noFill/>
                <a:miter lim="400000"/>
              </a:ln>
              <a:effectLst/>
            </p:spPr>
          </p:pic>
          <p:pic>
            <p:nvPicPr>
              <p:cNvPr id="302" name="image5.png"/>
              <p:cNvPicPr>
                <a:picLocks noChangeAspect="1"/>
              </p:cNvPicPr>
              <p:nvPr/>
            </p:nvPicPr>
            <p:blipFill>
              <a:blip r:embed="rId3">
                <a:extLst/>
              </a:blip>
              <a:srcRect l="16372" t="6635" r="16372" b="19669"/>
              <a:stretch>
                <a:fillRect/>
              </a:stretch>
            </p:blipFill>
            <p:spPr>
              <a:xfrm>
                <a:off x="1828799" y="0"/>
                <a:ext cx="914403" cy="1001992"/>
              </a:xfrm>
              <a:prstGeom prst="rect">
                <a:avLst/>
              </a:prstGeom>
              <a:ln w="12700" cap="flat">
                <a:noFill/>
                <a:miter lim="400000"/>
              </a:ln>
              <a:effectLst/>
            </p:spPr>
          </p:pic>
          <p:pic>
            <p:nvPicPr>
              <p:cNvPr id="303" name="image5.png"/>
              <p:cNvPicPr>
                <a:picLocks noChangeAspect="1"/>
              </p:cNvPicPr>
              <p:nvPr/>
            </p:nvPicPr>
            <p:blipFill>
              <a:blip r:embed="rId3">
                <a:extLst/>
              </a:blip>
              <a:srcRect l="16372" t="6635" r="16372" b="19669"/>
              <a:stretch>
                <a:fillRect/>
              </a:stretch>
            </p:blipFill>
            <p:spPr>
              <a:xfrm>
                <a:off x="2743201" y="0"/>
                <a:ext cx="914402" cy="1001992"/>
              </a:xfrm>
              <a:prstGeom prst="rect">
                <a:avLst/>
              </a:prstGeom>
              <a:ln w="12700" cap="flat">
                <a:noFill/>
                <a:miter lim="400000"/>
              </a:ln>
              <a:effectLst/>
            </p:spPr>
          </p:pic>
          <p:pic>
            <p:nvPicPr>
              <p:cNvPr id="304" name="image5.png"/>
              <p:cNvPicPr>
                <a:picLocks noChangeAspect="1"/>
              </p:cNvPicPr>
              <p:nvPr/>
            </p:nvPicPr>
            <p:blipFill>
              <a:blip r:embed="rId3">
                <a:extLst/>
              </a:blip>
              <a:srcRect l="16372" t="6635" r="16372" b="19669"/>
              <a:stretch>
                <a:fillRect/>
              </a:stretch>
            </p:blipFill>
            <p:spPr>
              <a:xfrm>
                <a:off x="3657601" y="0"/>
                <a:ext cx="914402" cy="1001992"/>
              </a:xfrm>
              <a:prstGeom prst="rect">
                <a:avLst/>
              </a:prstGeom>
              <a:ln w="12700" cap="flat">
                <a:noFill/>
                <a:miter lim="400000"/>
              </a:ln>
              <a:effectLst/>
            </p:spPr>
          </p:pic>
          <p:pic>
            <p:nvPicPr>
              <p:cNvPr id="305" name="image5.png"/>
              <p:cNvPicPr>
                <a:picLocks noChangeAspect="1"/>
              </p:cNvPicPr>
              <p:nvPr/>
            </p:nvPicPr>
            <p:blipFill>
              <a:blip r:embed="rId3">
                <a:extLst/>
              </a:blip>
              <a:srcRect l="16372" t="6635" r="16372" b="19669"/>
              <a:stretch>
                <a:fillRect/>
              </a:stretch>
            </p:blipFill>
            <p:spPr>
              <a:xfrm>
                <a:off x="4572001" y="0"/>
                <a:ext cx="914403" cy="1001992"/>
              </a:xfrm>
              <a:prstGeom prst="rect">
                <a:avLst/>
              </a:prstGeom>
              <a:ln w="12700" cap="flat">
                <a:noFill/>
                <a:miter lim="400000"/>
              </a:ln>
              <a:effectLst/>
            </p:spPr>
          </p:pic>
          <p:pic>
            <p:nvPicPr>
              <p:cNvPr id="306" name="image5.png"/>
              <p:cNvPicPr>
                <a:picLocks noChangeAspect="1"/>
              </p:cNvPicPr>
              <p:nvPr/>
            </p:nvPicPr>
            <p:blipFill>
              <a:blip r:embed="rId3">
                <a:extLst/>
              </a:blip>
              <a:srcRect l="16372" t="6635" r="16372" b="19669"/>
              <a:stretch>
                <a:fillRect/>
              </a:stretch>
            </p:blipFill>
            <p:spPr>
              <a:xfrm>
                <a:off x="5486402" y="0"/>
                <a:ext cx="914402" cy="1001992"/>
              </a:xfrm>
              <a:prstGeom prst="rect">
                <a:avLst/>
              </a:prstGeom>
              <a:ln w="12700" cap="flat">
                <a:noFill/>
                <a:miter lim="400000"/>
              </a:ln>
              <a:effectLst/>
            </p:spPr>
          </p:pic>
          <p:pic>
            <p:nvPicPr>
              <p:cNvPr id="307" name="image5.png"/>
              <p:cNvPicPr>
                <a:picLocks noChangeAspect="1"/>
              </p:cNvPicPr>
              <p:nvPr/>
            </p:nvPicPr>
            <p:blipFill>
              <a:blip r:embed="rId3">
                <a:extLst/>
              </a:blip>
              <a:srcRect l="16372" t="6635" r="16372" b="19669"/>
              <a:stretch>
                <a:fillRect/>
              </a:stretch>
            </p:blipFill>
            <p:spPr>
              <a:xfrm>
                <a:off x="6400802" y="0"/>
                <a:ext cx="914403" cy="1001992"/>
              </a:xfrm>
              <a:prstGeom prst="rect">
                <a:avLst/>
              </a:prstGeom>
              <a:ln w="12700" cap="flat">
                <a:noFill/>
                <a:miter lim="400000"/>
              </a:ln>
              <a:effectLst/>
            </p:spPr>
          </p:pic>
          <p:pic>
            <p:nvPicPr>
              <p:cNvPr id="308" name="image5.png"/>
              <p:cNvPicPr>
                <a:picLocks noChangeAspect="1"/>
              </p:cNvPicPr>
              <p:nvPr/>
            </p:nvPicPr>
            <p:blipFill>
              <a:blip r:embed="rId3">
                <a:extLst/>
              </a:blip>
              <a:srcRect l="16372" t="6635" r="16372" b="19669"/>
              <a:stretch>
                <a:fillRect/>
              </a:stretch>
            </p:blipFill>
            <p:spPr>
              <a:xfrm>
                <a:off x="7315203" y="0"/>
                <a:ext cx="914402" cy="1001992"/>
              </a:xfrm>
              <a:prstGeom prst="rect">
                <a:avLst/>
              </a:prstGeom>
              <a:ln w="12700" cap="flat">
                <a:noFill/>
                <a:miter lim="400000"/>
              </a:ln>
              <a:effectLst/>
            </p:spPr>
          </p:pic>
          <p:pic>
            <p:nvPicPr>
              <p:cNvPr id="309" name="image5.png"/>
              <p:cNvPicPr>
                <a:picLocks noChangeAspect="1"/>
              </p:cNvPicPr>
              <p:nvPr/>
            </p:nvPicPr>
            <p:blipFill>
              <a:blip r:embed="rId3">
                <a:extLst/>
              </a:blip>
              <a:srcRect l="16372" t="6635" r="16372" b="19669"/>
              <a:stretch>
                <a:fillRect/>
              </a:stretch>
            </p:blipFill>
            <p:spPr>
              <a:xfrm>
                <a:off x="8229603" y="0"/>
                <a:ext cx="914402" cy="1001992"/>
              </a:xfrm>
              <a:prstGeom prst="rect">
                <a:avLst/>
              </a:prstGeom>
              <a:ln w="12700" cap="flat">
                <a:noFill/>
                <a:miter lim="400000"/>
              </a:ln>
              <a:effectLst/>
            </p:spPr>
          </p:pic>
        </p:grpSp>
        <p:grpSp>
          <p:nvGrpSpPr>
            <p:cNvPr id="357" name="Group 357"/>
            <p:cNvGrpSpPr/>
            <p:nvPr/>
          </p:nvGrpSpPr>
          <p:grpSpPr>
            <a:xfrm>
              <a:off x="0" y="2003976"/>
              <a:ext cx="9144007" cy="4007961"/>
              <a:chOff x="0" y="0"/>
              <a:chExt cx="9144006" cy="4007960"/>
            </a:xfrm>
          </p:grpSpPr>
          <p:grpSp>
            <p:nvGrpSpPr>
              <p:cNvPr id="333" name="Group 333"/>
              <p:cNvGrpSpPr/>
              <p:nvPr/>
            </p:nvGrpSpPr>
            <p:grpSpPr>
              <a:xfrm>
                <a:off x="0" y="2003978"/>
                <a:ext cx="9144007" cy="2003982"/>
                <a:chOff x="0" y="0"/>
                <a:chExt cx="9144006" cy="2003981"/>
              </a:xfrm>
            </p:grpSpPr>
            <p:grpSp>
              <p:nvGrpSpPr>
                <p:cNvPr id="321" name="Group 321"/>
                <p:cNvGrpSpPr/>
                <p:nvPr/>
              </p:nvGrpSpPr>
              <p:grpSpPr>
                <a:xfrm>
                  <a:off x="0" y="0"/>
                  <a:ext cx="9144007" cy="1001992"/>
                  <a:chOff x="0" y="0"/>
                  <a:chExt cx="9144006" cy="1001991"/>
                </a:xfrm>
              </p:grpSpPr>
              <p:pic>
                <p:nvPicPr>
                  <p:cNvPr id="311" name="image5.png"/>
                  <p:cNvPicPr>
                    <a:picLocks noChangeAspect="1"/>
                  </p:cNvPicPr>
                  <p:nvPr/>
                </p:nvPicPr>
                <p:blipFill>
                  <a:blip r:embed="rId3">
                    <a:extLst/>
                  </a:blip>
                  <a:srcRect l="16373" t="6635" r="16373" b="19669"/>
                  <a:stretch>
                    <a:fillRect/>
                  </a:stretch>
                </p:blipFill>
                <p:spPr>
                  <a:xfrm>
                    <a:off x="0" y="0"/>
                    <a:ext cx="914401" cy="1001992"/>
                  </a:xfrm>
                  <a:prstGeom prst="rect">
                    <a:avLst/>
                  </a:prstGeom>
                  <a:ln w="12700" cap="flat">
                    <a:noFill/>
                    <a:miter lim="400000"/>
                  </a:ln>
                  <a:effectLst/>
                </p:spPr>
              </p:pic>
              <p:pic>
                <p:nvPicPr>
                  <p:cNvPr id="312" name="image5.png"/>
                  <p:cNvPicPr>
                    <a:picLocks noChangeAspect="1"/>
                  </p:cNvPicPr>
                  <p:nvPr/>
                </p:nvPicPr>
                <p:blipFill>
                  <a:blip r:embed="rId3">
                    <a:extLst/>
                  </a:blip>
                  <a:srcRect l="16372" t="6635" r="16372" b="19669"/>
                  <a:stretch>
                    <a:fillRect/>
                  </a:stretch>
                </p:blipFill>
                <p:spPr>
                  <a:xfrm>
                    <a:off x="914400" y="0"/>
                    <a:ext cx="914403" cy="1001992"/>
                  </a:xfrm>
                  <a:prstGeom prst="rect">
                    <a:avLst/>
                  </a:prstGeom>
                  <a:ln w="12700" cap="flat">
                    <a:noFill/>
                    <a:miter lim="400000"/>
                  </a:ln>
                  <a:effectLst/>
                </p:spPr>
              </p:pic>
              <p:pic>
                <p:nvPicPr>
                  <p:cNvPr id="313" name="image5.png"/>
                  <p:cNvPicPr>
                    <a:picLocks noChangeAspect="1"/>
                  </p:cNvPicPr>
                  <p:nvPr/>
                </p:nvPicPr>
                <p:blipFill>
                  <a:blip r:embed="rId3">
                    <a:extLst/>
                  </a:blip>
                  <a:srcRect l="16372" t="6635" r="16372" b="19669"/>
                  <a:stretch>
                    <a:fillRect/>
                  </a:stretch>
                </p:blipFill>
                <p:spPr>
                  <a:xfrm>
                    <a:off x="1828800" y="0"/>
                    <a:ext cx="914402" cy="1001992"/>
                  </a:xfrm>
                  <a:prstGeom prst="rect">
                    <a:avLst/>
                  </a:prstGeom>
                  <a:ln w="12700" cap="flat">
                    <a:noFill/>
                    <a:miter lim="400000"/>
                  </a:ln>
                  <a:effectLst/>
                </p:spPr>
              </p:pic>
              <p:pic>
                <p:nvPicPr>
                  <p:cNvPr id="314" name="image5.png"/>
                  <p:cNvPicPr>
                    <a:picLocks noChangeAspect="1"/>
                  </p:cNvPicPr>
                  <p:nvPr/>
                </p:nvPicPr>
                <p:blipFill>
                  <a:blip r:embed="rId3">
                    <a:extLst/>
                  </a:blip>
                  <a:srcRect l="16372" t="6635" r="16372" b="19669"/>
                  <a:stretch>
                    <a:fillRect/>
                  </a:stretch>
                </p:blipFill>
                <p:spPr>
                  <a:xfrm>
                    <a:off x="2743201" y="0"/>
                    <a:ext cx="914403" cy="1001992"/>
                  </a:xfrm>
                  <a:prstGeom prst="rect">
                    <a:avLst/>
                  </a:prstGeom>
                  <a:ln w="12700" cap="flat">
                    <a:noFill/>
                    <a:miter lim="400000"/>
                  </a:ln>
                  <a:effectLst/>
                </p:spPr>
              </p:pic>
              <p:pic>
                <p:nvPicPr>
                  <p:cNvPr id="315" name="image5.png"/>
                  <p:cNvPicPr>
                    <a:picLocks noChangeAspect="1"/>
                  </p:cNvPicPr>
                  <p:nvPr/>
                </p:nvPicPr>
                <p:blipFill>
                  <a:blip r:embed="rId3">
                    <a:extLst/>
                  </a:blip>
                  <a:srcRect l="16372" t="6635" r="16372" b="19669"/>
                  <a:stretch>
                    <a:fillRect/>
                  </a:stretch>
                </p:blipFill>
                <p:spPr>
                  <a:xfrm>
                    <a:off x="3657602" y="0"/>
                    <a:ext cx="914402" cy="1001992"/>
                  </a:xfrm>
                  <a:prstGeom prst="rect">
                    <a:avLst/>
                  </a:prstGeom>
                  <a:ln w="12700" cap="flat">
                    <a:noFill/>
                    <a:miter lim="400000"/>
                  </a:ln>
                  <a:effectLst/>
                </p:spPr>
              </p:pic>
              <p:pic>
                <p:nvPicPr>
                  <p:cNvPr id="316" name="image5.png"/>
                  <p:cNvPicPr>
                    <a:picLocks noChangeAspect="1"/>
                  </p:cNvPicPr>
                  <p:nvPr/>
                </p:nvPicPr>
                <p:blipFill>
                  <a:blip r:embed="rId3">
                    <a:extLst/>
                  </a:blip>
                  <a:srcRect l="16372" t="6635" r="16372" b="19669"/>
                  <a:stretch>
                    <a:fillRect/>
                  </a:stretch>
                </p:blipFill>
                <p:spPr>
                  <a:xfrm>
                    <a:off x="4572002" y="0"/>
                    <a:ext cx="914403" cy="1001992"/>
                  </a:xfrm>
                  <a:prstGeom prst="rect">
                    <a:avLst/>
                  </a:prstGeom>
                  <a:ln w="12700" cap="flat">
                    <a:noFill/>
                    <a:miter lim="400000"/>
                  </a:ln>
                  <a:effectLst/>
                </p:spPr>
              </p:pic>
              <p:pic>
                <p:nvPicPr>
                  <p:cNvPr id="317" name="image5.png"/>
                  <p:cNvPicPr>
                    <a:picLocks noChangeAspect="1"/>
                  </p:cNvPicPr>
                  <p:nvPr/>
                </p:nvPicPr>
                <p:blipFill>
                  <a:blip r:embed="rId3">
                    <a:extLst/>
                  </a:blip>
                  <a:srcRect l="16372" t="6635" r="16372" b="19669"/>
                  <a:stretch>
                    <a:fillRect/>
                  </a:stretch>
                </p:blipFill>
                <p:spPr>
                  <a:xfrm>
                    <a:off x="5486403" y="0"/>
                    <a:ext cx="914402" cy="1001992"/>
                  </a:xfrm>
                  <a:prstGeom prst="rect">
                    <a:avLst/>
                  </a:prstGeom>
                  <a:ln w="12700" cap="flat">
                    <a:noFill/>
                    <a:miter lim="400000"/>
                  </a:ln>
                  <a:effectLst/>
                </p:spPr>
              </p:pic>
              <p:pic>
                <p:nvPicPr>
                  <p:cNvPr id="318" name="image5.png"/>
                  <p:cNvPicPr>
                    <a:picLocks noChangeAspect="1"/>
                  </p:cNvPicPr>
                  <p:nvPr/>
                </p:nvPicPr>
                <p:blipFill>
                  <a:blip r:embed="rId3">
                    <a:extLst/>
                  </a:blip>
                  <a:srcRect l="16372" t="6635" r="16372" b="19669"/>
                  <a:stretch>
                    <a:fillRect/>
                  </a:stretch>
                </p:blipFill>
                <p:spPr>
                  <a:xfrm>
                    <a:off x="6400803" y="0"/>
                    <a:ext cx="914403" cy="1001992"/>
                  </a:xfrm>
                  <a:prstGeom prst="rect">
                    <a:avLst/>
                  </a:prstGeom>
                  <a:ln w="12700" cap="flat">
                    <a:noFill/>
                    <a:miter lim="400000"/>
                  </a:ln>
                  <a:effectLst/>
                </p:spPr>
              </p:pic>
              <p:pic>
                <p:nvPicPr>
                  <p:cNvPr id="319" name="image5.png"/>
                  <p:cNvPicPr>
                    <a:picLocks noChangeAspect="1"/>
                  </p:cNvPicPr>
                  <p:nvPr/>
                </p:nvPicPr>
                <p:blipFill>
                  <a:blip r:embed="rId3">
                    <a:extLst/>
                  </a:blip>
                  <a:srcRect l="16372" t="6635" r="16372" b="19669"/>
                  <a:stretch>
                    <a:fillRect/>
                  </a:stretch>
                </p:blipFill>
                <p:spPr>
                  <a:xfrm>
                    <a:off x="7315203" y="0"/>
                    <a:ext cx="914403" cy="1001992"/>
                  </a:xfrm>
                  <a:prstGeom prst="rect">
                    <a:avLst/>
                  </a:prstGeom>
                  <a:ln w="12700" cap="flat">
                    <a:noFill/>
                    <a:miter lim="400000"/>
                  </a:ln>
                  <a:effectLst/>
                </p:spPr>
              </p:pic>
              <p:pic>
                <p:nvPicPr>
                  <p:cNvPr id="320" name="image5.png"/>
                  <p:cNvPicPr>
                    <a:picLocks noChangeAspect="1"/>
                  </p:cNvPicPr>
                  <p:nvPr/>
                </p:nvPicPr>
                <p:blipFill>
                  <a:blip r:embed="rId3">
                    <a:extLst/>
                  </a:blip>
                  <a:srcRect l="16372" t="6635" r="16372" b="19669"/>
                  <a:stretch>
                    <a:fillRect/>
                  </a:stretch>
                </p:blipFill>
                <p:spPr>
                  <a:xfrm>
                    <a:off x="8229604" y="0"/>
                    <a:ext cx="914403" cy="1001992"/>
                  </a:xfrm>
                  <a:prstGeom prst="rect">
                    <a:avLst/>
                  </a:prstGeom>
                  <a:ln w="12700" cap="flat">
                    <a:noFill/>
                    <a:miter lim="400000"/>
                  </a:ln>
                  <a:effectLst/>
                </p:spPr>
              </p:pic>
            </p:grpSp>
            <p:grpSp>
              <p:nvGrpSpPr>
                <p:cNvPr id="332" name="Group 332"/>
                <p:cNvGrpSpPr/>
                <p:nvPr/>
              </p:nvGrpSpPr>
              <p:grpSpPr>
                <a:xfrm>
                  <a:off x="0" y="1001989"/>
                  <a:ext cx="9144007" cy="1001993"/>
                  <a:chOff x="0" y="0"/>
                  <a:chExt cx="9144006" cy="1001992"/>
                </a:xfrm>
              </p:grpSpPr>
              <p:pic>
                <p:nvPicPr>
                  <p:cNvPr id="322" name="image5.png"/>
                  <p:cNvPicPr>
                    <a:picLocks noChangeAspect="1"/>
                  </p:cNvPicPr>
                  <p:nvPr/>
                </p:nvPicPr>
                <p:blipFill>
                  <a:blip r:embed="rId3">
                    <a:extLst/>
                  </a:blip>
                  <a:srcRect l="16373" t="6635" r="16373" b="19668"/>
                  <a:stretch>
                    <a:fillRect/>
                  </a:stretch>
                </p:blipFill>
                <p:spPr>
                  <a:xfrm>
                    <a:off x="0" y="0"/>
                    <a:ext cx="914401" cy="1001993"/>
                  </a:xfrm>
                  <a:prstGeom prst="rect">
                    <a:avLst/>
                  </a:prstGeom>
                  <a:ln w="12700" cap="flat">
                    <a:noFill/>
                    <a:miter lim="400000"/>
                  </a:ln>
                  <a:effectLst/>
                </p:spPr>
              </p:pic>
              <p:pic>
                <p:nvPicPr>
                  <p:cNvPr id="323" name="image5.png"/>
                  <p:cNvPicPr>
                    <a:picLocks noChangeAspect="1"/>
                  </p:cNvPicPr>
                  <p:nvPr/>
                </p:nvPicPr>
                <p:blipFill>
                  <a:blip r:embed="rId3">
                    <a:extLst/>
                  </a:blip>
                  <a:srcRect l="16372" t="6635" r="16372" b="19668"/>
                  <a:stretch>
                    <a:fillRect/>
                  </a:stretch>
                </p:blipFill>
                <p:spPr>
                  <a:xfrm>
                    <a:off x="914400" y="0"/>
                    <a:ext cx="914403" cy="1001993"/>
                  </a:xfrm>
                  <a:prstGeom prst="rect">
                    <a:avLst/>
                  </a:prstGeom>
                  <a:ln w="12700" cap="flat">
                    <a:noFill/>
                    <a:miter lim="400000"/>
                  </a:ln>
                  <a:effectLst/>
                </p:spPr>
              </p:pic>
              <p:pic>
                <p:nvPicPr>
                  <p:cNvPr id="324" name="image5.png"/>
                  <p:cNvPicPr>
                    <a:picLocks noChangeAspect="1"/>
                  </p:cNvPicPr>
                  <p:nvPr/>
                </p:nvPicPr>
                <p:blipFill>
                  <a:blip r:embed="rId3">
                    <a:extLst/>
                  </a:blip>
                  <a:srcRect l="16372" t="6635" r="16372" b="19668"/>
                  <a:stretch>
                    <a:fillRect/>
                  </a:stretch>
                </p:blipFill>
                <p:spPr>
                  <a:xfrm>
                    <a:off x="1828800" y="0"/>
                    <a:ext cx="914402" cy="1001993"/>
                  </a:xfrm>
                  <a:prstGeom prst="rect">
                    <a:avLst/>
                  </a:prstGeom>
                  <a:ln w="12700" cap="flat">
                    <a:noFill/>
                    <a:miter lim="400000"/>
                  </a:ln>
                  <a:effectLst/>
                </p:spPr>
              </p:pic>
              <p:pic>
                <p:nvPicPr>
                  <p:cNvPr id="325" name="image5.png"/>
                  <p:cNvPicPr>
                    <a:picLocks noChangeAspect="1"/>
                  </p:cNvPicPr>
                  <p:nvPr/>
                </p:nvPicPr>
                <p:blipFill>
                  <a:blip r:embed="rId3">
                    <a:extLst/>
                  </a:blip>
                  <a:srcRect l="16372" t="6635" r="16372" b="19668"/>
                  <a:stretch>
                    <a:fillRect/>
                  </a:stretch>
                </p:blipFill>
                <p:spPr>
                  <a:xfrm>
                    <a:off x="2743201" y="0"/>
                    <a:ext cx="914403" cy="1001993"/>
                  </a:xfrm>
                  <a:prstGeom prst="rect">
                    <a:avLst/>
                  </a:prstGeom>
                  <a:ln w="12700" cap="flat">
                    <a:noFill/>
                    <a:miter lim="400000"/>
                  </a:ln>
                  <a:effectLst/>
                </p:spPr>
              </p:pic>
              <p:pic>
                <p:nvPicPr>
                  <p:cNvPr id="326" name="image5.png"/>
                  <p:cNvPicPr>
                    <a:picLocks noChangeAspect="1"/>
                  </p:cNvPicPr>
                  <p:nvPr/>
                </p:nvPicPr>
                <p:blipFill>
                  <a:blip r:embed="rId3">
                    <a:extLst/>
                  </a:blip>
                  <a:srcRect l="16372" t="6635" r="16372" b="19668"/>
                  <a:stretch>
                    <a:fillRect/>
                  </a:stretch>
                </p:blipFill>
                <p:spPr>
                  <a:xfrm>
                    <a:off x="3657602" y="0"/>
                    <a:ext cx="914402" cy="1001993"/>
                  </a:xfrm>
                  <a:prstGeom prst="rect">
                    <a:avLst/>
                  </a:prstGeom>
                  <a:ln w="12700" cap="flat">
                    <a:noFill/>
                    <a:miter lim="400000"/>
                  </a:ln>
                  <a:effectLst/>
                </p:spPr>
              </p:pic>
              <p:pic>
                <p:nvPicPr>
                  <p:cNvPr id="327" name="image5.png"/>
                  <p:cNvPicPr>
                    <a:picLocks noChangeAspect="1"/>
                  </p:cNvPicPr>
                  <p:nvPr/>
                </p:nvPicPr>
                <p:blipFill>
                  <a:blip r:embed="rId3">
                    <a:extLst/>
                  </a:blip>
                  <a:srcRect l="16372" t="6635" r="16372" b="19668"/>
                  <a:stretch>
                    <a:fillRect/>
                  </a:stretch>
                </p:blipFill>
                <p:spPr>
                  <a:xfrm>
                    <a:off x="4572002" y="0"/>
                    <a:ext cx="914403" cy="1001993"/>
                  </a:xfrm>
                  <a:prstGeom prst="rect">
                    <a:avLst/>
                  </a:prstGeom>
                  <a:ln w="12700" cap="flat">
                    <a:noFill/>
                    <a:miter lim="400000"/>
                  </a:ln>
                  <a:effectLst/>
                </p:spPr>
              </p:pic>
              <p:pic>
                <p:nvPicPr>
                  <p:cNvPr id="328" name="image5.png"/>
                  <p:cNvPicPr>
                    <a:picLocks noChangeAspect="1"/>
                  </p:cNvPicPr>
                  <p:nvPr/>
                </p:nvPicPr>
                <p:blipFill>
                  <a:blip r:embed="rId3">
                    <a:extLst/>
                  </a:blip>
                  <a:srcRect l="16372" t="6635" r="16372" b="19668"/>
                  <a:stretch>
                    <a:fillRect/>
                  </a:stretch>
                </p:blipFill>
                <p:spPr>
                  <a:xfrm>
                    <a:off x="5486403" y="0"/>
                    <a:ext cx="914402" cy="1001993"/>
                  </a:xfrm>
                  <a:prstGeom prst="rect">
                    <a:avLst/>
                  </a:prstGeom>
                  <a:ln w="12700" cap="flat">
                    <a:noFill/>
                    <a:miter lim="400000"/>
                  </a:ln>
                  <a:effectLst/>
                </p:spPr>
              </p:pic>
              <p:pic>
                <p:nvPicPr>
                  <p:cNvPr id="329" name="image5.png"/>
                  <p:cNvPicPr>
                    <a:picLocks noChangeAspect="1"/>
                  </p:cNvPicPr>
                  <p:nvPr/>
                </p:nvPicPr>
                <p:blipFill>
                  <a:blip r:embed="rId3">
                    <a:extLst/>
                  </a:blip>
                  <a:srcRect l="16372" t="6635" r="16372" b="19668"/>
                  <a:stretch>
                    <a:fillRect/>
                  </a:stretch>
                </p:blipFill>
                <p:spPr>
                  <a:xfrm>
                    <a:off x="6400803" y="0"/>
                    <a:ext cx="914403" cy="1001993"/>
                  </a:xfrm>
                  <a:prstGeom prst="rect">
                    <a:avLst/>
                  </a:prstGeom>
                  <a:ln w="12700" cap="flat">
                    <a:noFill/>
                    <a:miter lim="400000"/>
                  </a:ln>
                  <a:effectLst/>
                </p:spPr>
              </p:pic>
              <p:pic>
                <p:nvPicPr>
                  <p:cNvPr id="330" name="image5.png"/>
                  <p:cNvPicPr>
                    <a:picLocks noChangeAspect="1"/>
                  </p:cNvPicPr>
                  <p:nvPr/>
                </p:nvPicPr>
                <p:blipFill>
                  <a:blip r:embed="rId3">
                    <a:extLst/>
                  </a:blip>
                  <a:srcRect l="16372" t="6635" r="16372" b="19668"/>
                  <a:stretch>
                    <a:fillRect/>
                  </a:stretch>
                </p:blipFill>
                <p:spPr>
                  <a:xfrm>
                    <a:off x="7315203" y="0"/>
                    <a:ext cx="914403" cy="1001993"/>
                  </a:xfrm>
                  <a:prstGeom prst="rect">
                    <a:avLst/>
                  </a:prstGeom>
                  <a:ln w="12700" cap="flat">
                    <a:noFill/>
                    <a:miter lim="400000"/>
                  </a:ln>
                  <a:effectLst/>
                </p:spPr>
              </p:pic>
              <p:pic>
                <p:nvPicPr>
                  <p:cNvPr id="331" name="image5.png"/>
                  <p:cNvPicPr>
                    <a:picLocks noChangeAspect="1"/>
                  </p:cNvPicPr>
                  <p:nvPr/>
                </p:nvPicPr>
                <p:blipFill>
                  <a:blip r:embed="rId3">
                    <a:extLst/>
                  </a:blip>
                  <a:srcRect l="16372" t="6635" r="16372" b="19668"/>
                  <a:stretch>
                    <a:fillRect/>
                  </a:stretch>
                </p:blipFill>
                <p:spPr>
                  <a:xfrm>
                    <a:off x="8229604" y="0"/>
                    <a:ext cx="914403" cy="1001993"/>
                  </a:xfrm>
                  <a:prstGeom prst="rect">
                    <a:avLst/>
                  </a:prstGeom>
                  <a:ln w="12700" cap="flat">
                    <a:noFill/>
                    <a:miter lim="400000"/>
                  </a:ln>
                  <a:effectLst/>
                </p:spPr>
              </p:pic>
            </p:grpSp>
          </p:grpSp>
          <p:grpSp>
            <p:nvGrpSpPr>
              <p:cNvPr id="356" name="Group 356"/>
              <p:cNvGrpSpPr/>
              <p:nvPr/>
            </p:nvGrpSpPr>
            <p:grpSpPr>
              <a:xfrm>
                <a:off x="0" y="-1"/>
                <a:ext cx="9144007" cy="2003983"/>
                <a:chOff x="0" y="0"/>
                <a:chExt cx="9144006" cy="2003981"/>
              </a:xfrm>
            </p:grpSpPr>
            <p:grpSp>
              <p:nvGrpSpPr>
                <p:cNvPr id="344" name="Group 344"/>
                <p:cNvGrpSpPr/>
                <p:nvPr/>
              </p:nvGrpSpPr>
              <p:grpSpPr>
                <a:xfrm>
                  <a:off x="0" y="0"/>
                  <a:ext cx="9144007" cy="1001992"/>
                  <a:chOff x="0" y="0"/>
                  <a:chExt cx="9144006" cy="1001991"/>
                </a:xfrm>
              </p:grpSpPr>
              <p:pic>
                <p:nvPicPr>
                  <p:cNvPr id="334" name="image5.png"/>
                  <p:cNvPicPr>
                    <a:picLocks noChangeAspect="1"/>
                  </p:cNvPicPr>
                  <p:nvPr/>
                </p:nvPicPr>
                <p:blipFill>
                  <a:blip r:embed="rId3">
                    <a:extLst/>
                  </a:blip>
                  <a:srcRect l="16373" t="6635" r="16373" b="19669"/>
                  <a:stretch>
                    <a:fillRect/>
                  </a:stretch>
                </p:blipFill>
                <p:spPr>
                  <a:xfrm>
                    <a:off x="0" y="0"/>
                    <a:ext cx="914401" cy="1001992"/>
                  </a:xfrm>
                  <a:prstGeom prst="rect">
                    <a:avLst/>
                  </a:prstGeom>
                  <a:ln w="12700" cap="flat">
                    <a:noFill/>
                    <a:miter lim="400000"/>
                  </a:ln>
                  <a:effectLst/>
                </p:spPr>
              </p:pic>
              <p:pic>
                <p:nvPicPr>
                  <p:cNvPr id="335" name="image5.png"/>
                  <p:cNvPicPr>
                    <a:picLocks noChangeAspect="1"/>
                  </p:cNvPicPr>
                  <p:nvPr/>
                </p:nvPicPr>
                <p:blipFill>
                  <a:blip r:embed="rId3">
                    <a:extLst/>
                  </a:blip>
                  <a:srcRect l="16372" t="6635" r="16372" b="19669"/>
                  <a:stretch>
                    <a:fillRect/>
                  </a:stretch>
                </p:blipFill>
                <p:spPr>
                  <a:xfrm>
                    <a:off x="914400" y="0"/>
                    <a:ext cx="914403" cy="1001992"/>
                  </a:xfrm>
                  <a:prstGeom prst="rect">
                    <a:avLst/>
                  </a:prstGeom>
                  <a:ln w="12700" cap="flat">
                    <a:noFill/>
                    <a:miter lim="400000"/>
                  </a:ln>
                  <a:effectLst/>
                </p:spPr>
              </p:pic>
              <p:pic>
                <p:nvPicPr>
                  <p:cNvPr id="336" name="image5.png"/>
                  <p:cNvPicPr>
                    <a:picLocks noChangeAspect="1"/>
                  </p:cNvPicPr>
                  <p:nvPr/>
                </p:nvPicPr>
                <p:blipFill>
                  <a:blip r:embed="rId3">
                    <a:extLst/>
                  </a:blip>
                  <a:srcRect l="16372" t="6635" r="16372" b="19669"/>
                  <a:stretch>
                    <a:fillRect/>
                  </a:stretch>
                </p:blipFill>
                <p:spPr>
                  <a:xfrm>
                    <a:off x="1828800" y="0"/>
                    <a:ext cx="914402" cy="1001992"/>
                  </a:xfrm>
                  <a:prstGeom prst="rect">
                    <a:avLst/>
                  </a:prstGeom>
                  <a:ln w="12700" cap="flat">
                    <a:noFill/>
                    <a:miter lim="400000"/>
                  </a:ln>
                  <a:effectLst/>
                </p:spPr>
              </p:pic>
              <p:pic>
                <p:nvPicPr>
                  <p:cNvPr id="337" name="image5.png"/>
                  <p:cNvPicPr>
                    <a:picLocks noChangeAspect="1"/>
                  </p:cNvPicPr>
                  <p:nvPr/>
                </p:nvPicPr>
                <p:blipFill>
                  <a:blip r:embed="rId3">
                    <a:extLst/>
                  </a:blip>
                  <a:srcRect l="16372" t="6635" r="16372" b="19669"/>
                  <a:stretch>
                    <a:fillRect/>
                  </a:stretch>
                </p:blipFill>
                <p:spPr>
                  <a:xfrm>
                    <a:off x="2743201" y="0"/>
                    <a:ext cx="914403" cy="1001992"/>
                  </a:xfrm>
                  <a:prstGeom prst="rect">
                    <a:avLst/>
                  </a:prstGeom>
                  <a:ln w="12700" cap="flat">
                    <a:noFill/>
                    <a:miter lim="400000"/>
                  </a:ln>
                  <a:effectLst/>
                </p:spPr>
              </p:pic>
              <p:pic>
                <p:nvPicPr>
                  <p:cNvPr id="338" name="image5.png"/>
                  <p:cNvPicPr>
                    <a:picLocks noChangeAspect="1"/>
                  </p:cNvPicPr>
                  <p:nvPr/>
                </p:nvPicPr>
                <p:blipFill>
                  <a:blip r:embed="rId3">
                    <a:extLst/>
                  </a:blip>
                  <a:srcRect l="16372" t="6635" r="16372" b="19669"/>
                  <a:stretch>
                    <a:fillRect/>
                  </a:stretch>
                </p:blipFill>
                <p:spPr>
                  <a:xfrm>
                    <a:off x="3657602" y="0"/>
                    <a:ext cx="914402" cy="1001992"/>
                  </a:xfrm>
                  <a:prstGeom prst="rect">
                    <a:avLst/>
                  </a:prstGeom>
                  <a:ln w="12700" cap="flat">
                    <a:noFill/>
                    <a:miter lim="400000"/>
                  </a:ln>
                  <a:effectLst/>
                </p:spPr>
              </p:pic>
              <p:pic>
                <p:nvPicPr>
                  <p:cNvPr id="339" name="image5.png"/>
                  <p:cNvPicPr>
                    <a:picLocks noChangeAspect="1"/>
                  </p:cNvPicPr>
                  <p:nvPr/>
                </p:nvPicPr>
                <p:blipFill>
                  <a:blip r:embed="rId3">
                    <a:extLst/>
                  </a:blip>
                  <a:srcRect l="16372" t="6635" r="16372" b="19669"/>
                  <a:stretch>
                    <a:fillRect/>
                  </a:stretch>
                </p:blipFill>
                <p:spPr>
                  <a:xfrm>
                    <a:off x="4572002" y="0"/>
                    <a:ext cx="914403" cy="1001992"/>
                  </a:xfrm>
                  <a:prstGeom prst="rect">
                    <a:avLst/>
                  </a:prstGeom>
                  <a:ln w="12700" cap="flat">
                    <a:noFill/>
                    <a:miter lim="400000"/>
                  </a:ln>
                  <a:effectLst/>
                </p:spPr>
              </p:pic>
              <p:pic>
                <p:nvPicPr>
                  <p:cNvPr id="340" name="image5.png"/>
                  <p:cNvPicPr>
                    <a:picLocks noChangeAspect="1"/>
                  </p:cNvPicPr>
                  <p:nvPr/>
                </p:nvPicPr>
                <p:blipFill>
                  <a:blip r:embed="rId3">
                    <a:extLst/>
                  </a:blip>
                  <a:srcRect l="16372" t="6635" r="16372" b="19669"/>
                  <a:stretch>
                    <a:fillRect/>
                  </a:stretch>
                </p:blipFill>
                <p:spPr>
                  <a:xfrm>
                    <a:off x="5486403" y="0"/>
                    <a:ext cx="914402" cy="1001992"/>
                  </a:xfrm>
                  <a:prstGeom prst="rect">
                    <a:avLst/>
                  </a:prstGeom>
                  <a:ln w="12700" cap="flat">
                    <a:noFill/>
                    <a:miter lim="400000"/>
                  </a:ln>
                  <a:effectLst/>
                </p:spPr>
              </p:pic>
              <p:pic>
                <p:nvPicPr>
                  <p:cNvPr id="341" name="image5.png"/>
                  <p:cNvPicPr>
                    <a:picLocks noChangeAspect="1"/>
                  </p:cNvPicPr>
                  <p:nvPr/>
                </p:nvPicPr>
                <p:blipFill>
                  <a:blip r:embed="rId3">
                    <a:extLst/>
                  </a:blip>
                  <a:srcRect l="16372" t="6635" r="16372" b="19669"/>
                  <a:stretch>
                    <a:fillRect/>
                  </a:stretch>
                </p:blipFill>
                <p:spPr>
                  <a:xfrm>
                    <a:off x="6400803" y="0"/>
                    <a:ext cx="914403" cy="1001992"/>
                  </a:xfrm>
                  <a:prstGeom prst="rect">
                    <a:avLst/>
                  </a:prstGeom>
                  <a:ln w="12700" cap="flat">
                    <a:noFill/>
                    <a:miter lim="400000"/>
                  </a:ln>
                  <a:effectLst/>
                </p:spPr>
              </p:pic>
              <p:pic>
                <p:nvPicPr>
                  <p:cNvPr id="342" name="image5.png"/>
                  <p:cNvPicPr>
                    <a:picLocks noChangeAspect="1"/>
                  </p:cNvPicPr>
                  <p:nvPr/>
                </p:nvPicPr>
                <p:blipFill>
                  <a:blip r:embed="rId3">
                    <a:extLst/>
                  </a:blip>
                  <a:srcRect l="16372" t="6635" r="16372" b="19669"/>
                  <a:stretch>
                    <a:fillRect/>
                  </a:stretch>
                </p:blipFill>
                <p:spPr>
                  <a:xfrm>
                    <a:off x="7315203" y="0"/>
                    <a:ext cx="914403" cy="1001992"/>
                  </a:xfrm>
                  <a:prstGeom prst="rect">
                    <a:avLst/>
                  </a:prstGeom>
                  <a:ln w="12700" cap="flat">
                    <a:noFill/>
                    <a:miter lim="400000"/>
                  </a:ln>
                  <a:effectLst/>
                </p:spPr>
              </p:pic>
              <p:pic>
                <p:nvPicPr>
                  <p:cNvPr id="343" name="image5.png"/>
                  <p:cNvPicPr>
                    <a:picLocks noChangeAspect="1"/>
                  </p:cNvPicPr>
                  <p:nvPr/>
                </p:nvPicPr>
                <p:blipFill>
                  <a:blip r:embed="rId3">
                    <a:extLst/>
                  </a:blip>
                  <a:srcRect l="16372" t="6635" r="16372" b="19669"/>
                  <a:stretch>
                    <a:fillRect/>
                  </a:stretch>
                </p:blipFill>
                <p:spPr>
                  <a:xfrm>
                    <a:off x="8229604" y="0"/>
                    <a:ext cx="914403" cy="1001992"/>
                  </a:xfrm>
                  <a:prstGeom prst="rect">
                    <a:avLst/>
                  </a:prstGeom>
                  <a:ln w="12700" cap="flat">
                    <a:noFill/>
                    <a:miter lim="400000"/>
                  </a:ln>
                  <a:effectLst/>
                </p:spPr>
              </p:pic>
            </p:grpSp>
            <p:grpSp>
              <p:nvGrpSpPr>
                <p:cNvPr id="355" name="Group 355"/>
                <p:cNvGrpSpPr/>
                <p:nvPr/>
              </p:nvGrpSpPr>
              <p:grpSpPr>
                <a:xfrm>
                  <a:off x="0" y="1001989"/>
                  <a:ext cx="9144007" cy="1001993"/>
                  <a:chOff x="0" y="0"/>
                  <a:chExt cx="9144006" cy="1001992"/>
                </a:xfrm>
              </p:grpSpPr>
              <p:pic>
                <p:nvPicPr>
                  <p:cNvPr id="345" name="image5.png"/>
                  <p:cNvPicPr>
                    <a:picLocks noChangeAspect="1"/>
                  </p:cNvPicPr>
                  <p:nvPr/>
                </p:nvPicPr>
                <p:blipFill>
                  <a:blip r:embed="rId3">
                    <a:extLst/>
                  </a:blip>
                  <a:srcRect l="16373" t="6635" r="16373" b="19668"/>
                  <a:stretch>
                    <a:fillRect/>
                  </a:stretch>
                </p:blipFill>
                <p:spPr>
                  <a:xfrm>
                    <a:off x="0" y="0"/>
                    <a:ext cx="914401" cy="1001993"/>
                  </a:xfrm>
                  <a:prstGeom prst="rect">
                    <a:avLst/>
                  </a:prstGeom>
                  <a:ln w="12700" cap="flat">
                    <a:noFill/>
                    <a:miter lim="400000"/>
                  </a:ln>
                  <a:effectLst/>
                </p:spPr>
              </p:pic>
              <p:pic>
                <p:nvPicPr>
                  <p:cNvPr id="346" name="image5.png"/>
                  <p:cNvPicPr>
                    <a:picLocks noChangeAspect="1"/>
                  </p:cNvPicPr>
                  <p:nvPr/>
                </p:nvPicPr>
                <p:blipFill>
                  <a:blip r:embed="rId3">
                    <a:extLst/>
                  </a:blip>
                  <a:srcRect l="16372" t="6635" r="16372" b="19668"/>
                  <a:stretch>
                    <a:fillRect/>
                  </a:stretch>
                </p:blipFill>
                <p:spPr>
                  <a:xfrm>
                    <a:off x="914400" y="0"/>
                    <a:ext cx="914403" cy="1001993"/>
                  </a:xfrm>
                  <a:prstGeom prst="rect">
                    <a:avLst/>
                  </a:prstGeom>
                  <a:ln w="12700" cap="flat">
                    <a:noFill/>
                    <a:miter lim="400000"/>
                  </a:ln>
                  <a:effectLst/>
                </p:spPr>
              </p:pic>
              <p:pic>
                <p:nvPicPr>
                  <p:cNvPr id="347" name="image5.png"/>
                  <p:cNvPicPr>
                    <a:picLocks noChangeAspect="1"/>
                  </p:cNvPicPr>
                  <p:nvPr/>
                </p:nvPicPr>
                <p:blipFill>
                  <a:blip r:embed="rId3">
                    <a:extLst/>
                  </a:blip>
                  <a:srcRect l="16372" t="6635" r="16372" b="19668"/>
                  <a:stretch>
                    <a:fillRect/>
                  </a:stretch>
                </p:blipFill>
                <p:spPr>
                  <a:xfrm>
                    <a:off x="1828800" y="0"/>
                    <a:ext cx="914402" cy="1001993"/>
                  </a:xfrm>
                  <a:prstGeom prst="rect">
                    <a:avLst/>
                  </a:prstGeom>
                  <a:ln w="12700" cap="flat">
                    <a:noFill/>
                    <a:miter lim="400000"/>
                  </a:ln>
                  <a:effectLst/>
                </p:spPr>
              </p:pic>
              <p:pic>
                <p:nvPicPr>
                  <p:cNvPr id="348" name="image5.png"/>
                  <p:cNvPicPr>
                    <a:picLocks noChangeAspect="1"/>
                  </p:cNvPicPr>
                  <p:nvPr/>
                </p:nvPicPr>
                <p:blipFill>
                  <a:blip r:embed="rId3">
                    <a:extLst/>
                  </a:blip>
                  <a:srcRect l="16372" t="6635" r="16372" b="19668"/>
                  <a:stretch>
                    <a:fillRect/>
                  </a:stretch>
                </p:blipFill>
                <p:spPr>
                  <a:xfrm>
                    <a:off x="2743201" y="0"/>
                    <a:ext cx="914403" cy="1001993"/>
                  </a:xfrm>
                  <a:prstGeom prst="rect">
                    <a:avLst/>
                  </a:prstGeom>
                  <a:ln w="12700" cap="flat">
                    <a:noFill/>
                    <a:miter lim="400000"/>
                  </a:ln>
                  <a:effectLst/>
                </p:spPr>
              </p:pic>
              <p:pic>
                <p:nvPicPr>
                  <p:cNvPr id="349" name="image5.png"/>
                  <p:cNvPicPr>
                    <a:picLocks noChangeAspect="1"/>
                  </p:cNvPicPr>
                  <p:nvPr/>
                </p:nvPicPr>
                <p:blipFill>
                  <a:blip r:embed="rId3">
                    <a:extLst/>
                  </a:blip>
                  <a:srcRect l="16372" t="6635" r="16372" b="19668"/>
                  <a:stretch>
                    <a:fillRect/>
                  </a:stretch>
                </p:blipFill>
                <p:spPr>
                  <a:xfrm>
                    <a:off x="3657602" y="0"/>
                    <a:ext cx="914402" cy="1001993"/>
                  </a:xfrm>
                  <a:prstGeom prst="rect">
                    <a:avLst/>
                  </a:prstGeom>
                  <a:ln w="12700" cap="flat">
                    <a:noFill/>
                    <a:miter lim="400000"/>
                  </a:ln>
                  <a:effectLst/>
                </p:spPr>
              </p:pic>
              <p:pic>
                <p:nvPicPr>
                  <p:cNvPr id="350" name="image5.png"/>
                  <p:cNvPicPr>
                    <a:picLocks noChangeAspect="1"/>
                  </p:cNvPicPr>
                  <p:nvPr/>
                </p:nvPicPr>
                <p:blipFill>
                  <a:blip r:embed="rId3">
                    <a:extLst/>
                  </a:blip>
                  <a:srcRect l="16372" t="6635" r="16372" b="19668"/>
                  <a:stretch>
                    <a:fillRect/>
                  </a:stretch>
                </p:blipFill>
                <p:spPr>
                  <a:xfrm>
                    <a:off x="4572002" y="0"/>
                    <a:ext cx="914403" cy="1001993"/>
                  </a:xfrm>
                  <a:prstGeom prst="rect">
                    <a:avLst/>
                  </a:prstGeom>
                  <a:ln w="12700" cap="flat">
                    <a:noFill/>
                    <a:miter lim="400000"/>
                  </a:ln>
                  <a:effectLst/>
                </p:spPr>
              </p:pic>
              <p:pic>
                <p:nvPicPr>
                  <p:cNvPr id="351" name="image5.png"/>
                  <p:cNvPicPr>
                    <a:picLocks noChangeAspect="1"/>
                  </p:cNvPicPr>
                  <p:nvPr/>
                </p:nvPicPr>
                <p:blipFill>
                  <a:blip r:embed="rId3">
                    <a:extLst/>
                  </a:blip>
                  <a:srcRect l="16372" t="6635" r="16372" b="19668"/>
                  <a:stretch>
                    <a:fillRect/>
                  </a:stretch>
                </p:blipFill>
                <p:spPr>
                  <a:xfrm>
                    <a:off x="5486403" y="0"/>
                    <a:ext cx="914402" cy="1001993"/>
                  </a:xfrm>
                  <a:prstGeom prst="rect">
                    <a:avLst/>
                  </a:prstGeom>
                  <a:ln w="12700" cap="flat">
                    <a:noFill/>
                    <a:miter lim="400000"/>
                  </a:ln>
                  <a:effectLst/>
                </p:spPr>
              </p:pic>
              <p:pic>
                <p:nvPicPr>
                  <p:cNvPr id="352" name="image5.png"/>
                  <p:cNvPicPr>
                    <a:picLocks noChangeAspect="1"/>
                  </p:cNvPicPr>
                  <p:nvPr/>
                </p:nvPicPr>
                <p:blipFill>
                  <a:blip r:embed="rId3">
                    <a:extLst/>
                  </a:blip>
                  <a:srcRect l="16372" t="6635" r="16372" b="19668"/>
                  <a:stretch>
                    <a:fillRect/>
                  </a:stretch>
                </p:blipFill>
                <p:spPr>
                  <a:xfrm>
                    <a:off x="6400803" y="0"/>
                    <a:ext cx="914403" cy="1001993"/>
                  </a:xfrm>
                  <a:prstGeom prst="rect">
                    <a:avLst/>
                  </a:prstGeom>
                  <a:ln w="12700" cap="flat">
                    <a:noFill/>
                    <a:miter lim="400000"/>
                  </a:ln>
                  <a:effectLst/>
                </p:spPr>
              </p:pic>
              <p:pic>
                <p:nvPicPr>
                  <p:cNvPr id="353" name="image5.png"/>
                  <p:cNvPicPr>
                    <a:picLocks noChangeAspect="1"/>
                  </p:cNvPicPr>
                  <p:nvPr/>
                </p:nvPicPr>
                <p:blipFill>
                  <a:blip r:embed="rId3">
                    <a:extLst/>
                  </a:blip>
                  <a:srcRect l="16372" t="6635" r="16372" b="19668"/>
                  <a:stretch>
                    <a:fillRect/>
                  </a:stretch>
                </p:blipFill>
                <p:spPr>
                  <a:xfrm>
                    <a:off x="7315203" y="0"/>
                    <a:ext cx="914403" cy="1001993"/>
                  </a:xfrm>
                  <a:prstGeom prst="rect">
                    <a:avLst/>
                  </a:prstGeom>
                  <a:ln w="12700" cap="flat">
                    <a:noFill/>
                    <a:miter lim="400000"/>
                  </a:ln>
                  <a:effectLst/>
                </p:spPr>
              </p:pic>
              <p:pic>
                <p:nvPicPr>
                  <p:cNvPr id="354" name="image5.png"/>
                  <p:cNvPicPr>
                    <a:picLocks noChangeAspect="1"/>
                  </p:cNvPicPr>
                  <p:nvPr/>
                </p:nvPicPr>
                <p:blipFill>
                  <a:blip r:embed="rId3">
                    <a:extLst/>
                  </a:blip>
                  <a:srcRect l="16372" t="6635" r="16372" b="19668"/>
                  <a:stretch>
                    <a:fillRect/>
                  </a:stretch>
                </p:blipFill>
                <p:spPr>
                  <a:xfrm>
                    <a:off x="8229604" y="0"/>
                    <a:ext cx="914403" cy="1001993"/>
                  </a:xfrm>
                  <a:prstGeom prst="rect">
                    <a:avLst/>
                  </a:prstGeom>
                  <a:ln w="12700" cap="flat">
                    <a:noFill/>
                    <a:miter lim="400000"/>
                  </a:ln>
                  <a:effectLst/>
                </p:spPr>
              </p:pic>
            </p:grpSp>
          </p:grpSp>
        </p:grpSp>
        <p:grpSp>
          <p:nvGrpSpPr>
            <p:cNvPr id="380" name="Group 380"/>
            <p:cNvGrpSpPr/>
            <p:nvPr/>
          </p:nvGrpSpPr>
          <p:grpSpPr>
            <a:xfrm>
              <a:off x="-1" y="6011932"/>
              <a:ext cx="9144007" cy="2003981"/>
              <a:chOff x="0" y="0"/>
              <a:chExt cx="9144005" cy="2003980"/>
            </a:xfrm>
          </p:grpSpPr>
          <p:grpSp>
            <p:nvGrpSpPr>
              <p:cNvPr id="368" name="Group 368"/>
              <p:cNvGrpSpPr/>
              <p:nvPr/>
            </p:nvGrpSpPr>
            <p:grpSpPr>
              <a:xfrm>
                <a:off x="0" y="0"/>
                <a:ext cx="9144006" cy="1001991"/>
                <a:chOff x="0" y="0"/>
                <a:chExt cx="9144005" cy="1001990"/>
              </a:xfrm>
            </p:grpSpPr>
            <p:pic>
              <p:nvPicPr>
                <p:cNvPr id="358" name="image5.png"/>
                <p:cNvPicPr>
                  <a:picLocks noChangeAspect="1"/>
                </p:cNvPicPr>
                <p:nvPr/>
              </p:nvPicPr>
              <p:blipFill>
                <a:blip r:embed="rId3">
                  <a:extLst/>
                </a:blip>
                <a:srcRect l="16373" t="6635" r="16372" b="19669"/>
                <a:stretch>
                  <a:fillRect/>
                </a:stretch>
              </p:blipFill>
              <p:spPr>
                <a:xfrm>
                  <a:off x="0" y="0"/>
                  <a:ext cx="914401" cy="1001991"/>
                </a:xfrm>
                <a:prstGeom prst="rect">
                  <a:avLst/>
                </a:prstGeom>
                <a:ln w="12700" cap="flat">
                  <a:noFill/>
                  <a:miter lim="400000"/>
                </a:ln>
                <a:effectLst/>
              </p:spPr>
            </p:pic>
            <p:pic>
              <p:nvPicPr>
                <p:cNvPr id="359" name="image5.png"/>
                <p:cNvPicPr>
                  <a:picLocks noChangeAspect="1"/>
                </p:cNvPicPr>
                <p:nvPr/>
              </p:nvPicPr>
              <p:blipFill>
                <a:blip r:embed="rId3">
                  <a:extLst/>
                </a:blip>
                <a:srcRect l="16373" t="6635" r="16373" b="19669"/>
                <a:stretch>
                  <a:fillRect/>
                </a:stretch>
              </p:blipFill>
              <p:spPr>
                <a:xfrm>
                  <a:off x="914400" y="0"/>
                  <a:ext cx="914403" cy="1001991"/>
                </a:xfrm>
                <a:prstGeom prst="rect">
                  <a:avLst/>
                </a:prstGeom>
                <a:ln w="12700" cap="flat">
                  <a:noFill/>
                  <a:miter lim="400000"/>
                </a:ln>
                <a:effectLst/>
              </p:spPr>
            </p:pic>
            <p:pic>
              <p:nvPicPr>
                <p:cNvPr id="360" name="image5.png"/>
                <p:cNvPicPr>
                  <a:picLocks noChangeAspect="1"/>
                </p:cNvPicPr>
                <p:nvPr/>
              </p:nvPicPr>
              <p:blipFill>
                <a:blip r:embed="rId3">
                  <a:extLst/>
                </a:blip>
                <a:srcRect l="16373" t="6635" r="16373" b="19669"/>
                <a:stretch>
                  <a:fillRect/>
                </a:stretch>
              </p:blipFill>
              <p:spPr>
                <a:xfrm>
                  <a:off x="1828800" y="0"/>
                  <a:ext cx="914402" cy="1001991"/>
                </a:xfrm>
                <a:prstGeom prst="rect">
                  <a:avLst/>
                </a:prstGeom>
                <a:ln w="12700" cap="flat">
                  <a:noFill/>
                  <a:miter lim="400000"/>
                </a:ln>
                <a:effectLst/>
              </p:spPr>
            </p:pic>
            <p:pic>
              <p:nvPicPr>
                <p:cNvPr id="361" name="image5.png"/>
                <p:cNvPicPr>
                  <a:picLocks noChangeAspect="1"/>
                </p:cNvPicPr>
                <p:nvPr/>
              </p:nvPicPr>
              <p:blipFill>
                <a:blip r:embed="rId3">
                  <a:extLst/>
                </a:blip>
                <a:srcRect l="16373" t="6635" r="16373" b="19669"/>
                <a:stretch>
                  <a:fillRect/>
                </a:stretch>
              </p:blipFill>
              <p:spPr>
                <a:xfrm>
                  <a:off x="2743201" y="0"/>
                  <a:ext cx="914402" cy="1001991"/>
                </a:xfrm>
                <a:prstGeom prst="rect">
                  <a:avLst/>
                </a:prstGeom>
                <a:ln w="12700" cap="flat">
                  <a:noFill/>
                  <a:miter lim="400000"/>
                </a:ln>
                <a:effectLst/>
              </p:spPr>
            </p:pic>
            <p:pic>
              <p:nvPicPr>
                <p:cNvPr id="362" name="image5.png"/>
                <p:cNvPicPr>
                  <a:picLocks noChangeAspect="1"/>
                </p:cNvPicPr>
                <p:nvPr/>
              </p:nvPicPr>
              <p:blipFill>
                <a:blip r:embed="rId3">
                  <a:extLst/>
                </a:blip>
                <a:srcRect l="16373" t="6635" r="16373" b="19669"/>
                <a:stretch>
                  <a:fillRect/>
                </a:stretch>
              </p:blipFill>
              <p:spPr>
                <a:xfrm>
                  <a:off x="3657601" y="0"/>
                  <a:ext cx="914403" cy="1001991"/>
                </a:xfrm>
                <a:prstGeom prst="rect">
                  <a:avLst/>
                </a:prstGeom>
                <a:ln w="12700" cap="flat">
                  <a:noFill/>
                  <a:miter lim="400000"/>
                </a:ln>
                <a:effectLst/>
              </p:spPr>
            </p:pic>
            <p:pic>
              <p:nvPicPr>
                <p:cNvPr id="363" name="image5.png"/>
                <p:cNvPicPr>
                  <a:picLocks noChangeAspect="1"/>
                </p:cNvPicPr>
                <p:nvPr/>
              </p:nvPicPr>
              <p:blipFill>
                <a:blip r:embed="rId3">
                  <a:extLst/>
                </a:blip>
                <a:srcRect l="16373" t="6635" r="16373" b="19669"/>
                <a:stretch>
                  <a:fillRect/>
                </a:stretch>
              </p:blipFill>
              <p:spPr>
                <a:xfrm>
                  <a:off x="4572002" y="0"/>
                  <a:ext cx="914402" cy="1001991"/>
                </a:xfrm>
                <a:prstGeom prst="rect">
                  <a:avLst/>
                </a:prstGeom>
                <a:ln w="12700" cap="flat">
                  <a:noFill/>
                  <a:miter lim="400000"/>
                </a:ln>
                <a:effectLst/>
              </p:spPr>
            </p:pic>
            <p:pic>
              <p:nvPicPr>
                <p:cNvPr id="364" name="image5.png"/>
                <p:cNvPicPr>
                  <a:picLocks noChangeAspect="1"/>
                </p:cNvPicPr>
                <p:nvPr/>
              </p:nvPicPr>
              <p:blipFill>
                <a:blip r:embed="rId3">
                  <a:extLst/>
                </a:blip>
                <a:srcRect l="16373" t="6635" r="16373" b="19669"/>
                <a:stretch>
                  <a:fillRect/>
                </a:stretch>
              </p:blipFill>
              <p:spPr>
                <a:xfrm>
                  <a:off x="5486402" y="0"/>
                  <a:ext cx="914403" cy="1001991"/>
                </a:xfrm>
                <a:prstGeom prst="rect">
                  <a:avLst/>
                </a:prstGeom>
                <a:ln w="12700" cap="flat">
                  <a:noFill/>
                  <a:miter lim="400000"/>
                </a:ln>
                <a:effectLst/>
              </p:spPr>
            </p:pic>
            <p:pic>
              <p:nvPicPr>
                <p:cNvPr id="365" name="image5.png"/>
                <p:cNvPicPr>
                  <a:picLocks noChangeAspect="1"/>
                </p:cNvPicPr>
                <p:nvPr/>
              </p:nvPicPr>
              <p:blipFill>
                <a:blip r:embed="rId3">
                  <a:extLst/>
                </a:blip>
                <a:srcRect l="16373" t="6635" r="16373" b="19669"/>
                <a:stretch>
                  <a:fillRect/>
                </a:stretch>
              </p:blipFill>
              <p:spPr>
                <a:xfrm>
                  <a:off x="6400803" y="0"/>
                  <a:ext cx="914402" cy="1001991"/>
                </a:xfrm>
                <a:prstGeom prst="rect">
                  <a:avLst/>
                </a:prstGeom>
                <a:ln w="12700" cap="flat">
                  <a:noFill/>
                  <a:miter lim="400000"/>
                </a:ln>
                <a:effectLst/>
              </p:spPr>
            </p:pic>
            <p:pic>
              <p:nvPicPr>
                <p:cNvPr id="366" name="image5.png"/>
                <p:cNvPicPr>
                  <a:picLocks noChangeAspect="1"/>
                </p:cNvPicPr>
                <p:nvPr/>
              </p:nvPicPr>
              <p:blipFill>
                <a:blip r:embed="rId3">
                  <a:extLst/>
                </a:blip>
                <a:srcRect l="16373" t="6635" r="16373" b="19669"/>
                <a:stretch>
                  <a:fillRect/>
                </a:stretch>
              </p:blipFill>
              <p:spPr>
                <a:xfrm>
                  <a:off x="7315203" y="0"/>
                  <a:ext cx="914403" cy="1001991"/>
                </a:xfrm>
                <a:prstGeom prst="rect">
                  <a:avLst/>
                </a:prstGeom>
                <a:ln w="12700" cap="flat">
                  <a:noFill/>
                  <a:miter lim="400000"/>
                </a:ln>
                <a:effectLst/>
              </p:spPr>
            </p:pic>
            <p:pic>
              <p:nvPicPr>
                <p:cNvPr id="367" name="image5.png"/>
                <p:cNvPicPr>
                  <a:picLocks noChangeAspect="1"/>
                </p:cNvPicPr>
                <p:nvPr/>
              </p:nvPicPr>
              <p:blipFill>
                <a:blip r:embed="rId3">
                  <a:extLst/>
                </a:blip>
                <a:srcRect l="16373" t="6635" r="16373" b="19669"/>
                <a:stretch>
                  <a:fillRect/>
                </a:stretch>
              </p:blipFill>
              <p:spPr>
                <a:xfrm>
                  <a:off x="8229603" y="0"/>
                  <a:ext cx="914403" cy="1001991"/>
                </a:xfrm>
                <a:prstGeom prst="rect">
                  <a:avLst/>
                </a:prstGeom>
                <a:ln w="12700" cap="flat">
                  <a:noFill/>
                  <a:miter lim="400000"/>
                </a:ln>
                <a:effectLst/>
              </p:spPr>
            </p:pic>
          </p:grpSp>
          <p:grpSp>
            <p:nvGrpSpPr>
              <p:cNvPr id="379" name="Group 379"/>
              <p:cNvGrpSpPr/>
              <p:nvPr/>
            </p:nvGrpSpPr>
            <p:grpSpPr>
              <a:xfrm>
                <a:off x="0" y="1001988"/>
                <a:ext cx="9144006" cy="1001993"/>
                <a:chOff x="0" y="0"/>
                <a:chExt cx="9144005" cy="1001991"/>
              </a:xfrm>
            </p:grpSpPr>
            <p:pic>
              <p:nvPicPr>
                <p:cNvPr id="369" name="image5.png"/>
                <p:cNvPicPr>
                  <a:picLocks noChangeAspect="1"/>
                </p:cNvPicPr>
                <p:nvPr/>
              </p:nvPicPr>
              <p:blipFill>
                <a:blip r:embed="rId3">
                  <a:extLst/>
                </a:blip>
                <a:srcRect l="16373" t="6635" r="16372" b="19669"/>
                <a:stretch>
                  <a:fillRect/>
                </a:stretch>
              </p:blipFill>
              <p:spPr>
                <a:xfrm>
                  <a:off x="0" y="0"/>
                  <a:ext cx="914401" cy="1001992"/>
                </a:xfrm>
                <a:prstGeom prst="rect">
                  <a:avLst/>
                </a:prstGeom>
                <a:ln w="12700" cap="flat">
                  <a:noFill/>
                  <a:miter lim="400000"/>
                </a:ln>
                <a:effectLst/>
              </p:spPr>
            </p:pic>
            <p:pic>
              <p:nvPicPr>
                <p:cNvPr id="370" name="image5.png"/>
                <p:cNvPicPr>
                  <a:picLocks noChangeAspect="1"/>
                </p:cNvPicPr>
                <p:nvPr/>
              </p:nvPicPr>
              <p:blipFill>
                <a:blip r:embed="rId3">
                  <a:extLst/>
                </a:blip>
                <a:srcRect l="16373" t="6635" r="16373" b="19669"/>
                <a:stretch>
                  <a:fillRect/>
                </a:stretch>
              </p:blipFill>
              <p:spPr>
                <a:xfrm>
                  <a:off x="914400" y="0"/>
                  <a:ext cx="914403" cy="1001992"/>
                </a:xfrm>
                <a:prstGeom prst="rect">
                  <a:avLst/>
                </a:prstGeom>
                <a:ln w="12700" cap="flat">
                  <a:noFill/>
                  <a:miter lim="400000"/>
                </a:ln>
                <a:effectLst/>
              </p:spPr>
            </p:pic>
            <p:pic>
              <p:nvPicPr>
                <p:cNvPr id="371" name="image5.png"/>
                <p:cNvPicPr>
                  <a:picLocks noChangeAspect="1"/>
                </p:cNvPicPr>
                <p:nvPr/>
              </p:nvPicPr>
              <p:blipFill>
                <a:blip r:embed="rId3">
                  <a:extLst/>
                </a:blip>
                <a:srcRect l="16373" t="6635" r="16373" b="19669"/>
                <a:stretch>
                  <a:fillRect/>
                </a:stretch>
              </p:blipFill>
              <p:spPr>
                <a:xfrm>
                  <a:off x="1828800" y="0"/>
                  <a:ext cx="914402" cy="1001992"/>
                </a:xfrm>
                <a:prstGeom prst="rect">
                  <a:avLst/>
                </a:prstGeom>
                <a:ln w="12700" cap="flat">
                  <a:noFill/>
                  <a:miter lim="400000"/>
                </a:ln>
                <a:effectLst/>
              </p:spPr>
            </p:pic>
            <p:pic>
              <p:nvPicPr>
                <p:cNvPr id="372" name="image5.png"/>
                <p:cNvPicPr>
                  <a:picLocks noChangeAspect="1"/>
                </p:cNvPicPr>
                <p:nvPr/>
              </p:nvPicPr>
              <p:blipFill>
                <a:blip r:embed="rId3">
                  <a:extLst/>
                </a:blip>
                <a:srcRect l="16373" t="6635" r="16373" b="19669"/>
                <a:stretch>
                  <a:fillRect/>
                </a:stretch>
              </p:blipFill>
              <p:spPr>
                <a:xfrm>
                  <a:off x="2743201" y="0"/>
                  <a:ext cx="914402" cy="1001992"/>
                </a:xfrm>
                <a:prstGeom prst="rect">
                  <a:avLst/>
                </a:prstGeom>
                <a:ln w="12700" cap="flat">
                  <a:noFill/>
                  <a:miter lim="400000"/>
                </a:ln>
                <a:effectLst/>
              </p:spPr>
            </p:pic>
            <p:pic>
              <p:nvPicPr>
                <p:cNvPr id="373" name="image5.png"/>
                <p:cNvPicPr>
                  <a:picLocks noChangeAspect="1"/>
                </p:cNvPicPr>
                <p:nvPr/>
              </p:nvPicPr>
              <p:blipFill>
                <a:blip r:embed="rId3">
                  <a:extLst/>
                </a:blip>
                <a:srcRect l="16373" t="6635" r="16373" b="19669"/>
                <a:stretch>
                  <a:fillRect/>
                </a:stretch>
              </p:blipFill>
              <p:spPr>
                <a:xfrm>
                  <a:off x="3657601" y="0"/>
                  <a:ext cx="914403" cy="1001992"/>
                </a:xfrm>
                <a:prstGeom prst="rect">
                  <a:avLst/>
                </a:prstGeom>
                <a:ln w="12700" cap="flat">
                  <a:noFill/>
                  <a:miter lim="400000"/>
                </a:ln>
                <a:effectLst/>
              </p:spPr>
            </p:pic>
            <p:pic>
              <p:nvPicPr>
                <p:cNvPr id="374" name="image5.png"/>
                <p:cNvPicPr>
                  <a:picLocks noChangeAspect="1"/>
                </p:cNvPicPr>
                <p:nvPr/>
              </p:nvPicPr>
              <p:blipFill>
                <a:blip r:embed="rId3">
                  <a:extLst/>
                </a:blip>
                <a:srcRect l="16373" t="6635" r="16373" b="19669"/>
                <a:stretch>
                  <a:fillRect/>
                </a:stretch>
              </p:blipFill>
              <p:spPr>
                <a:xfrm>
                  <a:off x="4572002" y="0"/>
                  <a:ext cx="914402" cy="1001992"/>
                </a:xfrm>
                <a:prstGeom prst="rect">
                  <a:avLst/>
                </a:prstGeom>
                <a:ln w="12700" cap="flat">
                  <a:noFill/>
                  <a:miter lim="400000"/>
                </a:ln>
                <a:effectLst/>
              </p:spPr>
            </p:pic>
            <p:pic>
              <p:nvPicPr>
                <p:cNvPr id="375" name="image5.png"/>
                <p:cNvPicPr>
                  <a:picLocks noChangeAspect="1"/>
                </p:cNvPicPr>
                <p:nvPr/>
              </p:nvPicPr>
              <p:blipFill>
                <a:blip r:embed="rId3">
                  <a:extLst/>
                </a:blip>
                <a:srcRect l="16373" t="6635" r="16373" b="19669"/>
                <a:stretch>
                  <a:fillRect/>
                </a:stretch>
              </p:blipFill>
              <p:spPr>
                <a:xfrm>
                  <a:off x="5486402" y="0"/>
                  <a:ext cx="914403" cy="1001992"/>
                </a:xfrm>
                <a:prstGeom prst="rect">
                  <a:avLst/>
                </a:prstGeom>
                <a:ln w="12700" cap="flat">
                  <a:noFill/>
                  <a:miter lim="400000"/>
                </a:ln>
                <a:effectLst/>
              </p:spPr>
            </p:pic>
            <p:pic>
              <p:nvPicPr>
                <p:cNvPr id="376" name="image5.png"/>
                <p:cNvPicPr>
                  <a:picLocks noChangeAspect="1"/>
                </p:cNvPicPr>
                <p:nvPr/>
              </p:nvPicPr>
              <p:blipFill>
                <a:blip r:embed="rId3">
                  <a:extLst/>
                </a:blip>
                <a:srcRect l="16373" t="6635" r="16373" b="19669"/>
                <a:stretch>
                  <a:fillRect/>
                </a:stretch>
              </p:blipFill>
              <p:spPr>
                <a:xfrm>
                  <a:off x="6400803" y="0"/>
                  <a:ext cx="914402" cy="1001992"/>
                </a:xfrm>
                <a:prstGeom prst="rect">
                  <a:avLst/>
                </a:prstGeom>
                <a:ln w="12700" cap="flat">
                  <a:noFill/>
                  <a:miter lim="400000"/>
                </a:ln>
                <a:effectLst/>
              </p:spPr>
            </p:pic>
            <p:pic>
              <p:nvPicPr>
                <p:cNvPr id="377" name="image5.png"/>
                <p:cNvPicPr>
                  <a:picLocks noChangeAspect="1"/>
                </p:cNvPicPr>
                <p:nvPr/>
              </p:nvPicPr>
              <p:blipFill>
                <a:blip r:embed="rId3">
                  <a:extLst/>
                </a:blip>
                <a:srcRect l="16373" t="6635" r="16373" b="19669"/>
                <a:stretch>
                  <a:fillRect/>
                </a:stretch>
              </p:blipFill>
              <p:spPr>
                <a:xfrm>
                  <a:off x="7315203" y="0"/>
                  <a:ext cx="914403" cy="1001992"/>
                </a:xfrm>
                <a:prstGeom prst="rect">
                  <a:avLst/>
                </a:prstGeom>
                <a:ln w="12700" cap="flat">
                  <a:noFill/>
                  <a:miter lim="400000"/>
                </a:ln>
                <a:effectLst/>
              </p:spPr>
            </p:pic>
            <p:pic>
              <p:nvPicPr>
                <p:cNvPr id="378" name="image5.png"/>
                <p:cNvPicPr>
                  <a:picLocks noChangeAspect="1"/>
                </p:cNvPicPr>
                <p:nvPr/>
              </p:nvPicPr>
              <p:blipFill>
                <a:blip r:embed="rId3">
                  <a:extLst/>
                </a:blip>
                <a:srcRect l="16373" t="6635" r="16373" b="19669"/>
                <a:stretch>
                  <a:fillRect/>
                </a:stretch>
              </p:blipFill>
              <p:spPr>
                <a:xfrm>
                  <a:off x="8229603" y="0"/>
                  <a:ext cx="914403" cy="1001992"/>
                </a:xfrm>
                <a:prstGeom prst="rect">
                  <a:avLst/>
                </a:prstGeom>
                <a:ln w="12700" cap="flat">
                  <a:noFill/>
                  <a:miter lim="400000"/>
                </a:ln>
                <a:effectLst/>
              </p:spPr>
            </p:pic>
          </p:grpSp>
        </p:grpSp>
      </p:grpSp>
      <p:pic>
        <p:nvPicPr>
          <p:cNvPr id="382" name="image3.png"/>
          <p:cNvPicPr>
            <a:picLocks noChangeAspect="1"/>
          </p:cNvPicPr>
          <p:nvPr/>
        </p:nvPicPr>
        <p:blipFill>
          <a:blip r:embed="rId4">
            <a:alphaModFix amt="30000"/>
            <a:extLst/>
          </a:blip>
          <a:srcRect l="31065" t="7543" r="31065" b="14951"/>
          <a:stretch>
            <a:fillRect/>
          </a:stretch>
        </p:blipFill>
        <p:spPr>
          <a:xfrm>
            <a:off x="14267557" y="2080745"/>
            <a:ext cx="3366602" cy="6890081"/>
          </a:xfrm>
          <a:prstGeom prst="rect">
            <a:avLst/>
          </a:prstGeom>
          <a:ln w="12700">
            <a:miter lim="400000"/>
          </a:ln>
        </p:spPr>
      </p:pic>
      <p:sp>
        <p:nvSpPr>
          <p:cNvPr id="383" name="Shape 383"/>
          <p:cNvSpPr/>
          <p:nvPr/>
        </p:nvSpPr>
        <p:spPr>
          <a:xfrm>
            <a:off x="12436340" y="9414929"/>
            <a:ext cx="11814874" cy="2222307"/>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lgn="l">
              <a:defRPr sz="3500">
                <a:latin typeface="Helvetica Neue Light"/>
                <a:ea typeface="Helvetica Neue Light"/>
                <a:cs typeface="Helvetica Neue Light"/>
                <a:sym typeface="Helvetica Neue Light"/>
              </a:defRPr>
            </a:pPr>
            <a:r>
              <a:t>Women are paid just 79 cents for every dollar a man is paid. </a:t>
            </a:r>
          </a:p>
          <a:p>
            <a:pPr algn="l">
              <a:defRPr sz="3500">
                <a:latin typeface="Helvetica Neue Light"/>
                <a:ea typeface="Helvetica Neue Light"/>
                <a:cs typeface="Helvetica Neue Light"/>
                <a:sym typeface="Helvetica Neue Light"/>
              </a:defRPr>
            </a:pPr>
            <a:r>
              <a:t>African-American and Latina women are paid just 60 and </a:t>
            </a:r>
          </a:p>
          <a:p>
            <a:pPr lvl="1" indent="228600" algn="l">
              <a:defRPr sz="3500">
                <a:latin typeface="Helvetica Neue Light"/>
                <a:ea typeface="Helvetica Neue Light"/>
                <a:cs typeface="Helvetica Neue Light"/>
                <a:sym typeface="Helvetica Neue Light"/>
              </a:defRPr>
            </a:pPr>
            <a:r>
              <a:t>55 cents for every dollar.</a:t>
            </a:r>
          </a:p>
          <a:p>
            <a:pPr algn="l">
              <a:defRPr sz="3500">
                <a:latin typeface="Helvetica Neue Light"/>
                <a:ea typeface="Helvetica Neue Light"/>
                <a:cs typeface="Helvetica Neue Light"/>
                <a:sym typeface="Helvetica Neue Light"/>
              </a:defRPr>
            </a:pPr>
            <a:r>
              <a:t>Women are overrepresented in the lowest wage professions.</a:t>
            </a:r>
          </a:p>
        </p:txBody>
      </p:sp>
      <p:sp>
        <p:nvSpPr>
          <p:cNvPr id="384" name="Shape 384"/>
          <p:cNvSpPr/>
          <p:nvPr/>
        </p:nvSpPr>
        <p:spPr>
          <a:xfrm>
            <a:off x="13771242" y="273448"/>
            <a:ext cx="9145067"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b="1">
                <a:latin typeface="+mj-lt"/>
                <a:ea typeface="+mj-ea"/>
                <a:cs typeface="+mj-cs"/>
                <a:sym typeface="Helvetica"/>
              </a:defRPr>
            </a:lvl1pPr>
          </a:lstStyle>
          <a:p>
            <a:r>
              <a:t>Did you know?</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265"/>
                                        </p:tgtEl>
                                        <p:attrNameLst>
                                          <p:attrName>style.visibility</p:attrName>
                                        </p:attrNameLst>
                                      </p:cBhvr>
                                      <p:to>
                                        <p:strVal val="visible"/>
                                      </p:to>
                                    </p:set>
                                    <p:animEffect transition="in" filter="dissolve">
                                      <p:cBhvr>
                                        <p:cTn id="7" dur="1000"/>
                                        <p:tgtEl>
                                          <p:spTgt spid="265"/>
                                        </p:tgtEl>
                                      </p:cBhvr>
                                    </p:animEffect>
                                  </p:childTnLst>
                                </p:cTn>
                              </p:par>
                            </p:childTnLst>
                          </p:cTn>
                        </p:par>
                        <p:par>
                          <p:cTn id="8" fill="hold">
                            <p:stCondLst>
                              <p:cond delay="1000"/>
                            </p:stCondLst>
                            <p:childTnLst>
                              <p:par>
                                <p:cTn id="9" presetID="9" presetClass="entr" fill="hold" grpId="2" nodeType="afterEffect">
                                  <p:stCondLst>
                                    <p:cond delay="0"/>
                                  </p:stCondLst>
                                  <p:iterate>
                                    <p:tmAbs val="0"/>
                                  </p:iterate>
                                  <p:childTnLst>
                                    <p:set>
                                      <p:cBhvr>
                                        <p:cTn id="10" fill="hold"/>
                                        <p:tgtEl>
                                          <p:spTgt spid="290"/>
                                        </p:tgtEl>
                                        <p:attrNameLst>
                                          <p:attrName>style.visibility</p:attrName>
                                        </p:attrNameLst>
                                      </p:cBhvr>
                                      <p:to>
                                        <p:strVal val="visible"/>
                                      </p:to>
                                    </p:set>
                                    <p:animEffect transition="in" filter="dissolve">
                                      <p:cBhvr>
                                        <p:cTn id="11" dur="1000"/>
                                        <p:tgtEl>
                                          <p:spTgt spid="290"/>
                                        </p:tgtEl>
                                      </p:cBhvr>
                                    </p:animEffect>
                                  </p:childTnLst>
                                </p:cTn>
                              </p:par>
                            </p:childTnLst>
                          </p:cTn>
                        </p:par>
                        <p:par>
                          <p:cTn id="12" fill="hold">
                            <p:stCondLst>
                              <p:cond delay="2000"/>
                            </p:stCondLst>
                            <p:childTnLst>
                              <p:par>
                                <p:cTn id="13" presetID="9" presetClass="entr" fill="hold" grpId="3" nodeType="afterEffect">
                                  <p:stCondLst>
                                    <p:cond delay="0"/>
                                  </p:stCondLst>
                                  <p:iterate>
                                    <p:tmAbs val="0"/>
                                  </p:iterate>
                                  <p:childTnLst>
                                    <p:set>
                                      <p:cBhvr>
                                        <p:cTn id="14" fill="hold"/>
                                        <p:tgtEl>
                                          <p:spTgt spid="381"/>
                                        </p:tgtEl>
                                        <p:attrNameLst>
                                          <p:attrName>style.visibility</p:attrName>
                                        </p:attrNameLst>
                                      </p:cBhvr>
                                      <p:to>
                                        <p:strVal val="visible"/>
                                      </p:to>
                                    </p:set>
                                    <p:animEffect transition="in" filter="dissolve">
                                      <p:cBhvr>
                                        <p:cTn id="15" dur="1000"/>
                                        <p:tgtEl>
                                          <p:spTgt spid="381"/>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mph" fill="hold" grpId="4" nodeType="clickEffect">
                                  <p:stCondLst>
                                    <p:cond delay="0"/>
                                  </p:stCondLst>
                                  <p:childTnLst>
                                    <p:set>
                                      <p:cBhvr>
                                        <p:cTn id="19" dur="indefinite" fill="hold"/>
                                        <p:tgtEl>
                                          <p:spTgt spid="265"/>
                                        </p:tgtEl>
                                        <p:attrNameLst>
                                          <p:attrName>style.opacity</p:attrName>
                                        </p:attrNameLst>
                                      </p:cBhvr>
                                      <p:to>
                                        <p:strVal val="1.00"/>
                                      </p:to>
                                    </p:set>
                                    <p:animEffect filter="image" prLst="opacity: 1.00; ">
                                      <p:cBhvr>
                                        <p:cTn id="20" dur="indefinite" fill="hold"/>
                                        <p:tgtEl>
                                          <p:spTgt spid="265"/>
                                        </p:tgtEl>
                                      </p:cBhvr>
                                    </p:animEffect>
                                  </p:childTnLst>
                                </p:cTn>
                              </p:par>
                            </p:childTnLst>
                          </p:cTn>
                        </p:par>
                        <p:par>
                          <p:cTn id="21" fill="hold">
                            <p:stCondLst>
                              <p:cond delay="0"/>
                            </p:stCondLst>
                            <p:childTnLst>
                              <p:par>
                                <p:cTn id="22" presetID="9" presetClass="emph" fill="hold" grpId="5" nodeType="afterEffect">
                                  <p:stCondLst>
                                    <p:cond delay="0"/>
                                  </p:stCondLst>
                                  <p:childTnLst>
                                    <p:set>
                                      <p:cBhvr>
                                        <p:cTn id="23" dur="indefinite" fill="hold"/>
                                        <p:tgtEl>
                                          <p:spTgt spid="290"/>
                                        </p:tgtEl>
                                        <p:attrNameLst>
                                          <p:attrName>style.opacity</p:attrName>
                                        </p:attrNameLst>
                                      </p:cBhvr>
                                      <p:to>
                                        <p:strVal val="0.30"/>
                                      </p:to>
                                    </p:set>
                                    <p:animEffect filter="image" prLst="opacity: 0.30; ">
                                      <p:cBhvr>
                                        <p:cTn id="24" dur="indefinite" fill="hold"/>
                                        <p:tgtEl>
                                          <p:spTgt spid="290"/>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mph" fill="hold" grpId="6" nodeType="clickEffect">
                                  <p:stCondLst>
                                    <p:cond delay="0"/>
                                  </p:stCondLst>
                                  <p:childTnLst>
                                    <p:set>
                                      <p:cBhvr>
                                        <p:cTn id="28" dur="indefinite" fill="hold"/>
                                        <p:tgtEl>
                                          <p:spTgt spid="290"/>
                                        </p:tgtEl>
                                        <p:attrNameLst>
                                          <p:attrName>style.opacity</p:attrName>
                                        </p:attrNameLst>
                                      </p:cBhvr>
                                      <p:to>
                                        <p:strVal val="1.00"/>
                                      </p:to>
                                    </p:set>
                                    <p:animEffect filter="image" prLst="opacity: 1.00; ">
                                      <p:cBhvr>
                                        <p:cTn id="29" dur="indefinite" fill="hold"/>
                                        <p:tgtEl>
                                          <p:spTgt spid="290"/>
                                        </p:tgtEl>
                                      </p:cBhvr>
                                    </p:animEffect>
                                  </p:childTnLst>
                                </p:cTn>
                              </p:par>
                            </p:childTnLst>
                          </p:cTn>
                        </p:par>
                        <p:par>
                          <p:cTn id="30" fill="hold">
                            <p:stCondLst>
                              <p:cond delay="2000"/>
                            </p:stCondLst>
                            <p:childTnLst>
                              <p:par>
                                <p:cTn id="31" presetID="9" presetClass="exit" fill="hold" grpId="7" nodeType="afterEffect">
                                  <p:stCondLst>
                                    <p:cond delay="0"/>
                                  </p:stCondLst>
                                  <p:iterate>
                                    <p:tmAbs val="0"/>
                                  </p:iterate>
                                  <p:childTnLst>
                                    <p:animEffect transition="out" filter="dissolve">
                                      <p:cBhvr>
                                        <p:cTn id="32" dur="1000" fill="hold"/>
                                        <p:tgtEl>
                                          <p:spTgt spid="382"/>
                                        </p:tgtEl>
                                      </p:cBhvr>
                                    </p:animEffect>
                                    <p:set>
                                      <p:cBhvr>
                                        <p:cTn id="33" fill="hold">
                                          <p:stCondLst>
                                            <p:cond delay="999"/>
                                          </p:stCondLst>
                                        </p:cTn>
                                        <p:tgtEl>
                                          <p:spTgt spid="38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5" grpId="1" animBg="1" advAuto="0"/>
      <p:bldP spid="265" grpId="4" animBg="1" advAuto="0"/>
      <p:bldP spid="290" grpId="2" animBg="1" advAuto="0"/>
      <p:bldP spid="290" grpId="5" animBg="1" advAuto="0"/>
      <p:bldP spid="290" grpId="6" animBg="1" advAuto="0"/>
      <p:bldP spid="381" grpId="3" animBg="1" advAuto="0"/>
      <p:bldP spid="382" grpId="7" animBg="1" advAuto="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 name="Group 410"/>
          <p:cNvGrpSpPr/>
          <p:nvPr/>
        </p:nvGrpSpPr>
        <p:grpSpPr>
          <a:xfrm>
            <a:off x="621068" y="1848057"/>
            <a:ext cx="9144007" cy="3005967"/>
            <a:chOff x="0" y="0"/>
            <a:chExt cx="9144005" cy="3005966"/>
          </a:xfrm>
        </p:grpSpPr>
        <p:pic>
          <p:nvPicPr>
            <p:cNvPr id="386" name="image5.png"/>
            <p:cNvPicPr>
              <a:picLocks noChangeAspect="1"/>
            </p:cNvPicPr>
            <p:nvPr/>
          </p:nvPicPr>
          <p:blipFill>
            <a:blip r:embed="rId2">
              <a:extLst/>
            </a:blip>
            <a:srcRect l="16373" t="6635" r="16373" b="19668"/>
            <a:stretch>
              <a:fillRect/>
            </a:stretch>
          </p:blipFill>
          <p:spPr>
            <a:xfrm>
              <a:off x="8229602" y="2003976"/>
              <a:ext cx="914402" cy="1001991"/>
            </a:xfrm>
            <a:prstGeom prst="rect">
              <a:avLst/>
            </a:prstGeom>
            <a:ln w="12700" cap="flat">
              <a:noFill/>
              <a:miter lim="400000"/>
            </a:ln>
            <a:effectLst/>
          </p:spPr>
        </p:pic>
        <p:grpSp>
          <p:nvGrpSpPr>
            <p:cNvPr id="409" name="Group 409"/>
            <p:cNvGrpSpPr/>
            <p:nvPr/>
          </p:nvGrpSpPr>
          <p:grpSpPr>
            <a:xfrm>
              <a:off x="-1" y="0"/>
              <a:ext cx="9144007" cy="2003981"/>
              <a:chOff x="0" y="0"/>
              <a:chExt cx="9144005" cy="2003980"/>
            </a:xfrm>
          </p:grpSpPr>
          <p:grpSp>
            <p:nvGrpSpPr>
              <p:cNvPr id="397" name="Group 397"/>
              <p:cNvGrpSpPr/>
              <p:nvPr/>
            </p:nvGrpSpPr>
            <p:grpSpPr>
              <a:xfrm>
                <a:off x="0" y="0"/>
                <a:ext cx="9144006" cy="1001991"/>
                <a:chOff x="0" y="0"/>
                <a:chExt cx="9144005" cy="1001990"/>
              </a:xfrm>
            </p:grpSpPr>
            <p:pic>
              <p:nvPicPr>
                <p:cNvPr id="387" name="image5.png"/>
                <p:cNvPicPr>
                  <a:picLocks noChangeAspect="1"/>
                </p:cNvPicPr>
                <p:nvPr/>
              </p:nvPicPr>
              <p:blipFill>
                <a:blip r:embed="rId2">
                  <a:extLst/>
                </a:blip>
                <a:srcRect l="16373" t="6635" r="16372" b="19668"/>
                <a:stretch>
                  <a:fillRect/>
                </a:stretch>
              </p:blipFill>
              <p:spPr>
                <a:xfrm>
                  <a:off x="0" y="0"/>
                  <a:ext cx="914401" cy="1001991"/>
                </a:xfrm>
                <a:prstGeom prst="rect">
                  <a:avLst/>
                </a:prstGeom>
                <a:ln w="12700" cap="flat">
                  <a:noFill/>
                  <a:miter lim="400000"/>
                </a:ln>
                <a:effectLst/>
              </p:spPr>
            </p:pic>
            <p:pic>
              <p:nvPicPr>
                <p:cNvPr id="388" name="image5.png"/>
                <p:cNvPicPr>
                  <a:picLocks noChangeAspect="1"/>
                </p:cNvPicPr>
                <p:nvPr/>
              </p:nvPicPr>
              <p:blipFill>
                <a:blip r:embed="rId2">
                  <a:extLst/>
                </a:blip>
                <a:srcRect l="16373" t="6635" r="16373" b="19668"/>
                <a:stretch>
                  <a:fillRect/>
                </a:stretch>
              </p:blipFill>
              <p:spPr>
                <a:xfrm>
                  <a:off x="914400" y="0"/>
                  <a:ext cx="914403" cy="1001991"/>
                </a:xfrm>
                <a:prstGeom prst="rect">
                  <a:avLst/>
                </a:prstGeom>
                <a:ln w="12700" cap="flat">
                  <a:noFill/>
                  <a:miter lim="400000"/>
                </a:ln>
                <a:effectLst/>
              </p:spPr>
            </p:pic>
            <p:pic>
              <p:nvPicPr>
                <p:cNvPr id="389" name="image5.png"/>
                <p:cNvPicPr>
                  <a:picLocks noChangeAspect="1"/>
                </p:cNvPicPr>
                <p:nvPr/>
              </p:nvPicPr>
              <p:blipFill>
                <a:blip r:embed="rId2">
                  <a:extLst/>
                </a:blip>
                <a:srcRect l="16373" t="6635" r="16373" b="19668"/>
                <a:stretch>
                  <a:fillRect/>
                </a:stretch>
              </p:blipFill>
              <p:spPr>
                <a:xfrm>
                  <a:off x="1828800" y="0"/>
                  <a:ext cx="914402" cy="1001991"/>
                </a:xfrm>
                <a:prstGeom prst="rect">
                  <a:avLst/>
                </a:prstGeom>
                <a:ln w="12700" cap="flat">
                  <a:noFill/>
                  <a:miter lim="400000"/>
                </a:ln>
                <a:effectLst/>
              </p:spPr>
            </p:pic>
            <p:pic>
              <p:nvPicPr>
                <p:cNvPr id="390" name="image5.png"/>
                <p:cNvPicPr>
                  <a:picLocks noChangeAspect="1"/>
                </p:cNvPicPr>
                <p:nvPr/>
              </p:nvPicPr>
              <p:blipFill>
                <a:blip r:embed="rId2">
                  <a:extLst/>
                </a:blip>
                <a:srcRect l="16373" t="6635" r="16373" b="19668"/>
                <a:stretch>
                  <a:fillRect/>
                </a:stretch>
              </p:blipFill>
              <p:spPr>
                <a:xfrm>
                  <a:off x="2743201" y="0"/>
                  <a:ext cx="914402" cy="1001991"/>
                </a:xfrm>
                <a:prstGeom prst="rect">
                  <a:avLst/>
                </a:prstGeom>
                <a:ln w="12700" cap="flat">
                  <a:noFill/>
                  <a:miter lim="400000"/>
                </a:ln>
                <a:effectLst/>
              </p:spPr>
            </p:pic>
            <p:pic>
              <p:nvPicPr>
                <p:cNvPr id="391" name="image5.png"/>
                <p:cNvPicPr>
                  <a:picLocks noChangeAspect="1"/>
                </p:cNvPicPr>
                <p:nvPr/>
              </p:nvPicPr>
              <p:blipFill>
                <a:blip r:embed="rId2">
                  <a:extLst/>
                </a:blip>
                <a:srcRect l="16373" t="6635" r="16373" b="19668"/>
                <a:stretch>
                  <a:fillRect/>
                </a:stretch>
              </p:blipFill>
              <p:spPr>
                <a:xfrm>
                  <a:off x="3657601" y="0"/>
                  <a:ext cx="914403" cy="1001991"/>
                </a:xfrm>
                <a:prstGeom prst="rect">
                  <a:avLst/>
                </a:prstGeom>
                <a:ln w="12700" cap="flat">
                  <a:noFill/>
                  <a:miter lim="400000"/>
                </a:ln>
                <a:effectLst/>
              </p:spPr>
            </p:pic>
            <p:pic>
              <p:nvPicPr>
                <p:cNvPr id="392" name="image5.png"/>
                <p:cNvPicPr>
                  <a:picLocks noChangeAspect="1"/>
                </p:cNvPicPr>
                <p:nvPr/>
              </p:nvPicPr>
              <p:blipFill>
                <a:blip r:embed="rId2">
                  <a:extLst/>
                </a:blip>
                <a:srcRect l="16373" t="6635" r="16373" b="19668"/>
                <a:stretch>
                  <a:fillRect/>
                </a:stretch>
              </p:blipFill>
              <p:spPr>
                <a:xfrm>
                  <a:off x="4572002" y="0"/>
                  <a:ext cx="914402" cy="1001991"/>
                </a:xfrm>
                <a:prstGeom prst="rect">
                  <a:avLst/>
                </a:prstGeom>
                <a:ln w="12700" cap="flat">
                  <a:noFill/>
                  <a:miter lim="400000"/>
                </a:ln>
                <a:effectLst/>
              </p:spPr>
            </p:pic>
            <p:pic>
              <p:nvPicPr>
                <p:cNvPr id="393" name="image5.png"/>
                <p:cNvPicPr>
                  <a:picLocks noChangeAspect="1"/>
                </p:cNvPicPr>
                <p:nvPr/>
              </p:nvPicPr>
              <p:blipFill>
                <a:blip r:embed="rId2">
                  <a:extLst/>
                </a:blip>
                <a:srcRect l="16373" t="6635" r="16373" b="19668"/>
                <a:stretch>
                  <a:fillRect/>
                </a:stretch>
              </p:blipFill>
              <p:spPr>
                <a:xfrm>
                  <a:off x="5486402" y="0"/>
                  <a:ext cx="914403" cy="1001991"/>
                </a:xfrm>
                <a:prstGeom prst="rect">
                  <a:avLst/>
                </a:prstGeom>
                <a:ln w="12700" cap="flat">
                  <a:noFill/>
                  <a:miter lim="400000"/>
                </a:ln>
                <a:effectLst/>
              </p:spPr>
            </p:pic>
            <p:pic>
              <p:nvPicPr>
                <p:cNvPr id="394" name="image5.png"/>
                <p:cNvPicPr>
                  <a:picLocks noChangeAspect="1"/>
                </p:cNvPicPr>
                <p:nvPr/>
              </p:nvPicPr>
              <p:blipFill>
                <a:blip r:embed="rId2">
                  <a:extLst/>
                </a:blip>
                <a:srcRect l="16373" t="6635" r="16373" b="19668"/>
                <a:stretch>
                  <a:fillRect/>
                </a:stretch>
              </p:blipFill>
              <p:spPr>
                <a:xfrm>
                  <a:off x="6400803" y="0"/>
                  <a:ext cx="914402" cy="1001991"/>
                </a:xfrm>
                <a:prstGeom prst="rect">
                  <a:avLst/>
                </a:prstGeom>
                <a:ln w="12700" cap="flat">
                  <a:noFill/>
                  <a:miter lim="400000"/>
                </a:ln>
                <a:effectLst/>
              </p:spPr>
            </p:pic>
            <p:pic>
              <p:nvPicPr>
                <p:cNvPr id="395" name="image5.png"/>
                <p:cNvPicPr>
                  <a:picLocks noChangeAspect="1"/>
                </p:cNvPicPr>
                <p:nvPr/>
              </p:nvPicPr>
              <p:blipFill>
                <a:blip r:embed="rId2">
                  <a:extLst/>
                </a:blip>
                <a:srcRect l="16373" t="6635" r="16373" b="19668"/>
                <a:stretch>
                  <a:fillRect/>
                </a:stretch>
              </p:blipFill>
              <p:spPr>
                <a:xfrm>
                  <a:off x="7315203" y="0"/>
                  <a:ext cx="914403" cy="1001991"/>
                </a:xfrm>
                <a:prstGeom prst="rect">
                  <a:avLst/>
                </a:prstGeom>
                <a:ln w="12700" cap="flat">
                  <a:noFill/>
                  <a:miter lim="400000"/>
                </a:ln>
                <a:effectLst/>
              </p:spPr>
            </p:pic>
            <p:pic>
              <p:nvPicPr>
                <p:cNvPr id="396" name="image5.png"/>
                <p:cNvPicPr>
                  <a:picLocks noChangeAspect="1"/>
                </p:cNvPicPr>
                <p:nvPr/>
              </p:nvPicPr>
              <p:blipFill>
                <a:blip r:embed="rId2">
                  <a:extLst/>
                </a:blip>
                <a:srcRect l="16373" t="6635" r="16373" b="19668"/>
                <a:stretch>
                  <a:fillRect/>
                </a:stretch>
              </p:blipFill>
              <p:spPr>
                <a:xfrm>
                  <a:off x="8229603" y="0"/>
                  <a:ext cx="914403" cy="1001991"/>
                </a:xfrm>
                <a:prstGeom prst="rect">
                  <a:avLst/>
                </a:prstGeom>
                <a:ln w="12700" cap="flat">
                  <a:noFill/>
                  <a:miter lim="400000"/>
                </a:ln>
                <a:effectLst/>
              </p:spPr>
            </p:pic>
          </p:grpSp>
          <p:grpSp>
            <p:nvGrpSpPr>
              <p:cNvPr id="408" name="Group 408"/>
              <p:cNvGrpSpPr/>
              <p:nvPr/>
            </p:nvGrpSpPr>
            <p:grpSpPr>
              <a:xfrm>
                <a:off x="0" y="1001988"/>
                <a:ext cx="9144006" cy="1001993"/>
                <a:chOff x="0" y="0"/>
                <a:chExt cx="9144005" cy="1001991"/>
              </a:xfrm>
            </p:grpSpPr>
            <p:pic>
              <p:nvPicPr>
                <p:cNvPr id="398" name="image5.png"/>
                <p:cNvPicPr>
                  <a:picLocks noChangeAspect="1"/>
                </p:cNvPicPr>
                <p:nvPr/>
              </p:nvPicPr>
              <p:blipFill>
                <a:blip r:embed="rId2">
                  <a:extLst/>
                </a:blip>
                <a:srcRect l="16373" t="6635" r="16372" b="19669"/>
                <a:stretch>
                  <a:fillRect/>
                </a:stretch>
              </p:blipFill>
              <p:spPr>
                <a:xfrm>
                  <a:off x="0" y="0"/>
                  <a:ext cx="914401" cy="1001992"/>
                </a:xfrm>
                <a:prstGeom prst="rect">
                  <a:avLst/>
                </a:prstGeom>
                <a:ln w="12700" cap="flat">
                  <a:noFill/>
                  <a:miter lim="400000"/>
                </a:ln>
                <a:effectLst/>
              </p:spPr>
            </p:pic>
            <p:pic>
              <p:nvPicPr>
                <p:cNvPr id="399" name="image5.png"/>
                <p:cNvPicPr>
                  <a:picLocks noChangeAspect="1"/>
                </p:cNvPicPr>
                <p:nvPr/>
              </p:nvPicPr>
              <p:blipFill>
                <a:blip r:embed="rId2">
                  <a:extLst/>
                </a:blip>
                <a:srcRect l="16373" t="6635" r="16373" b="19669"/>
                <a:stretch>
                  <a:fillRect/>
                </a:stretch>
              </p:blipFill>
              <p:spPr>
                <a:xfrm>
                  <a:off x="914400" y="0"/>
                  <a:ext cx="914403" cy="1001992"/>
                </a:xfrm>
                <a:prstGeom prst="rect">
                  <a:avLst/>
                </a:prstGeom>
                <a:ln w="12700" cap="flat">
                  <a:noFill/>
                  <a:miter lim="400000"/>
                </a:ln>
                <a:effectLst/>
              </p:spPr>
            </p:pic>
            <p:pic>
              <p:nvPicPr>
                <p:cNvPr id="400" name="image5.png"/>
                <p:cNvPicPr>
                  <a:picLocks noChangeAspect="1"/>
                </p:cNvPicPr>
                <p:nvPr/>
              </p:nvPicPr>
              <p:blipFill>
                <a:blip r:embed="rId2">
                  <a:extLst/>
                </a:blip>
                <a:srcRect l="16373" t="6635" r="16373" b="19669"/>
                <a:stretch>
                  <a:fillRect/>
                </a:stretch>
              </p:blipFill>
              <p:spPr>
                <a:xfrm>
                  <a:off x="1828800" y="0"/>
                  <a:ext cx="914402" cy="1001992"/>
                </a:xfrm>
                <a:prstGeom prst="rect">
                  <a:avLst/>
                </a:prstGeom>
                <a:ln w="12700" cap="flat">
                  <a:noFill/>
                  <a:miter lim="400000"/>
                </a:ln>
                <a:effectLst/>
              </p:spPr>
            </p:pic>
            <p:pic>
              <p:nvPicPr>
                <p:cNvPr id="401" name="image5.png"/>
                <p:cNvPicPr>
                  <a:picLocks noChangeAspect="1"/>
                </p:cNvPicPr>
                <p:nvPr/>
              </p:nvPicPr>
              <p:blipFill>
                <a:blip r:embed="rId2">
                  <a:extLst/>
                </a:blip>
                <a:srcRect l="16373" t="6635" r="16373" b="19669"/>
                <a:stretch>
                  <a:fillRect/>
                </a:stretch>
              </p:blipFill>
              <p:spPr>
                <a:xfrm>
                  <a:off x="2743201" y="0"/>
                  <a:ext cx="914402" cy="1001992"/>
                </a:xfrm>
                <a:prstGeom prst="rect">
                  <a:avLst/>
                </a:prstGeom>
                <a:ln w="12700" cap="flat">
                  <a:noFill/>
                  <a:miter lim="400000"/>
                </a:ln>
                <a:effectLst/>
              </p:spPr>
            </p:pic>
            <p:pic>
              <p:nvPicPr>
                <p:cNvPr id="402" name="image5.png"/>
                <p:cNvPicPr>
                  <a:picLocks noChangeAspect="1"/>
                </p:cNvPicPr>
                <p:nvPr/>
              </p:nvPicPr>
              <p:blipFill>
                <a:blip r:embed="rId2">
                  <a:extLst/>
                </a:blip>
                <a:srcRect l="16373" t="6635" r="16373" b="19669"/>
                <a:stretch>
                  <a:fillRect/>
                </a:stretch>
              </p:blipFill>
              <p:spPr>
                <a:xfrm>
                  <a:off x="3657601" y="0"/>
                  <a:ext cx="914403" cy="1001992"/>
                </a:xfrm>
                <a:prstGeom prst="rect">
                  <a:avLst/>
                </a:prstGeom>
                <a:ln w="12700" cap="flat">
                  <a:noFill/>
                  <a:miter lim="400000"/>
                </a:ln>
                <a:effectLst/>
              </p:spPr>
            </p:pic>
            <p:pic>
              <p:nvPicPr>
                <p:cNvPr id="403" name="image5.png"/>
                <p:cNvPicPr>
                  <a:picLocks noChangeAspect="1"/>
                </p:cNvPicPr>
                <p:nvPr/>
              </p:nvPicPr>
              <p:blipFill>
                <a:blip r:embed="rId2">
                  <a:extLst/>
                </a:blip>
                <a:srcRect l="16373" t="6635" r="16373" b="19669"/>
                <a:stretch>
                  <a:fillRect/>
                </a:stretch>
              </p:blipFill>
              <p:spPr>
                <a:xfrm>
                  <a:off x="4572002" y="0"/>
                  <a:ext cx="914402" cy="1001992"/>
                </a:xfrm>
                <a:prstGeom prst="rect">
                  <a:avLst/>
                </a:prstGeom>
                <a:ln w="12700" cap="flat">
                  <a:noFill/>
                  <a:miter lim="400000"/>
                </a:ln>
                <a:effectLst/>
              </p:spPr>
            </p:pic>
            <p:pic>
              <p:nvPicPr>
                <p:cNvPr id="404" name="image5.png"/>
                <p:cNvPicPr>
                  <a:picLocks noChangeAspect="1"/>
                </p:cNvPicPr>
                <p:nvPr/>
              </p:nvPicPr>
              <p:blipFill>
                <a:blip r:embed="rId2">
                  <a:extLst/>
                </a:blip>
                <a:srcRect l="16373" t="6635" r="16373" b="19669"/>
                <a:stretch>
                  <a:fillRect/>
                </a:stretch>
              </p:blipFill>
              <p:spPr>
                <a:xfrm>
                  <a:off x="5486402" y="0"/>
                  <a:ext cx="914403" cy="1001992"/>
                </a:xfrm>
                <a:prstGeom prst="rect">
                  <a:avLst/>
                </a:prstGeom>
                <a:ln w="12700" cap="flat">
                  <a:noFill/>
                  <a:miter lim="400000"/>
                </a:ln>
                <a:effectLst/>
              </p:spPr>
            </p:pic>
            <p:pic>
              <p:nvPicPr>
                <p:cNvPr id="405" name="image5.png"/>
                <p:cNvPicPr>
                  <a:picLocks noChangeAspect="1"/>
                </p:cNvPicPr>
                <p:nvPr/>
              </p:nvPicPr>
              <p:blipFill>
                <a:blip r:embed="rId2">
                  <a:extLst/>
                </a:blip>
                <a:srcRect l="16373" t="6635" r="16373" b="19669"/>
                <a:stretch>
                  <a:fillRect/>
                </a:stretch>
              </p:blipFill>
              <p:spPr>
                <a:xfrm>
                  <a:off x="6400803" y="0"/>
                  <a:ext cx="914402" cy="1001992"/>
                </a:xfrm>
                <a:prstGeom prst="rect">
                  <a:avLst/>
                </a:prstGeom>
                <a:ln w="12700" cap="flat">
                  <a:noFill/>
                  <a:miter lim="400000"/>
                </a:ln>
                <a:effectLst/>
              </p:spPr>
            </p:pic>
            <p:pic>
              <p:nvPicPr>
                <p:cNvPr id="406" name="image5.png"/>
                <p:cNvPicPr>
                  <a:picLocks noChangeAspect="1"/>
                </p:cNvPicPr>
                <p:nvPr/>
              </p:nvPicPr>
              <p:blipFill>
                <a:blip r:embed="rId2">
                  <a:extLst/>
                </a:blip>
                <a:srcRect l="16373" t="6635" r="16373" b="19669"/>
                <a:stretch>
                  <a:fillRect/>
                </a:stretch>
              </p:blipFill>
              <p:spPr>
                <a:xfrm>
                  <a:off x="7315203" y="0"/>
                  <a:ext cx="914403" cy="1001992"/>
                </a:xfrm>
                <a:prstGeom prst="rect">
                  <a:avLst/>
                </a:prstGeom>
                <a:ln w="12700" cap="flat">
                  <a:noFill/>
                  <a:miter lim="400000"/>
                </a:ln>
                <a:effectLst/>
              </p:spPr>
            </p:pic>
            <p:pic>
              <p:nvPicPr>
                <p:cNvPr id="407" name="image5.png"/>
                <p:cNvPicPr>
                  <a:picLocks noChangeAspect="1"/>
                </p:cNvPicPr>
                <p:nvPr/>
              </p:nvPicPr>
              <p:blipFill>
                <a:blip r:embed="rId2">
                  <a:extLst/>
                </a:blip>
                <a:srcRect l="16373" t="6635" r="16373" b="19669"/>
                <a:stretch>
                  <a:fillRect/>
                </a:stretch>
              </p:blipFill>
              <p:spPr>
                <a:xfrm>
                  <a:off x="8229603" y="0"/>
                  <a:ext cx="914403" cy="1001992"/>
                </a:xfrm>
                <a:prstGeom prst="rect">
                  <a:avLst/>
                </a:prstGeom>
                <a:ln w="12700" cap="flat">
                  <a:noFill/>
                  <a:miter lim="400000"/>
                </a:ln>
                <a:effectLst/>
              </p:spPr>
            </p:pic>
          </p:grpSp>
        </p:grpSp>
      </p:grpSp>
      <p:grpSp>
        <p:nvGrpSpPr>
          <p:cNvPr id="501" name="Group 501"/>
          <p:cNvGrpSpPr/>
          <p:nvPr/>
        </p:nvGrpSpPr>
        <p:grpSpPr>
          <a:xfrm>
            <a:off x="621067" y="3852034"/>
            <a:ext cx="9144008" cy="8015912"/>
            <a:chOff x="0" y="0"/>
            <a:chExt cx="9144006" cy="8015911"/>
          </a:xfrm>
        </p:grpSpPr>
        <p:pic>
          <p:nvPicPr>
            <p:cNvPr id="411" name="image5.png"/>
            <p:cNvPicPr>
              <a:picLocks noChangeAspect="1"/>
            </p:cNvPicPr>
            <p:nvPr/>
          </p:nvPicPr>
          <p:blipFill>
            <a:blip r:embed="rId2">
              <a:extLst/>
            </a:blip>
            <a:srcRect l="16373" t="6635" r="16373" b="19668"/>
            <a:stretch>
              <a:fillRect/>
            </a:stretch>
          </p:blipFill>
          <p:spPr>
            <a:xfrm>
              <a:off x="-1" y="0"/>
              <a:ext cx="914402" cy="1001990"/>
            </a:xfrm>
            <a:prstGeom prst="rect">
              <a:avLst/>
            </a:prstGeom>
            <a:ln w="12700" cap="flat">
              <a:noFill/>
              <a:miter lim="400000"/>
            </a:ln>
            <a:effectLst/>
          </p:spPr>
        </p:pic>
        <p:pic>
          <p:nvPicPr>
            <p:cNvPr id="412" name="image5.png"/>
            <p:cNvPicPr>
              <a:picLocks noChangeAspect="1"/>
            </p:cNvPicPr>
            <p:nvPr/>
          </p:nvPicPr>
          <p:blipFill>
            <a:blip r:embed="rId2">
              <a:extLst/>
            </a:blip>
            <a:srcRect l="16373" t="6635" r="16373" b="19668"/>
            <a:stretch>
              <a:fillRect/>
            </a:stretch>
          </p:blipFill>
          <p:spPr>
            <a:xfrm>
              <a:off x="914400" y="0"/>
              <a:ext cx="914402" cy="1001990"/>
            </a:xfrm>
            <a:prstGeom prst="rect">
              <a:avLst/>
            </a:prstGeom>
            <a:ln w="12700" cap="flat">
              <a:noFill/>
              <a:miter lim="400000"/>
            </a:ln>
            <a:effectLst/>
          </p:spPr>
        </p:pic>
        <p:pic>
          <p:nvPicPr>
            <p:cNvPr id="413" name="image5.png"/>
            <p:cNvPicPr>
              <a:picLocks noChangeAspect="1"/>
            </p:cNvPicPr>
            <p:nvPr/>
          </p:nvPicPr>
          <p:blipFill>
            <a:blip r:embed="rId2">
              <a:extLst/>
            </a:blip>
            <a:srcRect l="16373" t="6635" r="16373" b="19668"/>
            <a:stretch>
              <a:fillRect/>
            </a:stretch>
          </p:blipFill>
          <p:spPr>
            <a:xfrm>
              <a:off x="1828800" y="0"/>
              <a:ext cx="914402" cy="1001990"/>
            </a:xfrm>
            <a:prstGeom prst="rect">
              <a:avLst/>
            </a:prstGeom>
            <a:ln w="12700" cap="flat">
              <a:noFill/>
              <a:miter lim="400000"/>
            </a:ln>
            <a:effectLst/>
          </p:spPr>
        </p:pic>
        <p:pic>
          <p:nvPicPr>
            <p:cNvPr id="414" name="image5.png"/>
            <p:cNvPicPr>
              <a:picLocks noChangeAspect="1"/>
            </p:cNvPicPr>
            <p:nvPr/>
          </p:nvPicPr>
          <p:blipFill>
            <a:blip r:embed="rId2">
              <a:extLst/>
            </a:blip>
            <a:srcRect l="16373" t="6635" r="16373" b="19668"/>
            <a:stretch>
              <a:fillRect/>
            </a:stretch>
          </p:blipFill>
          <p:spPr>
            <a:xfrm>
              <a:off x="2743201" y="0"/>
              <a:ext cx="914402" cy="1001990"/>
            </a:xfrm>
            <a:prstGeom prst="rect">
              <a:avLst/>
            </a:prstGeom>
            <a:ln w="12700" cap="flat">
              <a:noFill/>
              <a:miter lim="400000"/>
            </a:ln>
            <a:effectLst/>
          </p:spPr>
        </p:pic>
        <p:pic>
          <p:nvPicPr>
            <p:cNvPr id="415" name="image5.png"/>
            <p:cNvPicPr>
              <a:picLocks noChangeAspect="1"/>
            </p:cNvPicPr>
            <p:nvPr/>
          </p:nvPicPr>
          <p:blipFill>
            <a:blip r:embed="rId2">
              <a:extLst/>
            </a:blip>
            <a:srcRect l="16373" t="6635" r="16373" b="19668"/>
            <a:stretch>
              <a:fillRect/>
            </a:stretch>
          </p:blipFill>
          <p:spPr>
            <a:xfrm>
              <a:off x="3657601" y="0"/>
              <a:ext cx="914403" cy="1001990"/>
            </a:xfrm>
            <a:prstGeom prst="rect">
              <a:avLst/>
            </a:prstGeom>
            <a:ln w="12700" cap="flat">
              <a:noFill/>
              <a:miter lim="400000"/>
            </a:ln>
            <a:effectLst/>
          </p:spPr>
        </p:pic>
        <p:pic>
          <p:nvPicPr>
            <p:cNvPr id="416" name="image5.png"/>
            <p:cNvPicPr>
              <a:picLocks noChangeAspect="1"/>
            </p:cNvPicPr>
            <p:nvPr/>
          </p:nvPicPr>
          <p:blipFill>
            <a:blip r:embed="rId2">
              <a:extLst/>
            </a:blip>
            <a:srcRect l="16373" t="6635" r="16373" b="19668"/>
            <a:stretch>
              <a:fillRect/>
            </a:stretch>
          </p:blipFill>
          <p:spPr>
            <a:xfrm>
              <a:off x="4572002" y="0"/>
              <a:ext cx="914402" cy="1001990"/>
            </a:xfrm>
            <a:prstGeom prst="rect">
              <a:avLst/>
            </a:prstGeom>
            <a:ln w="12700" cap="flat">
              <a:noFill/>
              <a:miter lim="400000"/>
            </a:ln>
            <a:effectLst/>
          </p:spPr>
        </p:pic>
        <p:pic>
          <p:nvPicPr>
            <p:cNvPr id="417" name="image5.png"/>
            <p:cNvPicPr>
              <a:picLocks noChangeAspect="1"/>
            </p:cNvPicPr>
            <p:nvPr/>
          </p:nvPicPr>
          <p:blipFill>
            <a:blip r:embed="rId2">
              <a:extLst/>
            </a:blip>
            <a:srcRect l="16373" t="6635" r="16373" b="19668"/>
            <a:stretch>
              <a:fillRect/>
            </a:stretch>
          </p:blipFill>
          <p:spPr>
            <a:xfrm>
              <a:off x="5486402" y="0"/>
              <a:ext cx="914402" cy="1001990"/>
            </a:xfrm>
            <a:prstGeom prst="rect">
              <a:avLst/>
            </a:prstGeom>
            <a:ln w="12700" cap="flat">
              <a:noFill/>
              <a:miter lim="400000"/>
            </a:ln>
            <a:effectLst/>
          </p:spPr>
        </p:pic>
        <p:pic>
          <p:nvPicPr>
            <p:cNvPr id="418" name="image5.png"/>
            <p:cNvPicPr>
              <a:picLocks noChangeAspect="1"/>
            </p:cNvPicPr>
            <p:nvPr/>
          </p:nvPicPr>
          <p:blipFill>
            <a:blip r:embed="rId2">
              <a:extLst/>
            </a:blip>
            <a:srcRect l="16373" t="6635" r="16373" b="19668"/>
            <a:stretch>
              <a:fillRect/>
            </a:stretch>
          </p:blipFill>
          <p:spPr>
            <a:xfrm>
              <a:off x="6400802" y="0"/>
              <a:ext cx="914402" cy="1001990"/>
            </a:xfrm>
            <a:prstGeom prst="rect">
              <a:avLst/>
            </a:prstGeom>
            <a:ln w="12700" cap="flat">
              <a:noFill/>
              <a:miter lim="400000"/>
            </a:ln>
            <a:effectLst/>
          </p:spPr>
        </p:pic>
        <p:pic>
          <p:nvPicPr>
            <p:cNvPr id="419" name="image5.png"/>
            <p:cNvPicPr>
              <a:picLocks noChangeAspect="1"/>
            </p:cNvPicPr>
            <p:nvPr/>
          </p:nvPicPr>
          <p:blipFill>
            <a:blip r:embed="rId2">
              <a:extLst/>
            </a:blip>
            <a:srcRect l="16373" t="6635" r="16373" b="19668"/>
            <a:stretch>
              <a:fillRect/>
            </a:stretch>
          </p:blipFill>
          <p:spPr>
            <a:xfrm>
              <a:off x="7315203" y="0"/>
              <a:ext cx="914402" cy="1001990"/>
            </a:xfrm>
            <a:prstGeom prst="rect">
              <a:avLst/>
            </a:prstGeom>
            <a:ln w="12700" cap="flat">
              <a:noFill/>
              <a:miter lim="400000"/>
            </a:ln>
            <a:effectLst/>
          </p:spPr>
        </p:pic>
        <p:grpSp>
          <p:nvGrpSpPr>
            <p:cNvPr id="430" name="Group 430"/>
            <p:cNvGrpSpPr/>
            <p:nvPr/>
          </p:nvGrpSpPr>
          <p:grpSpPr>
            <a:xfrm>
              <a:off x="-1" y="1001988"/>
              <a:ext cx="9144006" cy="1001992"/>
              <a:chOff x="0" y="0"/>
              <a:chExt cx="9144004" cy="1001991"/>
            </a:xfrm>
          </p:grpSpPr>
          <p:pic>
            <p:nvPicPr>
              <p:cNvPr id="420" name="image5.png"/>
              <p:cNvPicPr>
                <a:picLocks noChangeAspect="1"/>
              </p:cNvPicPr>
              <p:nvPr/>
            </p:nvPicPr>
            <p:blipFill>
              <a:blip r:embed="rId2">
                <a:extLst/>
              </a:blip>
              <a:srcRect l="16373" t="6635" r="16372" b="19668"/>
              <a:stretch>
                <a:fillRect/>
              </a:stretch>
            </p:blipFill>
            <p:spPr>
              <a:xfrm>
                <a:off x="0" y="-1"/>
                <a:ext cx="914401" cy="1001993"/>
              </a:xfrm>
              <a:prstGeom prst="rect">
                <a:avLst/>
              </a:prstGeom>
              <a:ln w="12700" cap="flat">
                <a:noFill/>
                <a:miter lim="400000"/>
              </a:ln>
              <a:effectLst/>
            </p:spPr>
          </p:pic>
          <p:pic>
            <p:nvPicPr>
              <p:cNvPr id="421" name="image5.png"/>
              <p:cNvPicPr>
                <a:picLocks noChangeAspect="1"/>
              </p:cNvPicPr>
              <p:nvPr/>
            </p:nvPicPr>
            <p:blipFill>
              <a:blip r:embed="rId2">
                <a:extLst/>
              </a:blip>
              <a:srcRect l="16372" t="6635" r="16372" b="19668"/>
              <a:stretch>
                <a:fillRect/>
              </a:stretch>
            </p:blipFill>
            <p:spPr>
              <a:xfrm>
                <a:off x="914400" y="-1"/>
                <a:ext cx="914402" cy="1001993"/>
              </a:xfrm>
              <a:prstGeom prst="rect">
                <a:avLst/>
              </a:prstGeom>
              <a:ln w="12700" cap="flat">
                <a:noFill/>
                <a:miter lim="400000"/>
              </a:ln>
              <a:effectLst/>
            </p:spPr>
          </p:pic>
          <p:pic>
            <p:nvPicPr>
              <p:cNvPr id="422" name="image5.png"/>
              <p:cNvPicPr>
                <a:picLocks noChangeAspect="1"/>
              </p:cNvPicPr>
              <p:nvPr/>
            </p:nvPicPr>
            <p:blipFill>
              <a:blip r:embed="rId2">
                <a:extLst/>
              </a:blip>
              <a:srcRect l="16372" t="6635" r="16372" b="19668"/>
              <a:stretch>
                <a:fillRect/>
              </a:stretch>
            </p:blipFill>
            <p:spPr>
              <a:xfrm>
                <a:off x="1828799" y="-1"/>
                <a:ext cx="914403" cy="1001993"/>
              </a:xfrm>
              <a:prstGeom prst="rect">
                <a:avLst/>
              </a:prstGeom>
              <a:ln w="12700" cap="flat">
                <a:noFill/>
                <a:miter lim="400000"/>
              </a:ln>
              <a:effectLst/>
            </p:spPr>
          </p:pic>
          <p:pic>
            <p:nvPicPr>
              <p:cNvPr id="423" name="image5.png"/>
              <p:cNvPicPr>
                <a:picLocks noChangeAspect="1"/>
              </p:cNvPicPr>
              <p:nvPr/>
            </p:nvPicPr>
            <p:blipFill>
              <a:blip r:embed="rId2">
                <a:extLst/>
              </a:blip>
              <a:srcRect l="16372" t="6635" r="16372" b="19668"/>
              <a:stretch>
                <a:fillRect/>
              </a:stretch>
            </p:blipFill>
            <p:spPr>
              <a:xfrm>
                <a:off x="2743201" y="-1"/>
                <a:ext cx="914402" cy="1001993"/>
              </a:xfrm>
              <a:prstGeom prst="rect">
                <a:avLst/>
              </a:prstGeom>
              <a:ln w="12700" cap="flat">
                <a:noFill/>
                <a:miter lim="400000"/>
              </a:ln>
              <a:effectLst/>
            </p:spPr>
          </p:pic>
          <p:pic>
            <p:nvPicPr>
              <p:cNvPr id="424" name="image5.png"/>
              <p:cNvPicPr>
                <a:picLocks noChangeAspect="1"/>
              </p:cNvPicPr>
              <p:nvPr/>
            </p:nvPicPr>
            <p:blipFill>
              <a:blip r:embed="rId2">
                <a:extLst/>
              </a:blip>
              <a:srcRect l="16372" t="6635" r="16372" b="19668"/>
              <a:stretch>
                <a:fillRect/>
              </a:stretch>
            </p:blipFill>
            <p:spPr>
              <a:xfrm>
                <a:off x="3657601" y="-1"/>
                <a:ext cx="914402" cy="1001993"/>
              </a:xfrm>
              <a:prstGeom prst="rect">
                <a:avLst/>
              </a:prstGeom>
              <a:ln w="12700" cap="flat">
                <a:noFill/>
                <a:miter lim="400000"/>
              </a:ln>
              <a:effectLst/>
            </p:spPr>
          </p:pic>
          <p:pic>
            <p:nvPicPr>
              <p:cNvPr id="425" name="image5.png"/>
              <p:cNvPicPr>
                <a:picLocks noChangeAspect="1"/>
              </p:cNvPicPr>
              <p:nvPr/>
            </p:nvPicPr>
            <p:blipFill>
              <a:blip r:embed="rId2">
                <a:extLst/>
              </a:blip>
              <a:srcRect l="16372" t="6635" r="16372" b="19668"/>
              <a:stretch>
                <a:fillRect/>
              </a:stretch>
            </p:blipFill>
            <p:spPr>
              <a:xfrm>
                <a:off x="4572001" y="-1"/>
                <a:ext cx="914403" cy="1001993"/>
              </a:xfrm>
              <a:prstGeom prst="rect">
                <a:avLst/>
              </a:prstGeom>
              <a:ln w="12700" cap="flat">
                <a:noFill/>
                <a:miter lim="400000"/>
              </a:ln>
              <a:effectLst/>
            </p:spPr>
          </p:pic>
          <p:pic>
            <p:nvPicPr>
              <p:cNvPr id="426" name="image5.png"/>
              <p:cNvPicPr>
                <a:picLocks noChangeAspect="1"/>
              </p:cNvPicPr>
              <p:nvPr/>
            </p:nvPicPr>
            <p:blipFill>
              <a:blip r:embed="rId2">
                <a:extLst/>
              </a:blip>
              <a:srcRect l="16372" t="6635" r="16372" b="19668"/>
              <a:stretch>
                <a:fillRect/>
              </a:stretch>
            </p:blipFill>
            <p:spPr>
              <a:xfrm>
                <a:off x="5486402" y="-1"/>
                <a:ext cx="914402" cy="1001993"/>
              </a:xfrm>
              <a:prstGeom prst="rect">
                <a:avLst/>
              </a:prstGeom>
              <a:ln w="12700" cap="flat">
                <a:noFill/>
                <a:miter lim="400000"/>
              </a:ln>
              <a:effectLst/>
            </p:spPr>
          </p:pic>
          <p:pic>
            <p:nvPicPr>
              <p:cNvPr id="427" name="image5.png"/>
              <p:cNvPicPr>
                <a:picLocks noChangeAspect="1"/>
              </p:cNvPicPr>
              <p:nvPr/>
            </p:nvPicPr>
            <p:blipFill>
              <a:blip r:embed="rId2">
                <a:extLst/>
              </a:blip>
              <a:srcRect l="16372" t="6635" r="16372" b="19668"/>
              <a:stretch>
                <a:fillRect/>
              </a:stretch>
            </p:blipFill>
            <p:spPr>
              <a:xfrm>
                <a:off x="6400802" y="-1"/>
                <a:ext cx="914403" cy="1001993"/>
              </a:xfrm>
              <a:prstGeom prst="rect">
                <a:avLst/>
              </a:prstGeom>
              <a:ln w="12700" cap="flat">
                <a:noFill/>
                <a:miter lim="400000"/>
              </a:ln>
              <a:effectLst/>
            </p:spPr>
          </p:pic>
          <p:pic>
            <p:nvPicPr>
              <p:cNvPr id="428" name="image5.png"/>
              <p:cNvPicPr>
                <a:picLocks noChangeAspect="1"/>
              </p:cNvPicPr>
              <p:nvPr/>
            </p:nvPicPr>
            <p:blipFill>
              <a:blip r:embed="rId2">
                <a:extLst/>
              </a:blip>
              <a:srcRect l="16372" t="6635" r="16372" b="19668"/>
              <a:stretch>
                <a:fillRect/>
              </a:stretch>
            </p:blipFill>
            <p:spPr>
              <a:xfrm>
                <a:off x="7315203" y="-1"/>
                <a:ext cx="914402" cy="1001993"/>
              </a:xfrm>
              <a:prstGeom prst="rect">
                <a:avLst/>
              </a:prstGeom>
              <a:ln w="12700" cap="flat">
                <a:noFill/>
                <a:miter lim="400000"/>
              </a:ln>
              <a:effectLst/>
            </p:spPr>
          </p:pic>
          <p:pic>
            <p:nvPicPr>
              <p:cNvPr id="429" name="image5.png"/>
              <p:cNvPicPr>
                <a:picLocks noChangeAspect="1"/>
              </p:cNvPicPr>
              <p:nvPr/>
            </p:nvPicPr>
            <p:blipFill>
              <a:blip r:embed="rId2">
                <a:extLst/>
              </a:blip>
              <a:srcRect l="16372" t="6635" r="16372" b="19668"/>
              <a:stretch>
                <a:fillRect/>
              </a:stretch>
            </p:blipFill>
            <p:spPr>
              <a:xfrm>
                <a:off x="8229603" y="-1"/>
                <a:ext cx="914402" cy="1001993"/>
              </a:xfrm>
              <a:prstGeom prst="rect">
                <a:avLst/>
              </a:prstGeom>
              <a:ln w="12700" cap="flat">
                <a:noFill/>
                <a:miter lim="400000"/>
              </a:ln>
              <a:effectLst/>
            </p:spPr>
          </p:pic>
        </p:grpSp>
        <p:grpSp>
          <p:nvGrpSpPr>
            <p:cNvPr id="477" name="Group 477"/>
            <p:cNvGrpSpPr/>
            <p:nvPr/>
          </p:nvGrpSpPr>
          <p:grpSpPr>
            <a:xfrm>
              <a:off x="0" y="2003976"/>
              <a:ext cx="9144007" cy="4007960"/>
              <a:chOff x="0" y="0"/>
              <a:chExt cx="9144006" cy="4007959"/>
            </a:xfrm>
          </p:grpSpPr>
          <p:grpSp>
            <p:nvGrpSpPr>
              <p:cNvPr id="453" name="Group 453"/>
              <p:cNvGrpSpPr/>
              <p:nvPr/>
            </p:nvGrpSpPr>
            <p:grpSpPr>
              <a:xfrm>
                <a:off x="0" y="2003978"/>
                <a:ext cx="9144007" cy="2003982"/>
                <a:chOff x="0" y="0"/>
                <a:chExt cx="9144006" cy="2003981"/>
              </a:xfrm>
            </p:grpSpPr>
            <p:grpSp>
              <p:nvGrpSpPr>
                <p:cNvPr id="441" name="Group 441"/>
                <p:cNvGrpSpPr/>
                <p:nvPr/>
              </p:nvGrpSpPr>
              <p:grpSpPr>
                <a:xfrm>
                  <a:off x="0" y="-1"/>
                  <a:ext cx="9144007" cy="1001993"/>
                  <a:chOff x="0" y="0"/>
                  <a:chExt cx="9144006" cy="1001991"/>
                </a:xfrm>
              </p:grpSpPr>
              <p:pic>
                <p:nvPicPr>
                  <p:cNvPr id="431" name="image5.png"/>
                  <p:cNvPicPr>
                    <a:picLocks noChangeAspect="1"/>
                  </p:cNvPicPr>
                  <p:nvPr/>
                </p:nvPicPr>
                <p:blipFill>
                  <a:blip r:embed="rId2">
                    <a:extLst/>
                  </a:blip>
                  <a:srcRect l="16373" t="6635" r="16373" b="19668"/>
                  <a:stretch>
                    <a:fillRect/>
                  </a:stretch>
                </p:blipFill>
                <p:spPr>
                  <a:xfrm>
                    <a:off x="0" y="-1"/>
                    <a:ext cx="914401" cy="1001993"/>
                  </a:xfrm>
                  <a:prstGeom prst="rect">
                    <a:avLst/>
                  </a:prstGeom>
                  <a:ln w="12700" cap="flat">
                    <a:noFill/>
                    <a:miter lim="400000"/>
                  </a:ln>
                  <a:effectLst/>
                </p:spPr>
              </p:pic>
              <p:pic>
                <p:nvPicPr>
                  <p:cNvPr id="432" name="image5.png"/>
                  <p:cNvPicPr>
                    <a:picLocks noChangeAspect="1"/>
                  </p:cNvPicPr>
                  <p:nvPr/>
                </p:nvPicPr>
                <p:blipFill>
                  <a:blip r:embed="rId2">
                    <a:extLst/>
                  </a:blip>
                  <a:srcRect l="16372" t="6635" r="16372" b="19668"/>
                  <a:stretch>
                    <a:fillRect/>
                  </a:stretch>
                </p:blipFill>
                <p:spPr>
                  <a:xfrm>
                    <a:off x="914400" y="-1"/>
                    <a:ext cx="914403" cy="1001993"/>
                  </a:xfrm>
                  <a:prstGeom prst="rect">
                    <a:avLst/>
                  </a:prstGeom>
                  <a:ln w="12700" cap="flat">
                    <a:noFill/>
                    <a:miter lim="400000"/>
                  </a:ln>
                  <a:effectLst/>
                </p:spPr>
              </p:pic>
              <p:pic>
                <p:nvPicPr>
                  <p:cNvPr id="433" name="image5.png"/>
                  <p:cNvPicPr>
                    <a:picLocks noChangeAspect="1"/>
                  </p:cNvPicPr>
                  <p:nvPr/>
                </p:nvPicPr>
                <p:blipFill>
                  <a:blip r:embed="rId2">
                    <a:extLst/>
                  </a:blip>
                  <a:srcRect l="16372" t="6635" r="16372" b="19668"/>
                  <a:stretch>
                    <a:fillRect/>
                  </a:stretch>
                </p:blipFill>
                <p:spPr>
                  <a:xfrm>
                    <a:off x="1828800" y="-1"/>
                    <a:ext cx="914402" cy="1001993"/>
                  </a:xfrm>
                  <a:prstGeom prst="rect">
                    <a:avLst/>
                  </a:prstGeom>
                  <a:ln w="12700" cap="flat">
                    <a:noFill/>
                    <a:miter lim="400000"/>
                  </a:ln>
                  <a:effectLst/>
                </p:spPr>
              </p:pic>
              <p:pic>
                <p:nvPicPr>
                  <p:cNvPr id="434" name="image5.png"/>
                  <p:cNvPicPr>
                    <a:picLocks noChangeAspect="1"/>
                  </p:cNvPicPr>
                  <p:nvPr/>
                </p:nvPicPr>
                <p:blipFill>
                  <a:blip r:embed="rId2">
                    <a:extLst/>
                  </a:blip>
                  <a:srcRect l="16372" t="6635" r="16372" b="19668"/>
                  <a:stretch>
                    <a:fillRect/>
                  </a:stretch>
                </p:blipFill>
                <p:spPr>
                  <a:xfrm>
                    <a:off x="2743201" y="-1"/>
                    <a:ext cx="914403" cy="1001993"/>
                  </a:xfrm>
                  <a:prstGeom prst="rect">
                    <a:avLst/>
                  </a:prstGeom>
                  <a:ln w="12700" cap="flat">
                    <a:noFill/>
                    <a:miter lim="400000"/>
                  </a:ln>
                  <a:effectLst/>
                </p:spPr>
              </p:pic>
              <p:pic>
                <p:nvPicPr>
                  <p:cNvPr id="435" name="image5.png"/>
                  <p:cNvPicPr>
                    <a:picLocks noChangeAspect="1"/>
                  </p:cNvPicPr>
                  <p:nvPr/>
                </p:nvPicPr>
                <p:blipFill>
                  <a:blip r:embed="rId2">
                    <a:extLst/>
                  </a:blip>
                  <a:srcRect l="16372" t="6635" r="16372" b="19668"/>
                  <a:stretch>
                    <a:fillRect/>
                  </a:stretch>
                </p:blipFill>
                <p:spPr>
                  <a:xfrm>
                    <a:off x="3657602" y="-1"/>
                    <a:ext cx="914402" cy="1001993"/>
                  </a:xfrm>
                  <a:prstGeom prst="rect">
                    <a:avLst/>
                  </a:prstGeom>
                  <a:ln w="12700" cap="flat">
                    <a:noFill/>
                    <a:miter lim="400000"/>
                  </a:ln>
                  <a:effectLst/>
                </p:spPr>
              </p:pic>
              <p:pic>
                <p:nvPicPr>
                  <p:cNvPr id="436" name="image5.png"/>
                  <p:cNvPicPr>
                    <a:picLocks noChangeAspect="1"/>
                  </p:cNvPicPr>
                  <p:nvPr/>
                </p:nvPicPr>
                <p:blipFill>
                  <a:blip r:embed="rId2">
                    <a:extLst/>
                  </a:blip>
                  <a:srcRect l="16372" t="6635" r="16372" b="19668"/>
                  <a:stretch>
                    <a:fillRect/>
                  </a:stretch>
                </p:blipFill>
                <p:spPr>
                  <a:xfrm>
                    <a:off x="4572002" y="-1"/>
                    <a:ext cx="914403" cy="1001993"/>
                  </a:xfrm>
                  <a:prstGeom prst="rect">
                    <a:avLst/>
                  </a:prstGeom>
                  <a:ln w="12700" cap="flat">
                    <a:noFill/>
                    <a:miter lim="400000"/>
                  </a:ln>
                  <a:effectLst/>
                </p:spPr>
              </p:pic>
              <p:pic>
                <p:nvPicPr>
                  <p:cNvPr id="437" name="image5.png"/>
                  <p:cNvPicPr>
                    <a:picLocks noChangeAspect="1"/>
                  </p:cNvPicPr>
                  <p:nvPr/>
                </p:nvPicPr>
                <p:blipFill>
                  <a:blip r:embed="rId2">
                    <a:extLst/>
                  </a:blip>
                  <a:srcRect l="16372" t="6635" r="16372" b="19668"/>
                  <a:stretch>
                    <a:fillRect/>
                  </a:stretch>
                </p:blipFill>
                <p:spPr>
                  <a:xfrm>
                    <a:off x="5486403" y="-1"/>
                    <a:ext cx="914402" cy="1001993"/>
                  </a:xfrm>
                  <a:prstGeom prst="rect">
                    <a:avLst/>
                  </a:prstGeom>
                  <a:ln w="12700" cap="flat">
                    <a:noFill/>
                    <a:miter lim="400000"/>
                  </a:ln>
                  <a:effectLst/>
                </p:spPr>
              </p:pic>
              <p:pic>
                <p:nvPicPr>
                  <p:cNvPr id="438" name="image5.png"/>
                  <p:cNvPicPr>
                    <a:picLocks noChangeAspect="1"/>
                  </p:cNvPicPr>
                  <p:nvPr/>
                </p:nvPicPr>
                <p:blipFill>
                  <a:blip r:embed="rId2">
                    <a:extLst/>
                  </a:blip>
                  <a:srcRect l="16372" t="6635" r="16372" b="19668"/>
                  <a:stretch>
                    <a:fillRect/>
                  </a:stretch>
                </p:blipFill>
                <p:spPr>
                  <a:xfrm>
                    <a:off x="6400803" y="-1"/>
                    <a:ext cx="914403" cy="1001993"/>
                  </a:xfrm>
                  <a:prstGeom prst="rect">
                    <a:avLst/>
                  </a:prstGeom>
                  <a:ln w="12700" cap="flat">
                    <a:noFill/>
                    <a:miter lim="400000"/>
                  </a:ln>
                  <a:effectLst/>
                </p:spPr>
              </p:pic>
              <p:pic>
                <p:nvPicPr>
                  <p:cNvPr id="439" name="image5.png"/>
                  <p:cNvPicPr>
                    <a:picLocks noChangeAspect="1"/>
                  </p:cNvPicPr>
                  <p:nvPr/>
                </p:nvPicPr>
                <p:blipFill>
                  <a:blip r:embed="rId2">
                    <a:extLst/>
                  </a:blip>
                  <a:srcRect l="16372" t="6635" r="16372" b="19668"/>
                  <a:stretch>
                    <a:fillRect/>
                  </a:stretch>
                </p:blipFill>
                <p:spPr>
                  <a:xfrm>
                    <a:off x="7315203" y="-1"/>
                    <a:ext cx="914403" cy="1001993"/>
                  </a:xfrm>
                  <a:prstGeom prst="rect">
                    <a:avLst/>
                  </a:prstGeom>
                  <a:ln w="12700" cap="flat">
                    <a:noFill/>
                    <a:miter lim="400000"/>
                  </a:ln>
                  <a:effectLst/>
                </p:spPr>
              </p:pic>
              <p:pic>
                <p:nvPicPr>
                  <p:cNvPr id="440" name="image5.png"/>
                  <p:cNvPicPr>
                    <a:picLocks noChangeAspect="1"/>
                  </p:cNvPicPr>
                  <p:nvPr/>
                </p:nvPicPr>
                <p:blipFill>
                  <a:blip r:embed="rId2">
                    <a:extLst/>
                  </a:blip>
                  <a:srcRect l="16372" t="6635" r="16372" b="19668"/>
                  <a:stretch>
                    <a:fillRect/>
                  </a:stretch>
                </p:blipFill>
                <p:spPr>
                  <a:xfrm>
                    <a:off x="8229604" y="-1"/>
                    <a:ext cx="914403" cy="1001993"/>
                  </a:xfrm>
                  <a:prstGeom prst="rect">
                    <a:avLst/>
                  </a:prstGeom>
                  <a:ln w="12700" cap="flat">
                    <a:noFill/>
                    <a:miter lim="400000"/>
                  </a:ln>
                  <a:effectLst/>
                </p:spPr>
              </p:pic>
            </p:grpSp>
            <p:grpSp>
              <p:nvGrpSpPr>
                <p:cNvPr id="452" name="Group 452"/>
                <p:cNvGrpSpPr/>
                <p:nvPr/>
              </p:nvGrpSpPr>
              <p:grpSpPr>
                <a:xfrm>
                  <a:off x="0" y="1001989"/>
                  <a:ext cx="9144007" cy="1001993"/>
                  <a:chOff x="0" y="0"/>
                  <a:chExt cx="9144006" cy="1001992"/>
                </a:xfrm>
              </p:grpSpPr>
              <p:pic>
                <p:nvPicPr>
                  <p:cNvPr id="442" name="image5.png"/>
                  <p:cNvPicPr>
                    <a:picLocks noChangeAspect="1"/>
                  </p:cNvPicPr>
                  <p:nvPr/>
                </p:nvPicPr>
                <p:blipFill>
                  <a:blip r:embed="rId2">
                    <a:extLst/>
                  </a:blip>
                  <a:srcRect l="16373" t="6635" r="16373" b="19668"/>
                  <a:stretch>
                    <a:fillRect/>
                  </a:stretch>
                </p:blipFill>
                <p:spPr>
                  <a:xfrm>
                    <a:off x="0" y="0"/>
                    <a:ext cx="914401" cy="1001993"/>
                  </a:xfrm>
                  <a:prstGeom prst="rect">
                    <a:avLst/>
                  </a:prstGeom>
                  <a:ln w="12700" cap="flat">
                    <a:noFill/>
                    <a:miter lim="400000"/>
                  </a:ln>
                  <a:effectLst/>
                </p:spPr>
              </p:pic>
              <p:pic>
                <p:nvPicPr>
                  <p:cNvPr id="443" name="image5.png"/>
                  <p:cNvPicPr>
                    <a:picLocks noChangeAspect="1"/>
                  </p:cNvPicPr>
                  <p:nvPr/>
                </p:nvPicPr>
                <p:blipFill>
                  <a:blip r:embed="rId2">
                    <a:extLst/>
                  </a:blip>
                  <a:srcRect l="16372" t="6635" r="16372" b="19668"/>
                  <a:stretch>
                    <a:fillRect/>
                  </a:stretch>
                </p:blipFill>
                <p:spPr>
                  <a:xfrm>
                    <a:off x="914400" y="0"/>
                    <a:ext cx="914403" cy="1001993"/>
                  </a:xfrm>
                  <a:prstGeom prst="rect">
                    <a:avLst/>
                  </a:prstGeom>
                  <a:ln w="12700" cap="flat">
                    <a:noFill/>
                    <a:miter lim="400000"/>
                  </a:ln>
                  <a:effectLst/>
                </p:spPr>
              </p:pic>
              <p:pic>
                <p:nvPicPr>
                  <p:cNvPr id="444" name="image5.png"/>
                  <p:cNvPicPr>
                    <a:picLocks noChangeAspect="1"/>
                  </p:cNvPicPr>
                  <p:nvPr/>
                </p:nvPicPr>
                <p:blipFill>
                  <a:blip r:embed="rId2">
                    <a:extLst/>
                  </a:blip>
                  <a:srcRect l="16372" t="6635" r="16372" b="19668"/>
                  <a:stretch>
                    <a:fillRect/>
                  </a:stretch>
                </p:blipFill>
                <p:spPr>
                  <a:xfrm>
                    <a:off x="1828800" y="0"/>
                    <a:ext cx="914402" cy="1001993"/>
                  </a:xfrm>
                  <a:prstGeom prst="rect">
                    <a:avLst/>
                  </a:prstGeom>
                  <a:ln w="12700" cap="flat">
                    <a:noFill/>
                    <a:miter lim="400000"/>
                  </a:ln>
                  <a:effectLst/>
                </p:spPr>
              </p:pic>
              <p:pic>
                <p:nvPicPr>
                  <p:cNvPr id="445" name="image5.png"/>
                  <p:cNvPicPr>
                    <a:picLocks noChangeAspect="1"/>
                  </p:cNvPicPr>
                  <p:nvPr/>
                </p:nvPicPr>
                <p:blipFill>
                  <a:blip r:embed="rId2">
                    <a:extLst/>
                  </a:blip>
                  <a:srcRect l="16372" t="6635" r="16372" b="19668"/>
                  <a:stretch>
                    <a:fillRect/>
                  </a:stretch>
                </p:blipFill>
                <p:spPr>
                  <a:xfrm>
                    <a:off x="2743201" y="0"/>
                    <a:ext cx="914403" cy="1001993"/>
                  </a:xfrm>
                  <a:prstGeom prst="rect">
                    <a:avLst/>
                  </a:prstGeom>
                  <a:ln w="12700" cap="flat">
                    <a:noFill/>
                    <a:miter lim="400000"/>
                  </a:ln>
                  <a:effectLst/>
                </p:spPr>
              </p:pic>
              <p:pic>
                <p:nvPicPr>
                  <p:cNvPr id="446" name="image5.png"/>
                  <p:cNvPicPr>
                    <a:picLocks noChangeAspect="1"/>
                  </p:cNvPicPr>
                  <p:nvPr/>
                </p:nvPicPr>
                <p:blipFill>
                  <a:blip r:embed="rId2">
                    <a:extLst/>
                  </a:blip>
                  <a:srcRect l="16372" t="6635" r="16372" b="19668"/>
                  <a:stretch>
                    <a:fillRect/>
                  </a:stretch>
                </p:blipFill>
                <p:spPr>
                  <a:xfrm>
                    <a:off x="3657602" y="0"/>
                    <a:ext cx="914402" cy="1001993"/>
                  </a:xfrm>
                  <a:prstGeom prst="rect">
                    <a:avLst/>
                  </a:prstGeom>
                  <a:ln w="12700" cap="flat">
                    <a:noFill/>
                    <a:miter lim="400000"/>
                  </a:ln>
                  <a:effectLst/>
                </p:spPr>
              </p:pic>
              <p:pic>
                <p:nvPicPr>
                  <p:cNvPr id="447" name="image5.png"/>
                  <p:cNvPicPr>
                    <a:picLocks noChangeAspect="1"/>
                  </p:cNvPicPr>
                  <p:nvPr/>
                </p:nvPicPr>
                <p:blipFill>
                  <a:blip r:embed="rId2">
                    <a:extLst/>
                  </a:blip>
                  <a:srcRect l="16372" t="6635" r="16372" b="19668"/>
                  <a:stretch>
                    <a:fillRect/>
                  </a:stretch>
                </p:blipFill>
                <p:spPr>
                  <a:xfrm>
                    <a:off x="4572002" y="0"/>
                    <a:ext cx="914403" cy="1001993"/>
                  </a:xfrm>
                  <a:prstGeom prst="rect">
                    <a:avLst/>
                  </a:prstGeom>
                  <a:ln w="12700" cap="flat">
                    <a:noFill/>
                    <a:miter lim="400000"/>
                  </a:ln>
                  <a:effectLst/>
                </p:spPr>
              </p:pic>
              <p:pic>
                <p:nvPicPr>
                  <p:cNvPr id="448" name="image5.png"/>
                  <p:cNvPicPr>
                    <a:picLocks noChangeAspect="1"/>
                  </p:cNvPicPr>
                  <p:nvPr/>
                </p:nvPicPr>
                <p:blipFill>
                  <a:blip r:embed="rId2">
                    <a:extLst/>
                  </a:blip>
                  <a:srcRect l="16372" t="6635" r="16372" b="19668"/>
                  <a:stretch>
                    <a:fillRect/>
                  </a:stretch>
                </p:blipFill>
                <p:spPr>
                  <a:xfrm>
                    <a:off x="5486403" y="0"/>
                    <a:ext cx="914402" cy="1001993"/>
                  </a:xfrm>
                  <a:prstGeom prst="rect">
                    <a:avLst/>
                  </a:prstGeom>
                  <a:ln w="12700" cap="flat">
                    <a:noFill/>
                    <a:miter lim="400000"/>
                  </a:ln>
                  <a:effectLst/>
                </p:spPr>
              </p:pic>
              <p:pic>
                <p:nvPicPr>
                  <p:cNvPr id="449" name="image5.png"/>
                  <p:cNvPicPr>
                    <a:picLocks noChangeAspect="1"/>
                  </p:cNvPicPr>
                  <p:nvPr/>
                </p:nvPicPr>
                <p:blipFill>
                  <a:blip r:embed="rId2">
                    <a:extLst/>
                  </a:blip>
                  <a:srcRect l="16372" t="6635" r="16372" b="19668"/>
                  <a:stretch>
                    <a:fillRect/>
                  </a:stretch>
                </p:blipFill>
                <p:spPr>
                  <a:xfrm>
                    <a:off x="6400803" y="0"/>
                    <a:ext cx="914403" cy="1001993"/>
                  </a:xfrm>
                  <a:prstGeom prst="rect">
                    <a:avLst/>
                  </a:prstGeom>
                  <a:ln w="12700" cap="flat">
                    <a:noFill/>
                    <a:miter lim="400000"/>
                  </a:ln>
                  <a:effectLst/>
                </p:spPr>
              </p:pic>
              <p:pic>
                <p:nvPicPr>
                  <p:cNvPr id="450" name="image5.png"/>
                  <p:cNvPicPr>
                    <a:picLocks noChangeAspect="1"/>
                  </p:cNvPicPr>
                  <p:nvPr/>
                </p:nvPicPr>
                <p:blipFill>
                  <a:blip r:embed="rId2">
                    <a:extLst/>
                  </a:blip>
                  <a:srcRect l="16372" t="6635" r="16372" b="19668"/>
                  <a:stretch>
                    <a:fillRect/>
                  </a:stretch>
                </p:blipFill>
                <p:spPr>
                  <a:xfrm>
                    <a:off x="7315203" y="0"/>
                    <a:ext cx="914403" cy="1001993"/>
                  </a:xfrm>
                  <a:prstGeom prst="rect">
                    <a:avLst/>
                  </a:prstGeom>
                  <a:ln w="12700" cap="flat">
                    <a:noFill/>
                    <a:miter lim="400000"/>
                  </a:ln>
                  <a:effectLst/>
                </p:spPr>
              </p:pic>
              <p:pic>
                <p:nvPicPr>
                  <p:cNvPr id="451" name="image5.png"/>
                  <p:cNvPicPr>
                    <a:picLocks noChangeAspect="1"/>
                  </p:cNvPicPr>
                  <p:nvPr/>
                </p:nvPicPr>
                <p:blipFill>
                  <a:blip r:embed="rId2">
                    <a:extLst/>
                  </a:blip>
                  <a:srcRect l="16372" t="6635" r="16372" b="19668"/>
                  <a:stretch>
                    <a:fillRect/>
                  </a:stretch>
                </p:blipFill>
                <p:spPr>
                  <a:xfrm>
                    <a:off x="8229604" y="0"/>
                    <a:ext cx="914403" cy="1001993"/>
                  </a:xfrm>
                  <a:prstGeom prst="rect">
                    <a:avLst/>
                  </a:prstGeom>
                  <a:ln w="12700" cap="flat">
                    <a:noFill/>
                    <a:miter lim="400000"/>
                  </a:ln>
                  <a:effectLst/>
                </p:spPr>
              </p:pic>
            </p:grpSp>
          </p:grpSp>
          <p:grpSp>
            <p:nvGrpSpPr>
              <p:cNvPr id="476" name="Group 476"/>
              <p:cNvGrpSpPr/>
              <p:nvPr/>
            </p:nvGrpSpPr>
            <p:grpSpPr>
              <a:xfrm>
                <a:off x="0" y="-1"/>
                <a:ext cx="9144007" cy="2003983"/>
                <a:chOff x="0" y="0"/>
                <a:chExt cx="9144006" cy="2003981"/>
              </a:xfrm>
            </p:grpSpPr>
            <p:grpSp>
              <p:nvGrpSpPr>
                <p:cNvPr id="464" name="Group 464"/>
                <p:cNvGrpSpPr/>
                <p:nvPr/>
              </p:nvGrpSpPr>
              <p:grpSpPr>
                <a:xfrm>
                  <a:off x="0" y="-1"/>
                  <a:ext cx="9144007" cy="1001993"/>
                  <a:chOff x="0" y="0"/>
                  <a:chExt cx="9144006" cy="1001991"/>
                </a:xfrm>
              </p:grpSpPr>
              <p:pic>
                <p:nvPicPr>
                  <p:cNvPr id="454" name="image5.png"/>
                  <p:cNvPicPr>
                    <a:picLocks noChangeAspect="1"/>
                  </p:cNvPicPr>
                  <p:nvPr/>
                </p:nvPicPr>
                <p:blipFill>
                  <a:blip r:embed="rId2">
                    <a:extLst/>
                  </a:blip>
                  <a:srcRect l="16373" t="6635" r="16373" b="19668"/>
                  <a:stretch>
                    <a:fillRect/>
                  </a:stretch>
                </p:blipFill>
                <p:spPr>
                  <a:xfrm>
                    <a:off x="0" y="-1"/>
                    <a:ext cx="914401" cy="1001993"/>
                  </a:xfrm>
                  <a:prstGeom prst="rect">
                    <a:avLst/>
                  </a:prstGeom>
                  <a:ln w="12700" cap="flat">
                    <a:noFill/>
                    <a:miter lim="400000"/>
                  </a:ln>
                  <a:effectLst/>
                </p:spPr>
              </p:pic>
              <p:pic>
                <p:nvPicPr>
                  <p:cNvPr id="455" name="image5.png"/>
                  <p:cNvPicPr>
                    <a:picLocks noChangeAspect="1"/>
                  </p:cNvPicPr>
                  <p:nvPr/>
                </p:nvPicPr>
                <p:blipFill>
                  <a:blip r:embed="rId2">
                    <a:extLst/>
                  </a:blip>
                  <a:srcRect l="16372" t="6635" r="16372" b="19668"/>
                  <a:stretch>
                    <a:fillRect/>
                  </a:stretch>
                </p:blipFill>
                <p:spPr>
                  <a:xfrm>
                    <a:off x="914400" y="-1"/>
                    <a:ext cx="914403" cy="1001993"/>
                  </a:xfrm>
                  <a:prstGeom prst="rect">
                    <a:avLst/>
                  </a:prstGeom>
                  <a:ln w="12700" cap="flat">
                    <a:noFill/>
                    <a:miter lim="400000"/>
                  </a:ln>
                  <a:effectLst/>
                </p:spPr>
              </p:pic>
              <p:pic>
                <p:nvPicPr>
                  <p:cNvPr id="456" name="image5.png"/>
                  <p:cNvPicPr>
                    <a:picLocks noChangeAspect="1"/>
                  </p:cNvPicPr>
                  <p:nvPr/>
                </p:nvPicPr>
                <p:blipFill>
                  <a:blip r:embed="rId2">
                    <a:extLst/>
                  </a:blip>
                  <a:srcRect l="16372" t="6635" r="16372" b="19668"/>
                  <a:stretch>
                    <a:fillRect/>
                  </a:stretch>
                </p:blipFill>
                <p:spPr>
                  <a:xfrm>
                    <a:off x="1828800" y="-1"/>
                    <a:ext cx="914402" cy="1001993"/>
                  </a:xfrm>
                  <a:prstGeom prst="rect">
                    <a:avLst/>
                  </a:prstGeom>
                  <a:ln w="12700" cap="flat">
                    <a:noFill/>
                    <a:miter lim="400000"/>
                  </a:ln>
                  <a:effectLst/>
                </p:spPr>
              </p:pic>
              <p:pic>
                <p:nvPicPr>
                  <p:cNvPr id="457" name="image5.png"/>
                  <p:cNvPicPr>
                    <a:picLocks noChangeAspect="1"/>
                  </p:cNvPicPr>
                  <p:nvPr/>
                </p:nvPicPr>
                <p:blipFill>
                  <a:blip r:embed="rId2">
                    <a:extLst/>
                  </a:blip>
                  <a:srcRect l="16372" t="6635" r="16372" b="19668"/>
                  <a:stretch>
                    <a:fillRect/>
                  </a:stretch>
                </p:blipFill>
                <p:spPr>
                  <a:xfrm>
                    <a:off x="2743201" y="-1"/>
                    <a:ext cx="914403" cy="1001993"/>
                  </a:xfrm>
                  <a:prstGeom prst="rect">
                    <a:avLst/>
                  </a:prstGeom>
                  <a:ln w="12700" cap="flat">
                    <a:noFill/>
                    <a:miter lim="400000"/>
                  </a:ln>
                  <a:effectLst/>
                </p:spPr>
              </p:pic>
              <p:pic>
                <p:nvPicPr>
                  <p:cNvPr id="458" name="image5.png"/>
                  <p:cNvPicPr>
                    <a:picLocks noChangeAspect="1"/>
                  </p:cNvPicPr>
                  <p:nvPr/>
                </p:nvPicPr>
                <p:blipFill>
                  <a:blip r:embed="rId2">
                    <a:extLst/>
                  </a:blip>
                  <a:srcRect l="16372" t="6635" r="16372" b="19668"/>
                  <a:stretch>
                    <a:fillRect/>
                  </a:stretch>
                </p:blipFill>
                <p:spPr>
                  <a:xfrm>
                    <a:off x="3657602" y="-1"/>
                    <a:ext cx="914402" cy="1001993"/>
                  </a:xfrm>
                  <a:prstGeom prst="rect">
                    <a:avLst/>
                  </a:prstGeom>
                  <a:ln w="12700" cap="flat">
                    <a:noFill/>
                    <a:miter lim="400000"/>
                  </a:ln>
                  <a:effectLst/>
                </p:spPr>
              </p:pic>
              <p:pic>
                <p:nvPicPr>
                  <p:cNvPr id="459" name="image5.png"/>
                  <p:cNvPicPr>
                    <a:picLocks noChangeAspect="1"/>
                  </p:cNvPicPr>
                  <p:nvPr/>
                </p:nvPicPr>
                <p:blipFill>
                  <a:blip r:embed="rId2">
                    <a:extLst/>
                  </a:blip>
                  <a:srcRect l="16372" t="6635" r="16372" b="19668"/>
                  <a:stretch>
                    <a:fillRect/>
                  </a:stretch>
                </p:blipFill>
                <p:spPr>
                  <a:xfrm>
                    <a:off x="4572002" y="-1"/>
                    <a:ext cx="914403" cy="1001993"/>
                  </a:xfrm>
                  <a:prstGeom prst="rect">
                    <a:avLst/>
                  </a:prstGeom>
                  <a:ln w="12700" cap="flat">
                    <a:noFill/>
                    <a:miter lim="400000"/>
                  </a:ln>
                  <a:effectLst/>
                </p:spPr>
              </p:pic>
              <p:pic>
                <p:nvPicPr>
                  <p:cNvPr id="460" name="image5.png"/>
                  <p:cNvPicPr>
                    <a:picLocks noChangeAspect="1"/>
                  </p:cNvPicPr>
                  <p:nvPr/>
                </p:nvPicPr>
                <p:blipFill>
                  <a:blip r:embed="rId2">
                    <a:extLst/>
                  </a:blip>
                  <a:srcRect l="16372" t="6635" r="16372" b="19668"/>
                  <a:stretch>
                    <a:fillRect/>
                  </a:stretch>
                </p:blipFill>
                <p:spPr>
                  <a:xfrm>
                    <a:off x="5486403" y="-1"/>
                    <a:ext cx="914402" cy="1001993"/>
                  </a:xfrm>
                  <a:prstGeom prst="rect">
                    <a:avLst/>
                  </a:prstGeom>
                  <a:ln w="12700" cap="flat">
                    <a:noFill/>
                    <a:miter lim="400000"/>
                  </a:ln>
                  <a:effectLst/>
                </p:spPr>
              </p:pic>
              <p:pic>
                <p:nvPicPr>
                  <p:cNvPr id="461" name="image5.png"/>
                  <p:cNvPicPr>
                    <a:picLocks noChangeAspect="1"/>
                  </p:cNvPicPr>
                  <p:nvPr/>
                </p:nvPicPr>
                <p:blipFill>
                  <a:blip r:embed="rId2">
                    <a:extLst/>
                  </a:blip>
                  <a:srcRect l="16372" t="6635" r="16372" b="19668"/>
                  <a:stretch>
                    <a:fillRect/>
                  </a:stretch>
                </p:blipFill>
                <p:spPr>
                  <a:xfrm>
                    <a:off x="6400803" y="-1"/>
                    <a:ext cx="914403" cy="1001993"/>
                  </a:xfrm>
                  <a:prstGeom prst="rect">
                    <a:avLst/>
                  </a:prstGeom>
                  <a:ln w="12700" cap="flat">
                    <a:noFill/>
                    <a:miter lim="400000"/>
                  </a:ln>
                  <a:effectLst/>
                </p:spPr>
              </p:pic>
              <p:pic>
                <p:nvPicPr>
                  <p:cNvPr id="462" name="image5.png"/>
                  <p:cNvPicPr>
                    <a:picLocks noChangeAspect="1"/>
                  </p:cNvPicPr>
                  <p:nvPr/>
                </p:nvPicPr>
                <p:blipFill>
                  <a:blip r:embed="rId2">
                    <a:extLst/>
                  </a:blip>
                  <a:srcRect l="16372" t="6635" r="16372" b="19668"/>
                  <a:stretch>
                    <a:fillRect/>
                  </a:stretch>
                </p:blipFill>
                <p:spPr>
                  <a:xfrm>
                    <a:off x="7315203" y="-1"/>
                    <a:ext cx="914403" cy="1001993"/>
                  </a:xfrm>
                  <a:prstGeom prst="rect">
                    <a:avLst/>
                  </a:prstGeom>
                  <a:ln w="12700" cap="flat">
                    <a:noFill/>
                    <a:miter lim="400000"/>
                  </a:ln>
                  <a:effectLst/>
                </p:spPr>
              </p:pic>
              <p:pic>
                <p:nvPicPr>
                  <p:cNvPr id="463" name="image5.png"/>
                  <p:cNvPicPr>
                    <a:picLocks noChangeAspect="1"/>
                  </p:cNvPicPr>
                  <p:nvPr/>
                </p:nvPicPr>
                <p:blipFill>
                  <a:blip r:embed="rId2">
                    <a:extLst/>
                  </a:blip>
                  <a:srcRect l="16372" t="6635" r="16372" b="19668"/>
                  <a:stretch>
                    <a:fillRect/>
                  </a:stretch>
                </p:blipFill>
                <p:spPr>
                  <a:xfrm>
                    <a:off x="8229604" y="-1"/>
                    <a:ext cx="914403" cy="1001993"/>
                  </a:xfrm>
                  <a:prstGeom prst="rect">
                    <a:avLst/>
                  </a:prstGeom>
                  <a:ln w="12700" cap="flat">
                    <a:noFill/>
                    <a:miter lim="400000"/>
                  </a:ln>
                  <a:effectLst/>
                </p:spPr>
              </p:pic>
            </p:grpSp>
            <p:grpSp>
              <p:nvGrpSpPr>
                <p:cNvPr id="475" name="Group 475"/>
                <p:cNvGrpSpPr/>
                <p:nvPr/>
              </p:nvGrpSpPr>
              <p:grpSpPr>
                <a:xfrm>
                  <a:off x="0" y="1001989"/>
                  <a:ext cx="9144007" cy="1001993"/>
                  <a:chOff x="0" y="0"/>
                  <a:chExt cx="9144006" cy="1001992"/>
                </a:xfrm>
              </p:grpSpPr>
              <p:pic>
                <p:nvPicPr>
                  <p:cNvPr id="465" name="image5.png"/>
                  <p:cNvPicPr>
                    <a:picLocks noChangeAspect="1"/>
                  </p:cNvPicPr>
                  <p:nvPr/>
                </p:nvPicPr>
                <p:blipFill>
                  <a:blip r:embed="rId2">
                    <a:extLst/>
                  </a:blip>
                  <a:srcRect l="16373" t="6635" r="16373" b="19668"/>
                  <a:stretch>
                    <a:fillRect/>
                  </a:stretch>
                </p:blipFill>
                <p:spPr>
                  <a:xfrm>
                    <a:off x="0" y="0"/>
                    <a:ext cx="914401" cy="1001993"/>
                  </a:xfrm>
                  <a:prstGeom prst="rect">
                    <a:avLst/>
                  </a:prstGeom>
                  <a:ln w="12700" cap="flat">
                    <a:noFill/>
                    <a:miter lim="400000"/>
                  </a:ln>
                  <a:effectLst/>
                </p:spPr>
              </p:pic>
              <p:pic>
                <p:nvPicPr>
                  <p:cNvPr id="466" name="image5.png"/>
                  <p:cNvPicPr>
                    <a:picLocks noChangeAspect="1"/>
                  </p:cNvPicPr>
                  <p:nvPr/>
                </p:nvPicPr>
                <p:blipFill>
                  <a:blip r:embed="rId2">
                    <a:extLst/>
                  </a:blip>
                  <a:srcRect l="16372" t="6635" r="16372" b="19668"/>
                  <a:stretch>
                    <a:fillRect/>
                  </a:stretch>
                </p:blipFill>
                <p:spPr>
                  <a:xfrm>
                    <a:off x="914400" y="0"/>
                    <a:ext cx="914403" cy="1001993"/>
                  </a:xfrm>
                  <a:prstGeom prst="rect">
                    <a:avLst/>
                  </a:prstGeom>
                  <a:ln w="12700" cap="flat">
                    <a:noFill/>
                    <a:miter lim="400000"/>
                  </a:ln>
                  <a:effectLst/>
                </p:spPr>
              </p:pic>
              <p:pic>
                <p:nvPicPr>
                  <p:cNvPr id="467" name="image5.png"/>
                  <p:cNvPicPr>
                    <a:picLocks noChangeAspect="1"/>
                  </p:cNvPicPr>
                  <p:nvPr/>
                </p:nvPicPr>
                <p:blipFill>
                  <a:blip r:embed="rId2">
                    <a:extLst/>
                  </a:blip>
                  <a:srcRect l="16372" t="6635" r="16372" b="19668"/>
                  <a:stretch>
                    <a:fillRect/>
                  </a:stretch>
                </p:blipFill>
                <p:spPr>
                  <a:xfrm>
                    <a:off x="1828800" y="0"/>
                    <a:ext cx="914402" cy="1001993"/>
                  </a:xfrm>
                  <a:prstGeom prst="rect">
                    <a:avLst/>
                  </a:prstGeom>
                  <a:ln w="12700" cap="flat">
                    <a:noFill/>
                    <a:miter lim="400000"/>
                  </a:ln>
                  <a:effectLst/>
                </p:spPr>
              </p:pic>
              <p:pic>
                <p:nvPicPr>
                  <p:cNvPr id="468" name="image5.png"/>
                  <p:cNvPicPr>
                    <a:picLocks noChangeAspect="1"/>
                  </p:cNvPicPr>
                  <p:nvPr/>
                </p:nvPicPr>
                <p:blipFill>
                  <a:blip r:embed="rId2">
                    <a:extLst/>
                  </a:blip>
                  <a:srcRect l="16372" t="6635" r="16372" b="19668"/>
                  <a:stretch>
                    <a:fillRect/>
                  </a:stretch>
                </p:blipFill>
                <p:spPr>
                  <a:xfrm>
                    <a:off x="2743201" y="0"/>
                    <a:ext cx="914403" cy="1001993"/>
                  </a:xfrm>
                  <a:prstGeom prst="rect">
                    <a:avLst/>
                  </a:prstGeom>
                  <a:ln w="12700" cap="flat">
                    <a:noFill/>
                    <a:miter lim="400000"/>
                  </a:ln>
                  <a:effectLst/>
                </p:spPr>
              </p:pic>
              <p:pic>
                <p:nvPicPr>
                  <p:cNvPr id="469" name="image5.png"/>
                  <p:cNvPicPr>
                    <a:picLocks noChangeAspect="1"/>
                  </p:cNvPicPr>
                  <p:nvPr/>
                </p:nvPicPr>
                <p:blipFill>
                  <a:blip r:embed="rId2">
                    <a:extLst/>
                  </a:blip>
                  <a:srcRect l="16372" t="6635" r="16372" b="19668"/>
                  <a:stretch>
                    <a:fillRect/>
                  </a:stretch>
                </p:blipFill>
                <p:spPr>
                  <a:xfrm>
                    <a:off x="3657602" y="0"/>
                    <a:ext cx="914402" cy="1001993"/>
                  </a:xfrm>
                  <a:prstGeom prst="rect">
                    <a:avLst/>
                  </a:prstGeom>
                  <a:ln w="12700" cap="flat">
                    <a:noFill/>
                    <a:miter lim="400000"/>
                  </a:ln>
                  <a:effectLst/>
                </p:spPr>
              </p:pic>
              <p:pic>
                <p:nvPicPr>
                  <p:cNvPr id="470" name="image5.png"/>
                  <p:cNvPicPr>
                    <a:picLocks noChangeAspect="1"/>
                  </p:cNvPicPr>
                  <p:nvPr/>
                </p:nvPicPr>
                <p:blipFill>
                  <a:blip r:embed="rId2">
                    <a:extLst/>
                  </a:blip>
                  <a:srcRect l="16372" t="6635" r="16372" b="19668"/>
                  <a:stretch>
                    <a:fillRect/>
                  </a:stretch>
                </p:blipFill>
                <p:spPr>
                  <a:xfrm>
                    <a:off x="4572002" y="0"/>
                    <a:ext cx="914403" cy="1001993"/>
                  </a:xfrm>
                  <a:prstGeom prst="rect">
                    <a:avLst/>
                  </a:prstGeom>
                  <a:ln w="12700" cap="flat">
                    <a:noFill/>
                    <a:miter lim="400000"/>
                  </a:ln>
                  <a:effectLst/>
                </p:spPr>
              </p:pic>
              <p:pic>
                <p:nvPicPr>
                  <p:cNvPr id="471" name="image5.png"/>
                  <p:cNvPicPr>
                    <a:picLocks noChangeAspect="1"/>
                  </p:cNvPicPr>
                  <p:nvPr/>
                </p:nvPicPr>
                <p:blipFill>
                  <a:blip r:embed="rId2">
                    <a:extLst/>
                  </a:blip>
                  <a:srcRect l="16372" t="6635" r="16372" b="19668"/>
                  <a:stretch>
                    <a:fillRect/>
                  </a:stretch>
                </p:blipFill>
                <p:spPr>
                  <a:xfrm>
                    <a:off x="5486403" y="0"/>
                    <a:ext cx="914402" cy="1001993"/>
                  </a:xfrm>
                  <a:prstGeom prst="rect">
                    <a:avLst/>
                  </a:prstGeom>
                  <a:ln w="12700" cap="flat">
                    <a:noFill/>
                    <a:miter lim="400000"/>
                  </a:ln>
                  <a:effectLst/>
                </p:spPr>
              </p:pic>
              <p:pic>
                <p:nvPicPr>
                  <p:cNvPr id="472" name="image5.png"/>
                  <p:cNvPicPr>
                    <a:picLocks noChangeAspect="1"/>
                  </p:cNvPicPr>
                  <p:nvPr/>
                </p:nvPicPr>
                <p:blipFill>
                  <a:blip r:embed="rId2">
                    <a:extLst/>
                  </a:blip>
                  <a:srcRect l="16372" t="6635" r="16372" b="19668"/>
                  <a:stretch>
                    <a:fillRect/>
                  </a:stretch>
                </p:blipFill>
                <p:spPr>
                  <a:xfrm>
                    <a:off x="6400803" y="0"/>
                    <a:ext cx="914403" cy="1001993"/>
                  </a:xfrm>
                  <a:prstGeom prst="rect">
                    <a:avLst/>
                  </a:prstGeom>
                  <a:ln w="12700" cap="flat">
                    <a:noFill/>
                    <a:miter lim="400000"/>
                  </a:ln>
                  <a:effectLst/>
                </p:spPr>
              </p:pic>
              <p:pic>
                <p:nvPicPr>
                  <p:cNvPr id="473" name="image5.png"/>
                  <p:cNvPicPr>
                    <a:picLocks noChangeAspect="1"/>
                  </p:cNvPicPr>
                  <p:nvPr/>
                </p:nvPicPr>
                <p:blipFill>
                  <a:blip r:embed="rId2">
                    <a:extLst/>
                  </a:blip>
                  <a:srcRect l="16372" t="6635" r="16372" b="19668"/>
                  <a:stretch>
                    <a:fillRect/>
                  </a:stretch>
                </p:blipFill>
                <p:spPr>
                  <a:xfrm>
                    <a:off x="7315203" y="0"/>
                    <a:ext cx="914403" cy="1001993"/>
                  </a:xfrm>
                  <a:prstGeom prst="rect">
                    <a:avLst/>
                  </a:prstGeom>
                  <a:ln w="12700" cap="flat">
                    <a:noFill/>
                    <a:miter lim="400000"/>
                  </a:ln>
                  <a:effectLst/>
                </p:spPr>
              </p:pic>
              <p:pic>
                <p:nvPicPr>
                  <p:cNvPr id="474" name="image5.png"/>
                  <p:cNvPicPr>
                    <a:picLocks noChangeAspect="1"/>
                  </p:cNvPicPr>
                  <p:nvPr/>
                </p:nvPicPr>
                <p:blipFill>
                  <a:blip r:embed="rId2">
                    <a:extLst/>
                  </a:blip>
                  <a:srcRect l="16372" t="6635" r="16372" b="19668"/>
                  <a:stretch>
                    <a:fillRect/>
                  </a:stretch>
                </p:blipFill>
                <p:spPr>
                  <a:xfrm>
                    <a:off x="8229604" y="0"/>
                    <a:ext cx="914403" cy="1001993"/>
                  </a:xfrm>
                  <a:prstGeom prst="rect">
                    <a:avLst/>
                  </a:prstGeom>
                  <a:ln w="12700" cap="flat">
                    <a:noFill/>
                    <a:miter lim="400000"/>
                  </a:ln>
                  <a:effectLst/>
                </p:spPr>
              </p:pic>
            </p:grpSp>
          </p:grpSp>
        </p:grpSp>
        <p:grpSp>
          <p:nvGrpSpPr>
            <p:cNvPr id="500" name="Group 500"/>
            <p:cNvGrpSpPr/>
            <p:nvPr/>
          </p:nvGrpSpPr>
          <p:grpSpPr>
            <a:xfrm>
              <a:off x="-1" y="6011931"/>
              <a:ext cx="9144007" cy="2003982"/>
              <a:chOff x="0" y="0"/>
              <a:chExt cx="9144005" cy="2003980"/>
            </a:xfrm>
          </p:grpSpPr>
          <p:grpSp>
            <p:nvGrpSpPr>
              <p:cNvPr id="488" name="Group 488"/>
              <p:cNvGrpSpPr/>
              <p:nvPr/>
            </p:nvGrpSpPr>
            <p:grpSpPr>
              <a:xfrm>
                <a:off x="0" y="0"/>
                <a:ext cx="9144006" cy="1001991"/>
                <a:chOff x="0" y="0"/>
                <a:chExt cx="9144005" cy="1001990"/>
              </a:xfrm>
            </p:grpSpPr>
            <p:pic>
              <p:nvPicPr>
                <p:cNvPr id="478" name="image5.png"/>
                <p:cNvPicPr>
                  <a:picLocks noChangeAspect="1"/>
                </p:cNvPicPr>
                <p:nvPr/>
              </p:nvPicPr>
              <p:blipFill>
                <a:blip r:embed="rId2">
                  <a:extLst/>
                </a:blip>
                <a:srcRect l="16373" t="6635" r="16372" b="19668"/>
                <a:stretch>
                  <a:fillRect/>
                </a:stretch>
              </p:blipFill>
              <p:spPr>
                <a:xfrm>
                  <a:off x="0" y="0"/>
                  <a:ext cx="914401" cy="1001991"/>
                </a:xfrm>
                <a:prstGeom prst="rect">
                  <a:avLst/>
                </a:prstGeom>
                <a:ln w="12700" cap="flat">
                  <a:noFill/>
                  <a:miter lim="400000"/>
                </a:ln>
                <a:effectLst/>
              </p:spPr>
            </p:pic>
            <p:pic>
              <p:nvPicPr>
                <p:cNvPr id="479" name="image5.png"/>
                <p:cNvPicPr>
                  <a:picLocks noChangeAspect="1"/>
                </p:cNvPicPr>
                <p:nvPr/>
              </p:nvPicPr>
              <p:blipFill>
                <a:blip r:embed="rId2">
                  <a:extLst/>
                </a:blip>
                <a:srcRect l="16373" t="6635" r="16373" b="19668"/>
                <a:stretch>
                  <a:fillRect/>
                </a:stretch>
              </p:blipFill>
              <p:spPr>
                <a:xfrm>
                  <a:off x="914400" y="0"/>
                  <a:ext cx="914403" cy="1001991"/>
                </a:xfrm>
                <a:prstGeom prst="rect">
                  <a:avLst/>
                </a:prstGeom>
                <a:ln w="12700" cap="flat">
                  <a:noFill/>
                  <a:miter lim="400000"/>
                </a:ln>
                <a:effectLst/>
              </p:spPr>
            </p:pic>
            <p:pic>
              <p:nvPicPr>
                <p:cNvPr id="480" name="image5.png"/>
                <p:cNvPicPr>
                  <a:picLocks noChangeAspect="1"/>
                </p:cNvPicPr>
                <p:nvPr/>
              </p:nvPicPr>
              <p:blipFill>
                <a:blip r:embed="rId2">
                  <a:extLst/>
                </a:blip>
                <a:srcRect l="16373" t="6635" r="16373" b="19668"/>
                <a:stretch>
                  <a:fillRect/>
                </a:stretch>
              </p:blipFill>
              <p:spPr>
                <a:xfrm>
                  <a:off x="1828800" y="0"/>
                  <a:ext cx="914402" cy="1001991"/>
                </a:xfrm>
                <a:prstGeom prst="rect">
                  <a:avLst/>
                </a:prstGeom>
                <a:ln w="12700" cap="flat">
                  <a:noFill/>
                  <a:miter lim="400000"/>
                </a:ln>
                <a:effectLst/>
              </p:spPr>
            </p:pic>
            <p:pic>
              <p:nvPicPr>
                <p:cNvPr id="481" name="image5.png"/>
                <p:cNvPicPr>
                  <a:picLocks noChangeAspect="1"/>
                </p:cNvPicPr>
                <p:nvPr/>
              </p:nvPicPr>
              <p:blipFill>
                <a:blip r:embed="rId2">
                  <a:extLst/>
                </a:blip>
                <a:srcRect l="16373" t="6635" r="16373" b="19668"/>
                <a:stretch>
                  <a:fillRect/>
                </a:stretch>
              </p:blipFill>
              <p:spPr>
                <a:xfrm>
                  <a:off x="2743201" y="0"/>
                  <a:ext cx="914402" cy="1001991"/>
                </a:xfrm>
                <a:prstGeom prst="rect">
                  <a:avLst/>
                </a:prstGeom>
                <a:ln w="12700" cap="flat">
                  <a:noFill/>
                  <a:miter lim="400000"/>
                </a:ln>
                <a:effectLst/>
              </p:spPr>
            </p:pic>
            <p:pic>
              <p:nvPicPr>
                <p:cNvPr id="482" name="image5.png"/>
                <p:cNvPicPr>
                  <a:picLocks noChangeAspect="1"/>
                </p:cNvPicPr>
                <p:nvPr/>
              </p:nvPicPr>
              <p:blipFill>
                <a:blip r:embed="rId2">
                  <a:extLst/>
                </a:blip>
                <a:srcRect l="16373" t="6635" r="16373" b="19668"/>
                <a:stretch>
                  <a:fillRect/>
                </a:stretch>
              </p:blipFill>
              <p:spPr>
                <a:xfrm>
                  <a:off x="3657601" y="0"/>
                  <a:ext cx="914403" cy="1001991"/>
                </a:xfrm>
                <a:prstGeom prst="rect">
                  <a:avLst/>
                </a:prstGeom>
                <a:ln w="12700" cap="flat">
                  <a:noFill/>
                  <a:miter lim="400000"/>
                </a:ln>
                <a:effectLst/>
              </p:spPr>
            </p:pic>
            <p:pic>
              <p:nvPicPr>
                <p:cNvPr id="483" name="image5.png"/>
                <p:cNvPicPr>
                  <a:picLocks noChangeAspect="1"/>
                </p:cNvPicPr>
                <p:nvPr/>
              </p:nvPicPr>
              <p:blipFill>
                <a:blip r:embed="rId2">
                  <a:extLst/>
                </a:blip>
                <a:srcRect l="16373" t="6635" r="16373" b="19668"/>
                <a:stretch>
                  <a:fillRect/>
                </a:stretch>
              </p:blipFill>
              <p:spPr>
                <a:xfrm>
                  <a:off x="4572002" y="0"/>
                  <a:ext cx="914402" cy="1001991"/>
                </a:xfrm>
                <a:prstGeom prst="rect">
                  <a:avLst/>
                </a:prstGeom>
                <a:ln w="12700" cap="flat">
                  <a:noFill/>
                  <a:miter lim="400000"/>
                </a:ln>
                <a:effectLst/>
              </p:spPr>
            </p:pic>
            <p:pic>
              <p:nvPicPr>
                <p:cNvPr id="484" name="image5.png"/>
                <p:cNvPicPr>
                  <a:picLocks noChangeAspect="1"/>
                </p:cNvPicPr>
                <p:nvPr/>
              </p:nvPicPr>
              <p:blipFill>
                <a:blip r:embed="rId2">
                  <a:extLst/>
                </a:blip>
                <a:srcRect l="16373" t="6635" r="16373" b="19668"/>
                <a:stretch>
                  <a:fillRect/>
                </a:stretch>
              </p:blipFill>
              <p:spPr>
                <a:xfrm>
                  <a:off x="5486402" y="0"/>
                  <a:ext cx="914403" cy="1001991"/>
                </a:xfrm>
                <a:prstGeom prst="rect">
                  <a:avLst/>
                </a:prstGeom>
                <a:ln w="12700" cap="flat">
                  <a:noFill/>
                  <a:miter lim="400000"/>
                </a:ln>
                <a:effectLst/>
              </p:spPr>
            </p:pic>
            <p:pic>
              <p:nvPicPr>
                <p:cNvPr id="485" name="image5.png"/>
                <p:cNvPicPr>
                  <a:picLocks noChangeAspect="1"/>
                </p:cNvPicPr>
                <p:nvPr/>
              </p:nvPicPr>
              <p:blipFill>
                <a:blip r:embed="rId2">
                  <a:extLst/>
                </a:blip>
                <a:srcRect l="16373" t="6635" r="16373" b="19668"/>
                <a:stretch>
                  <a:fillRect/>
                </a:stretch>
              </p:blipFill>
              <p:spPr>
                <a:xfrm>
                  <a:off x="6400803" y="0"/>
                  <a:ext cx="914402" cy="1001991"/>
                </a:xfrm>
                <a:prstGeom prst="rect">
                  <a:avLst/>
                </a:prstGeom>
                <a:ln w="12700" cap="flat">
                  <a:noFill/>
                  <a:miter lim="400000"/>
                </a:ln>
                <a:effectLst/>
              </p:spPr>
            </p:pic>
            <p:pic>
              <p:nvPicPr>
                <p:cNvPr id="486" name="image5.png"/>
                <p:cNvPicPr>
                  <a:picLocks noChangeAspect="1"/>
                </p:cNvPicPr>
                <p:nvPr/>
              </p:nvPicPr>
              <p:blipFill>
                <a:blip r:embed="rId2">
                  <a:extLst/>
                </a:blip>
                <a:srcRect l="16373" t="6635" r="16373" b="19668"/>
                <a:stretch>
                  <a:fillRect/>
                </a:stretch>
              </p:blipFill>
              <p:spPr>
                <a:xfrm>
                  <a:off x="7315203" y="0"/>
                  <a:ext cx="914403" cy="1001991"/>
                </a:xfrm>
                <a:prstGeom prst="rect">
                  <a:avLst/>
                </a:prstGeom>
                <a:ln w="12700" cap="flat">
                  <a:noFill/>
                  <a:miter lim="400000"/>
                </a:ln>
                <a:effectLst/>
              </p:spPr>
            </p:pic>
            <p:pic>
              <p:nvPicPr>
                <p:cNvPr id="487" name="image5.png"/>
                <p:cNvPicPr>
                  <a:picLocks noChangeAspect="1"/>
                </p:cNvPicPr>
                <p:nvPr/>
              </p:nvPicPr>
              <p:blipFill>
                <a:blip r:embed="rId2">
                  <a:extLst/>
                </a:blip>
                <a:srcRect l="16373" t="6635" r="16373" b="19668"/>
                <a:stretch>
                  <a:fillRect/>
                </a:stretch>
              </p:blipFill>
              <p:spPr>
                <a:xfrm>
                  <a:off x="8229603" y="0"/>
                  <a:ext cx="914403" cy="1001991"/>
                </a:xfrm>
                <a:prstGeom prst="rect">
                  <a:avLst/>
                </a:prstGeom>
                <a:ln w="12700" cap="flat">
                  <a:noFill/>
                  <a:miter lim="400000"/>
                </a:ln>
                <a:effectLst/>
              </p:spPr>
            </p:pic>
          </p:grpSp>
          <p:grpSp>
            <p:nvGrpSpPr>
              <p:cNvPr id="499" name="Group 499"/>
              <p:cNvGrpSpPr/>
              <p:nvPr/>
            </p:nvGrpSpPr>
            <p:grpSpPr>
              <a:xfrm>
                <a:off x="0" y="1001988"/>
                <a:ext cx="9144006" cy="1001993"/>
                <a:chOff x="0" y="0"/>
                <a:chExt cx="9144005" cy="1001991"/>
              </a:xfrm>
            </p:grpSpPr>
            <p:pic>
              <p:nvPicPr>
                <p:cNvPr id="489" name="image5.png"/>
                <p:cNvPicPr>
                  <a:picLocks noChangeAspect="1"/>
                </p:cNvPicPr>
                <p:nvPr/>
              </p:nvPicPr>
              <p:blipFill>
                <a:blip r:embed="rId2">
                  <a:extLst/>
                </a:blip>
                <a:srcRect l="16373" t="6635" r="16372" b="19669"/>
                <a:stretch>
                  <a:fillRect/>
                </a:stretch>
              </p:blipFill>
              <p:spPr>
                <a:xfrm>
                  <a:off x="0" y="-1"/>
                  <a:ext cx="914401" cy="1001993"/>
                </a:xfrm>
                <a:prstGeom prst="rect">
                  <a:avLst/>
                </a:prstGeom>
                <a:ln w="12700" cap="flat">
                  <a:noFill/>
                  <a:miter lim="400000"/>
                </a:ln>
                <a:effectLst/>
              </p:spPr>
            </p:pic>
            <p:pic>
              <p:nvPicPr>
                <p:cNvPr id="490" name="image5.png"/>
                <p:cNvPicPr>
                  <a:picLocks noChangeAspect="1"/>
                </p:cNvPicPr>
                <p:nvPr/>
              </p:nvPicPr>
              <p:blipFill>
                <a:blip r:embed="rId2">
                  <a:extLst/>
                </a:blip>
                <a:srcRect l="16373" t="6635" r="16373" b="19669"/>
                <a:stretch>
                  <a:fillRect/>
                </a:stretch>
              </p:blipFill>
              <p:spPr>
                <a:xfrm>
                  <a:off x="914400" y="-1"/>
                  <a:ext cx="914403" cy="1001993"/>
                </a:xfrm>
                <a:prstGeom prst="rect">
                  <a:avLst/>
                </a:prstGeom>
                <a:ln w="12700" cap="flat">
                  <a:noFill/>
                  <a:miter lim="400000"/>
                </a:ln>
                <a:effectLst/>
              </p:spPr>
            </p:pic>
            <p:pic>
              <p:nvPicPr>
                <p:cNvPr id="491" name="image5.png"/>
                <p:cNvPicPr>
                  <a:picLocks noChangeAspect="1"/>
                </p:cNvPicPr>
                <p:nvPr/>
              </p:nvPicPr>
              <p:blipFill>
                <a:blip r:embed="rId2">
                  <a:extLst/>
                </a:blip>
                <a:srcRect l="16373" t="6635" r="16373" b="19669"/>
                <a:stretch>
                  <a:fillRect/>
                </a:stretch>
              </p:blipFill>
              <p:spPr>
                <a:xfrm>
                  <a:off x="1828800" y="-1"/>
                  <a:ext cx="914402" cy="1001993"/>
                </a:xfrm>
                <a:prstGeom prst="rect">
                  <a:avLst/>
                </a:prstGeom>
                <a:ln w="12700" cap="flat">
                  <a:noFill/>
                  <a:miter lim="400000"/>
                </a:ln>
                <a:effectLst/>
              </p:spPr>
            </p:pic>
            <p:pic>
              <p:nvPicPr>
                <p:cNvPr id="492" name="image5.png"/>
                <p:cNvPicPr>
                  <a:picLocks noChangeAspect="1"/>
                </p:cNvPicPr>
                <p:nvPr/>
              </p:nvPicPr>
              <p:blipFill>
                <a:blip r:embed="rId2">
                  <a:extLst/>
                </a:blip>
                <a:srcRect l="16373" t="6635" r="16373" b="19669"/>
                <a:stretch>
                  <a:fillRect/>
                </a:stretch>
              </p:blipFill>
              <p:spPr>
                <a:xfrm>
                  <a:off x="2743201" y="-1"/>
                  <a:ext cx="914402" cy="1001993"/>
                </a:xfrm>
                <a:prstGeom prst="rect">
                  <a:avLst/>
                </a:prstGeom>
                <a:ln w="12700" cap="flat">
                  <a:noFill/>
                  <a:miter lim="400000"/>
                </a:ln>
                <a:effectLst/>
              </p:spPr>
            </p:pic>
            <p:pic>
              <p:nvPicPr>
                <p:cNvPr id="493" name="image5.png"/>
                <p:cNvPicPr>
                  <a:picLocks noChangeAspect="1"/>
                </p:cNvPicPr>
                <p:nvPr/>
              </p:nvPicPr>
              <p:blipFill>
                <a:blip r:embed="rId2">
                  <a:extLst/>
                </a:blip>
                <a:srcRect l="16373" t="6635" r="16373" b="19669"/>
                <a:stretch>
                  <a:fillRect/>
                </a:stretch>
              </p:blipFill>
              <p:spPr>
                <a:xfrm>
                  <a:off x="3657601" y="-1"/>
                  <a:ext cx="914403" cy="1001993"/>
                </a:xfrm>
                <a:prstGeom prst="rect">
                  <a:avLst/>
                </a:prstGeom>
                <a:ln w="12700" cap="flat">
                  <a:noFill/>
                  <a:miter lim="400000"/>
                </a:ln>
                <a:effectLst/>
              </p:spPr>
            </p:pic>
            <p:pic>
              <p:nvPicPr>
                <p:cNvPr id="494" name="image5.png"/>
                <p:cNvPicPr>
                  <a:picLocks noChangeAspect="1"/>
                </p:cNvPicPr>
                <p:nvPr/>
              </p:nvPicPr>
              <p:blipFill>
                <a:blip r:embed="rId2">
                  <a:extLst/>
                </a:blip>
                <a:srcRect l="16373" t="6635" r="16373" b="19669"/>
                <a:stretch>
                  <a:fillRect/>
                </a:stretch>
              </p:blipFill>
              <p:spPr>
                <a:xfrm>
                  <a:off x="4572002" y="-1"/>
                  <a:ext cx="914402" cy="1001993"/>
                </a:xfrm>
                <a:prstGeom prst="rect">
                  <a:avLst/>
                </a:prstGeom>
                <a:ln w="12700" cap="flat">
                  <a:noFill/>
                  <a:miter lim="400000"/>
                </a:ln>
                <a:effectLst/>
              </p:spPr>
            </p:pic>
            <p:pic>
              <p:nvPicPr>
                <p:cNvPr id="495" name="image5.png"/>
                <p:cNvPicPr>
                  <a:picLocks noChangeAspect="1"/>
                </p:cNvPicPr>
                <p:nvPr/>
              </p:nvPicPr>
              <p:blipFill>
                <a:blip r:embed="rId2">
                  <a:extLst/>
                </a:blip>
                <a:srcRect l="16373" t="6635" r="16373" b="19669"/>
                <a:stretch>
                  <a:fillRect/>
                </a:stretch>
              </p:blipFill>
              <p:spPr>
                <a:xfrm>
                  <a:off x="5486402" y="-1"/>
                  <a:ext cx="914403" cy="1001993"/>
                </a:xfrm>
                <a:prstGeom prst="rect">
                  <a:avLst/>
                </a:prstGeom>
                <a:ln w="12700" cap="flat">
                  <a:noFill/>
                  <a:miter lim="400000"/>
                </a:ln>
                <a:effectLst/>
              </p:spPr>
            </p:pic>
            <p:pic>
              <p:nvPicPr>
                <p:cNvPr id="496" name="image5.png"/>
                <p:cNvPicPr>
                  <a:picLocks noChangeAspect="1"/>
                </p:cNvPicPr>
                <p:nvPr/>
              </p:nvPicPr>
              <p:blipFill>
                <a:blip r:embed="rId2">
                  <a:extLst/>
                </a:blip>
                <a:srcRect l="16373" t="6635" r="16373" b="19669"/>
                <a:stretch>
                  <a:fillRect/>
                </a:stretch>
              </p:blipFill>
              <p:spPr>
                <a:xfrm>
                  <a:off x="6400803" y="-1"/>
                  <a:ext cx="914402" cy="1001993"/>
                </a:xfrm>
                <a:prstGeom prst="rect">
                  <a:avLst/>
                </a:prstGeom>
                <a:ln w="12700" cap="flat">
                  <a:noFill/>
                  <a:miter lim="400000"/>
                </a:ln>
                <a:effectLst/>
              </p:spPr>
            </p:pic>
            <p:pic>
              <p:nvPicPr>
                <p:cNvPr id="497" name="image5.png"/>
                <p:cNvPicPr>
                  <a:picLocks noChangeAspect="1"/>
                </p:cNvPicPr>
                <p:nvPr/>
              </p:nvPicPr>
              <p:blipFill>
                <a:blip r:embed="rId2">
                  <a:extLst/>
                </a:blip>
                <a:srcRect l="16373" t="6635" r="16373" b="19669"/>
                <a:stretch>
                  <a:fillRect/>
                </a:stretch>
              </p:blipFill>
              <p:spPr>
                <a:xfrm>
                  <a:off x="7315203" y="-1"/>
                  <a:ext cx="914403" cy="1001993"/>
                </a:xfrm>
                <a:prstGeom prst="rect">
                  <a:avLst/>
                </a:prstGeom>
                <a:ln w="12700" cap="flat">
                  <a:noFill/>
                  <a:miter lim="400000"/>
                </a:ln>
                <a:effectLst/>
              </p:spPr>
            </p:pic>
            <p:pic>
              <p:nvPicPr>
                <p:cNvPr id="498" name="image5.png"/>
                <p:cNvPicPr>
                  <a:picLocks noChangeAspect="1"/>
                </p:cNvPicPr>
                <p:nvPr/>
              </p:nvPicPr>
              <p:blipFill>
                <a:blip r:embed="rId2">
                  <a:extLst/>
                </a:blip>
                <a:srcRect l="16373" t="6635" r="16373" b="19669"/>
                <a:stretch>
                  <a:fillRect/>
                </a:stretch>
              </p:blipFill>
              <p:spPr>
                <a:xfrm>
                  <a:off x="8229603" y="-1"/>
                  <a:ext cx="914403" cy="1001993"/>
                </a:xfrm>
                <a:prstGeom prst="rect">
                  <a:avLst/>
                </a:prstGeom>
                <a:ln w="12700" cap="flat">
                  <a:noFill/>
                  <a:miter lim="400000"/>
                </a:ln>
                <a:effectLst/>
              </p:spPr>
            </p:pic>
          </p:grpSp>
        </p:grpSp>
      </p:grpSp>
      <p:sp>
        <p:nvSpPr>
          <p:cNvPr id="502" name="Shape 502"/>
          <p:cNvSpPr/>
          <p:nvPr/>
        </p:nvSpPr>
        <p:spPr>
          <a:xfrm>
            <a:off x="16598929" y="4365849"/>
            <a:ext cx="417982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lvl1pPr>
          </a:lstStyle>
          <a:p>
            <a:r>
              <a:t>Unconscious bias</a:t>
            </a:r>
          </a:p>
        </p:txBody>
      </p:sp>
      <p:sp>
        <p:nvSpPr>
          <p:cNvPr id="503" name="Shape 503"/>
          <p:cNvSpPr/>
          <p:nvPr/>
        </p:nvSpPr>
        <p:spPr>
          <a:xfrm>
            <a:off x="16549955" y="5713365"/>
            <a:ext cx="4659885"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lvl1pPr>
          </a:lstStyle>
          <a:p>
            <a:r>
              <a:t>Motherhood penalty</a:t>
            </a:r>
          </a:p>
        </p:txBody>
      </p:sp>
      <p:sp>
        <p:nvSpPr>
          <p:cNvPr id="504" name="Shape 504"/>
          <p:cNvSpPr/>
          <p:nvPr/>
        </p:nvSpPr>
        <p:spPr>
          <a:xfrm>
            <a:off x="16553011" y="7060882"/>
            <a:ext cx="395325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lvl1pPr>
          </a:lstStyle>
          <a:p>
            <a:r>
              <a:t>Negotiation skills</a:t>
            </a:r>
          </a:p>
        </p:txBody>
      </p:sp>
      <p:sp>
        <p:nvSpPr>
          <p:cNvPr id="505" name="Shape 505"/>
          <p:cNvSpPr/>
          <p:nvPr/>
        </p:nvSpPr>
        <p:spPr>
          <a:xfrm>
            <a:off x="16523166" y="8408399"/>
            <a:ext cx="4001009"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lvl1pPr>
          </a:lstStyle>
          <a:p>
            <a:r>
              <a:t>Company culture</a:t>
            </a:r>
          </a:p>
        </p:txBody>
      </p:sp>
      <p:sp>
        <p:nvSpPr>
          <p:cNvPr id="506" name="Shape 506"/>
          <p:cNvSpPr/>
          <p:nvPr/>
        </p:nvSpPr>
        <p:spPr>
          <a:xfrm>
            <a:off x="16523166" y="9755916"/>
            <a:ext cx="3192273"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lvl1pPr>
          </a:lstStyle>
          <a:p>
            <a:r>
              <a:t>Transparency</a:t>
            </a:r>
          </a:p>
        </p:txBody>
      </p:sp>
      <p:sp>
        <p:nvSpPr>
          <p:cNvPr id="507" name="Shape 507"/>
          <p:cNvSpPr/>
          <p:nvPr/>
        </p:nvSpPr>
        <p:spPr>
          <a:xfrm>
            <a:off x="16523166" y="11306633"/>
            <a:ext cx="3511297"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lvl1pPr>
          </a:lstStyle>
          <a:p>
            <a:r>
              <a:t>Industry sector</a:t>
            </a:r>
          </a:p>
        </p:txBody>
      </p:sp>
      <p:sp>
        <p:nvSpPr>
          <p:cNvPr id="508" name="Shape 508"/>
          <p:cNvSpPr/>
          <p:nvPr/>
        </p:nvSpPr>
        <p:spPr>
          <a:xfrm>
            <a:off x="16523166" y="12450951"/>
            <a:ext cx="1300481" cy="7112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spAutoFit/>
          </a:bodyPr>
          <a:lstStyle>
            <a:lvl1pPr algn="l">
              <a:defRPr sz="4000"/>
            </a:lvl1pPr>
          </a:lstStyle>
          <a:p>
            <a:r>
              <a:t>Race</a:t>
            </a:r>
          </a:p>
        </p:txBody>
      </p:sp>
      <p:grpSp>
        <p:nvGrpSpPr>
          <p:cNvPr id="513" name="Group 513"/>
          <p:cNvGrpSpPr/>
          <p:nvPr/>
        </p:nvGrpSpPr>
        <p:grpSpPr>
          <a:xfrm>
            <a:off x="71702" y="877798"/>
            <a:ext cx="14101143" cy="4440579"/>
            <a:chOff x="0" y="0"/>
            <a:chExt cx="14101142" cy="4440577"/>
          </a:xfrm>
        </p:grpSpPr>
        <p:grpSp>
          <p:nvGrpSpPr>
            <p:cNvPr id="511" name="Group 511"/>
            <p:cNvGrpSpPr/>
            <p:nvPr/>
          </p:nvGrpSpPr>
          <p:grpSpPr>
            <a:xfrm>
              <a:off x="-1" y="-1"/>
              <a:ext cx="10950739" cy="4440579"/>
              <a:chOff x="0" y="0"/>
              <a:chExt cx="10950738" cy="4440577"/>
            </a:xfrm>
          </p:grpSpPr>
          <p:sp>
            <p:nvSpPr>
              <p:cNvPr id="509" name="Shape 509"/>
              <p:cNvSpPr/>
              <p:nvPr/>
            </p:nvSpPr>
            <p:spPr>
              <a:xfrm rot="264932">
                <a:off x="1754062" y="1928189"/>
                <a:ext cx="7442615" cy="5842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3200"/>
                </a:lvl1pPr>
              </a:lstStyle>
              <a:p>
                <a:r>
                  <a:t>    </a:t>
                </a:r>
              </a:p>
            </p:txBody>
          </p:sp>
          <p:pic>
            <p:nvPicPr>
              <p:cNvPr id="510" name="image6.png"/>
              <p:cNvPicPr>
                <a:picLocks noChangeAspect="1"/>
              </p:cNvPicPr>
              <p:nvPr/>
            </p:nvPicPr>
            <p:blipFill>
              <a:blip r:embed="rId3">
                <a:extLst/>
              </a:blip>
              <a:stretch>
                <a:fillRect/>
              </a:stretch>
            </p:blipFill>
            <p:spPr>
              <a:xfrm rot="264932">
                <a:off x="123748" y="406634"/>
                <a:ext cx="10703243" cy="3627311"/>
              </a:xfrm>
              <a:prstGeom prst="rect">
                <a:avLst/>
              </a:prstGeom>
              <a:ln w="12700" cap="flat">
                <a:noFill/>
                <a:miter lim="400000"/>
              </a:ln>
              <a:effectLst/>
            </p:spPr>
          </p:pic>
        </p:grpSp>
        <p:pic>
          <p:nvPicPr>
            <p:cNvPr id="512" name="image7.png"/>
            <p:cNvPicPr>
              <a:picLocks noChangeAspect="1"/>
            </p:cNvPicPr>
            <p:nvPr/>
          </p:nvPicPr>
          <p:blipFill>
            <a:blip r:embed="rId4">
              <a:extLst/>
            </a:blip>
            <a:stretch>
              <a:fillRect/>
            </a:stretch>
          </p:blipFill>
          <p:spPr>
            <a:xfrm>
              <a:off x="8438574" y="658668"/>
              <a:ext cx="5662568" cy="1543173"/>
            </a:xfrm>
            <a:prstGeom prst="rect">
              <a:avLst/>
            </a:prstGeom>
            <a:ln w="12700" cap="flat">
              <a:noFill/>
              <a:miter lim="400000"/>
            </a:ln>
            <a:effectLst/>
          </p:spPr>
        </p:pic>
      </p:grpSp>
      <p:grpSp>
        <p:nvGrpSpPr>
          <p:cNvPr id="516" name="Group 516"/>
          <p:cNvGrpSpPr/>
          <p:nvPr/>
        </p:nvGrpSpPr>
        <p:grpSpPr>
          <a:xfrm>
            <a:off x="14391833" y="616823"/>
            <a:ext cx="10360409" cy="3028528"/>
            <a:chOff x="0" y="0"/>
            <a:chExt cx="10360407" cy="3028526"/>
          </a:xfrm>
        </p:grpSpPr>
        <p:sp>
          <p:nvSpPr>
            <p:cNvPr id="514" name="Shape 514"/>
            <p:cNvSpPr/>
            <p:nvPr/>
          </p:nvSpPr>
          <p:spPr>
            <a:xfrm>
              <a:off x="0" y="0"/>
              <a:ext cx="10360408" cy="162560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10000" b="1">
                  <a:latin typeface="+mj-lt"/>
                  <a:ea typeface="+mj-ea"/>
                  <a:cs typeface="+mj-cs"/>
                  <a:sym typeface="Helvetica"/>
                </a:defRPr>
              </a:lvl1pPr>
            </a:lstStyle>
            <a:p>
              <a:r>
                <a:t>40 percent</a:t>
              </a:r>
            </a:p>
          </p:txBody>
        </p:sp>
        <p:sp>
          <p:nvSpPr>
            <p:cNvPr id="515" name="Shape 515"/>
            <p:cNvSpPr/>
            <p:nvPr/>
          </p:nvSpPr>
          <p:spPr>
            <a:xfrm>
              <a:off x="0" y="1707726"/>
              <a:ext cx="10360408"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t">
              <a:spAutoFit/>
            </a:bodyPr>
            <a:lstStyle>
              <a:lvl1pPr algn="l">
                <a:defRPr sz="4000"/>
              </a:lvl1pPr>
            </a:lstStyle>
            <a:p>
              <a:r>
                <a:t>of the pay gap cannot be explained by controlling for factors</a:t>
              </a:r>
            </a:p>
          </p:txBody>
        </p:sp>
      </p:grpSp>
      <p:pic>
        <p:nvPicPr>
          <p:cNvPr id="517" name="image4.png"/>
          <p:cNvPicPr>
            <a:picLocks noChangeAspect="1"/>
          </p:cNvPicPr>
          <p:nvPr/>
        </p:nvPicPr>
        <p:blipFill>
          <a:blip r:embed="rId5">
            <a:extLst/>
          </a:blip>
          <a:srcRect l="31074" t="6353" r="31074" b="16089"/>
          <a:stretch>
            <a:fillRect/>
          </a:stretch>
        </p:blipFill>
        <p:spPr>
          <a:xfrm>
            <a:off x="10935211" y="4349629"/>
            <a:ext cx="3426620" cy="7020844"/>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advClick="0" advTm="0">
        <p:dissolve/>
      </p:transition>
    </mc:Choice>
    <mc:Fallback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mph" fill="hold" grpId="1" nodeType="afterEffect">
                                  <p:stCondLst>
                                    <p:cond delay="0"/>
                                  </p:stCondLst>
                                  <p:childTnLst>
                                    <p:set>
                                      <p:cBhvr>
                                        <p:cTn id="6" dur="indefinite" fill="hold"/>
                                        <p:tgtEl>
                                          <p:spTgt spid="501"/>
                                        </p:tgtEl>
                                        <p:attrNameLst>
                                          <p:attrName>style.opacity</p:attrName>
                                        </p:attrNameLst>
                                      </p:cBhvr>
                                      <p:to>
                                        <p:strVal val="0.30"/>
                                      </p:to>
                                    </p:set>
                                    <p:animEffect filter="image" prLst="opacity: 0.30; ">
                                      <p:cBhvr>
                                        <p:cTn id="7" dur="indefinite" fill="hold"/>
                                        <p:tgtEl>
                                          <p:spTgt spid="501"/>
                                        </p:tgtEl>
                                      </p:cBhvr>
                                    </p:animEffect>
                                  </p:childTnLst>
                                </p:cTn>
                              </p:par>
                            </p:childTnLst>
                          </p:cTn>
                        </p:par>
                        <p:par>
                          <p:cTn id="8" fill="hold">
                            <p:stCondLst>
                              <p:cond delay="2000"/>
                            </p:stCondLst>
                            <p:childTnLst>
                              <p:par>
                                <p:cTn id="9" presetID="9" presetClass="entr" fill="hold" grpId="2" nodeType="afterEffect">
                                  <p:stCondLst>
                                    <p:cond delay="0"/>
                                  </p:stCondLst>
                                  <p:iterate>
                                    <p:tmAbs val="0"/>
                                  </p:iterate>
                                  <p:childTnLst>
                                    <p:set>
                                      <p:cBhvr>
                                        <p:cTn id="10" fill="hold"/>
                                        <p:tgtEl>
                                          <p:spTgt spid="513"/>
                                        </p:tgtEl>
                                        <p:attrNameLst>
                                          <p:attrName>style.visibility</p:attrName>
                                        </p:attrNameLst>
                                      </p:cBhvr>
                                      <p:to>
                                        <p:strVal val="visible"/>
                                      </p:to>
                                    </p:set>
                                    <p:animEffect transition="in" filter="dissolve">
                                      <p:cBhvr>
                                        <p:cTn id="11" dur="1000"/>
                                        <p:tgtEl>
                                          <p:spTgt spid="513"/>
                                        </p:tgtEl>
                                      </p:cBhvr>
                                    </p:animEffect>
                                  </p:childTnLst>
                                </p:cTn>
                              </p:par>
                            </p:childTnLst>
                          </p:cTn>
                        </p:par>
                        <p:par>
                          <p:cTn id="12" fill="hold">
                            <p:stCondLst>
                              <p:cond delay="3000"/>
                            </p:stCondLst>
                            <p:childTnLst>
                              <p:par>
                                <p:cTn id="13" presetID="9" presetClass="exit" fill="hold" grpId="3" nodeType="afterEffect">
                                  <p:stCondLst>
                                    <p:cond delay="0"/>
                                  </p:stCondLst>
                                  <p:iterate>
                                    <p:tmAbs val="0"/>
                                  </p:iterate>
                                  <p:childTnLst>
                                    <p:animEffect transition="out" filter="dissolve">
                                      <p:cBhvr>
                                        <p:cTn id="14" dur="1000" fill="hold"/>
                                        <p:tgtEl>
                                          <p:spTgt spid="517"/>
                                        </p:tgtEl>
                                      </p:cBhvr>
                                    </p:animEffect>
                                    <p:set>
                                      <p:cBhvr>
                                        <p:cTn id="15" fill="hold">
                                          <p:stCondLst>
                                            <p:cond delay="999"/>
                                          </p:stCondLst>
                                        </p:cTn>
                                        <p:tgtEl>
                                          <p:spTgt spid="517"/>
                                        </p:tgtEl>
                                        <p:attrNameLst>
                                          <p:attrName>style.visibility</p:attrName>
                                        </p:attrNameLst>
                                      </p:cBhvr>
                                      <p:to>
                                        <p:strVal val="hidden"/>
                                      </p:to>
                                    </p:set>
                                  </p:childTnLst>
                                </p:cTn>
                              </p:par>
                            </p:childTnLst>
                          </p:cTn>
                        </p:par>
                        <p:par>
                          <p:cTn id="16" fill="hold">
                            <p:stCondLst>
                              <p:cond delay="4000"/>
                            </p:stCondLst>
                            <p:childTnLst>
                              <p:par>
                                <p:cTn id="17" presetID="9" presetClass="entr" fill="hold" grpId="4" nodeType="afterEffect">
                                  <p:stCondLst>
                                    <p:cond delay="0"/>
                                  </p:stCondLst>
                                  <p:iterate>
                                    <p:tmAbs val="0"/>
                                  </p:iterate>
                                  <p:childTnLst>
                                    <p:set>
                                      <p:cBhvr>
                                        <p:cTn id="18" fill="hold"/>
                                        <p:tgtEl>
                                          <p:spTgt spid="502"/>
                                        </p:tgtEl>
                                        <p:attrNameLst>
                                          <p:attrName>style.visibility</p:attrName>
                                        </p:attrNameLst>
                                      </p:cBhvr>
                                      <p:to>
                                        <p:strVal val="visible"/>
                                      </p:to>
                                    </p:set>
                                    <p:animEffect transition="in" filter="dissolve">
                                      <p:cBhvr>
                                        <p:cTn id="19" dur="1000"/>
                                        <p:tgtEl>
                                          <p:spTgt spid="502"/>
                                        </p:tgtEl>
                                      </p:cBhvr>
                                    </p:animEffect>
                                  </p:childTnLst>
                                </p:cTn>
                              </p:par>
                            </p:childTnLst>
                          </p:cTn>
                        </p:par>
                        <p:par>
                          <p:cTn id="20" fill="hold">
                            <p:stCondLst>
                              <p:cond delay="5000"/>
                            </p:stCondLst>
                            <p:childTnLst>
                              <p:par>
                                <p:cTn id="21" presetID="9" presetClass="entr" fill="hold" grpId="5" nodeType="afterEffect">
                                  <p:stCondLst>
                                    <p:cond delay="0"/>
                                  </p:stCondLst>
                                  <p:iterate>
                                    <p:tmAbs val="0"/>
                                  </p:iterate>
                                  <p:childTnLst>
                                    <p:set>
                                      <p:cBhvr>
                                        <p:cTn id="22" fill="hold"/>
                                        <p:tgtEl>
                                          <p:spTgt spid="503"/>
                                        </p:tgtEl>
                                        <p:attrNameLst>
                                          <p:attrName>style.visibility</p:attrName>
                                        </p:attrNameLst>
                                      </p:cBhvr>
                                      <p:to>
                                        <p:strVal val="visible"/>
                                      </p:to>
                                    </p:set>
                                    <p:animEffect transition="in" filter="dissolve">
                                      <p:cBhvr>
                                        <p:cTn id="23" dur="1000"/>
                                        <p:tgtEl>
                                          <p:spTgt spid="503"/>
                                        </p:tgtEl>
                                      </p:cBhvr>
                                    </p:animEffect>
                                  </p:childTnLst>
                                </p:cTn>
                              </p:par>
                            </p:childTnLst>
                          </p:cTn>
                        </p:par>
                        <p:par>
                          <p:cTn id="24" fill="hold">
                            <p:stCondLst>
                              <p:cond delay="6000"/>
                            </p:stCondLst>
                            <p:childTnLst>
                              <p:par>
                                <p:cTn id="25" presetID="9" presetClass="entr" fill="hold" grpId="6" nodeType="afterEffect">
                                  <p:stCondLst>
                                    <p:cond delay="0"/>
                                  </p:stCondLst>
                                  <p:iterate>
                                    <p:tmAbs val="0"/>
                                  </p:iterate>
                                  <p:childTnLst>
                                    <p:set>
                                      <p:cBhvr>
                                        <p:cTn id="26" fill="hold"/>
                                        <p:tgtEl>
                                          <p:spTgt spid="504"/>
                                        </p:tgtEl>
                                        <p:attrNameLst>
                                          <p:attrName>style.visibility</p:attrName>
                                        </p:attrNameLst>
                                      </p:cBhvr>
                                      <p:to>
                                        <p:strVal val="visible"/>
                                      </p:to>
                                    </p:set>
                                    <p:animEffect transition="in" filter="dissolve">
                                      <p:cBhvr>
                                        <p:cTn id="27" dur="1000"/>
                                        <p:tgtEl>
                                          <p:spTgt spid="504"/>
                                        </p:tgtEl>
                                      </p:cBhvr>
                                    </p:animEffect>
                                  </p:childTnLst>
                                </p:cTn>
                              </p:par>
                            </p:childTnLst>
                          </p:cTn>
                        </p:par>
                        <p:par>
                          <p:cTn id="28" fill="hold">
                            <p:stCondLst>
                              <p:cond delay="7000"/>
                            </p:stCondLst>
                            <p:childTnLst>
                              <p:par>
                                <p:cTn id="29" presetID="9" presetClass="entr" fill="hold" grpId="7" nodeType="afterEffect">
                                  <p:stCondLst>
                                    <p:cond delay="0"/>
                                  </p:stCondLst>
                                  <p:iterate>
                                    <p:tmAbs val="0"/>
                                  </p:iterate>
                                  <p:childTnLst>
                                    <p:set>
                                      <p:cBhvr>
                                        <p:cTn id="30" fill="hold"/>
                                        <p:tgtEl>
                                          <p:spTgt spid="505"/>
                                        </p:tgtEl>
                                        <p:attrNameLst>
                                          <p:attrName>style.visibility</p:attrName>
                                        </p:attrNameLst>
                                      </p:cBhvr>
                                      <p:to>
                                        <p:strVal val="visible"/>
                                      </p:to>
                                    </p:set>
                                    <p:animEffect transition="in" filter="dissolve">
                                      <p:cBhvr>
                                        <p:cTn id="31" dur="1000"/>
                                        <p:tgtEl>
                                          <p:spTgt spid="505"/>
                                        </p:tgtEl>
                                      </p:cBhvr>
                                    </p:animEffect>
                                  </p:childTnLst>
                                </p:cTn>
                              </p:par>
                            </p:childTnLst>
                          </p:cTn>
                        </p:par>
                        <p:par>
                          <p:cTn id="32" fill="hold">
                            <p:stCondLst>
                              <p:cond delay="8000"/>
                            </p:stCondLst>
                            <p:childTnLst>
                              <p:par>
                                <p:cTn id="33" presetID="9" presetClass="entr" fill="hold" grpId="8" nodeType="afterEffect">
                                  <p:stCondLst>
                                    <p:cond delay="0"/>
                                  </p:stCondLst>
                                  <p:iterate>
                                    <p:tmAbs val="0"/>
                                  </p:iterate>
                                  <p:childTnLst>
                                    <p:set>
                                      <p:cBhvr>
                                        <p:cTn id="34" fill="hold"/>
                                        <p:tgtEl>
                                          <p:spTgt spid="506"/>
                                        </p:tgtEl>
                                        <p:attrNameLst>
                                          <p:attrName>style.visibility</p:attrName>
                                        </p:attrNameLst>
                                      </p:cBhvr>
                                      <p:to>
                                        <p:strVal val="visible"/>
                                      </p:to>
                                    </p:set>
                                    <p:animEffect transition="in" filter="dissolve">
                                      <p:cBhvr>
                                        <p:cTn id="35" dur="1000"/>
                                        <p:tgtEl>
                                          <p:spTgt spid="506"/>
                                        </p:tgtEl>
                                      </p:cBhvr>
                                    </p:animEffect>
                                  </p:childTnLst>
                                </p:cTn>
                              </p:par>
                            </p:childTnLst>
                          </p:cTn>
                        </p:par>
                        <p:par>
                          <p:cTn id="36" fill="hold">
                            <p:stCondLst>
                              <p:cond delay="9000"/>
                            </p:stCondLst>
                            <p:childTnLst>
                              <p:par>
                                <p:cTn id="37" presetID="9" presetClass="entr" fill="hold" grpId="9" nodeType="afterEffect">
                                  <p:stCondLst>
                                    <p:cond delay="0"/>
                                  </p:stCondLst>
                                  <p:iterate>
                                    <p:tmAbs val="0"/>
                                  </p:iterate>
                                  <p:childTnLst>
                                    <p:set>
                                      <p:cBhvr>
                                        <p:cTn id="38" fill="hold"/>
                                        <p:tgtEl>
                                          <p:spTgt spid="507"/>
                                        </p:tgtEl>
                                        <p:attrNameLst>
                                          <p:attrName>style.visibility</p:attrName>
                                        </p:attrNameLst>
                                      </p:cBhvr>
                                      <p:to>
                                        <p:strVal val="visible"/>
                                      </p:to>
                                    </p:set>
                                    <p:animEffect transition="in" filter="dissolve">
                                      <p:cBhvr>
                                        <p:cTn id="39" dur="1000"/>
                                        <p:tgtEl>
                                          <p:spTgt spid="507"/>
                                        </p:tgtEl>
                                      </p:cBhvr>
                                    </p:animEffect>
                                  </p:childTnLst>
                                </p:cTn>
                              </p:par>
                            </p:childTnLst>
                          </p:cTn>
                        </p:par>
                        <p:par>
                          <p:cTn id="40" fill="hold">
                            <p:stCondLst>
                              <p:cond delay="10000"/>
                            </p:stCondLst>
                            <p:childTnLst>
                              <p:par>
                                <p:cTn id="41" presetID="9" presetClass="entr" fill="hold" grpId="10" nodeType="afterEffect">
                                  <p:stCondLst>
                                    <p:cond delay="0"/>
                                  </p:stCondLst>
                                  <p:iterate>
                                    <p:tmAbs val="0"/>
                                  </p:iterate>
                                  <p:childTnLst>
                                    <p:set>
                                      <p:cBhvr>
                                        <p:cTn id="42" fill="hold"/>
                                        <p:tgtEl>
                                          <p:spTgt spid="508"/>
                                        </p:tgtEl>
                                        <p:attrNameLst>
                                          <p:attrName>style.visibility</p:attrName>
                                        </p:attrNameLst>
                                      </p:cBhvr>
                                      <p:to>
                                        <p:strVal val="visible"/>
                                      </p:to>
                                    </p:set>
                                    <p:animEffect transition="in" filter="dissolve">
                                      <p:cBhvr>
                                        <p:cTn id="43" dur="1000"/>
                                        <p:tgtEl>
                                          <p:spTgt spid="508"/>
                                        </p:tgtEl>
                                      </p:cBhvr>
                                    </p:animEffect>
                                  </p:childTnLst>
                                </p:cTn>
                              </p:par>
                            </p:childTnLst>
                          </p:cTn>
                        </p:par>
                      </p:childTnLst>
                    </p:cTn>
                  </p:par>
                  <p:par>
                    <p:cTn id="44" fill="hold">
                      <p:stCondLst>
                        <p:cond delay="indefinite"/>
                      </p:stCondLst>
                      <p:childTnLst>
                        <p:par>
                          <p:cTn id="45" fill="hold">
                            <p:stCondLst>
                              <p:cond delay="0"/>
                            </p:stCondLst>
                            <p:childTnLst>
                              <p:par>
                                <p:cTn id="46" presetID="9" presetClass="exit" fill="hold" grpId="11" nodeType="clickEffect">
                                  <p:stCondLst>
                                    <p:cond delay="0"/>
                                  </p:stCondLst>
                                  <p:iterate>
                                    <p:tmAbs val="0"/>
                                  </p:iterate>
                                  <p:childTnLst>
                                    <p:animEffect transition="out" filter="dissolve">
                                      <p:cBhvr>
                                        <p:cTn id="47" dur="1000" fill="hold"/>
                                        <p:tgtEl>
                                          <p:spTgt spid="502"/>
                                        </p:tgtEl>
                                      </p:cBhvr>
                                    </p:animEffect>
                                    <p:set>
                                      <p:cBhvr>
                                        <p:cTn id="48" fill="hold">
                                          <p:stCondLst>
                                            <p:cond delay="999"/>
                                          </p:stCondLst>
                                        </p:cTn>
                                        <p:tgtEl>
                                          <p:spTgt spid="502"/>
                                        </p:tgtEl>
                                        <p:attrNameLst>
                                          <p:attrName>style.visibility</p:attrName>
                                        </p:attrNameLst>
                                      </p:cBhvr>
                                      <p:to>
                                        <p:strVal val="hidden"/>
                                      </p:to>
                                    </p:set>
                                  </p:childTnLst>
                                </p:cTn>
                              </p:par>
                            </p:childTnLst>
                          </p:cTn>
                        </p:par>
                        <p:par>
                          <p:cTn id="49" fill="hold">
                            <p:stCondLst>
                              <p:cond delay="1000"/>
                            </p:stCondLst>
                            <p:childTnLst>
                              <p:par>
                                <p:cTn id="50" presetID="9" presetClass="exit" fill="hold" grpId="12" nodeType="afterEffect">
                                  <p:stCondLst>
                                    <p:cond delay="0"/>
                                  </p:stCondLst>
                                  <p:iterate>
                                    <p:tmAbs val="0"/>
                                  </p:iterate>
                                  <p:childTnLst>
                                    <p:animEffect transition="out" filter="dissolve">
                                      <p:cBhvr>
                                        <p:cTn id="51" dur="1000" fill="hold"/>
                                        <p:tgtEl>
                                          <p:spTgt spid="503"/>
                                        </p:tgtEl>
                                      </p:cBhvr>
                                    </p:animEffect>
                                    <p:set>
                                      <p:cBhvr>
                                        <p:cTn id="52" fill="hold">
                                          <p:stCondLst>
                                            <p:cond delay="999"/>
                                          </p:stCondLst>
                                        </p:cTn>
                                        <p:tgtEl>
                                          <p:spTgt spid="503"/>
                                        </p:tgtEl>
                                        <p:attrNameLst>
                                          <p:attrName>style.visibility</p:attrName>
                                        </p:attrNameLst>
                                      </p:cBhvr>
                                      <p:to>
                                        <p:strVal val="hidden"/>
                                      </p:to>
                                    </p:set>
                                  </p:childTnLst>
                                </p:cTn>
                              </p:par>
                            </p:childTnLst>
                          </p:cTn>
                        </p:par>
                        <p:par>
                          <p:cTn id="53" fill="hold">
                            <p:stCondLst>
                              <p:cond delay="2000"/>
                            </p:stCondLst>
                            <p:childTnLst>
                              <p:par>
                                <p:cTn id="54" presetID="9" presetClass="exit" fill="hold" grpId="13" nodeType="afterEffect">
                                  <p:stCondLst>
                                    <p:cond delay="0"/>
                                  </p:stCondLst>
                                  <p:iterate>
                                    <p:tmAbs val="0"/>
                                  </p:iterate>
                                  <p:childTnLst>
                                    <p:animEffect transition="out" filter="dissolve">
                                      <p:cBhvr>
                                        <p:cTn id="55" dur="1000" fill="hold"/>
                                        <p:tgtEl>
                                          <p:spTgt spid="504"/>
                                        </p:tgtEl>
                                      </p:cBhvr>
                                    </p:animEffect>
                                    <p:set>
                                      <p:cBhvr>
                                        <p:cTn id="56" fill="hold">
                                          <p:stCondLst>
                                            <p:cond delay="999"/>
                                          </p:stCondLst>
                                        </p:cTn>
                                        <p:tgtEl>
                                          <p:spTgt spid="504"/>
                                        </p:tgtEl>
                                        <p:attrNameLst>
                                          <p:attrName>style.visibility</p:attrName>
                                        </p:attrNameLst>
                                      </p:cBhvr>
                                      <p:to>
                                        <p:strVal val="hidden"/>
                                      </p:to>
                                    </p:set>
                                  </p:childTnLst>
                                </p:cTn>
                              </p:par>
                            </p:childTnLst>
                          </p:cTn>
                        </p:par>
                        <p:par>
                          <p:cTn id="57" fill="hold">
                            <p:stCondLst>
                              <p:cond delay="3000"/>
                            </p:stCondLst>
                            <p:childTnLst>
                              <p:par>
                                <p:cTn id="58" presetID="9" presetClass="exit" fill="hold" grpId="14" nodeType="afterEffect">
                                  <p:stCondLst>
                                    <p:cond delay="0"/>
                                  </p:stCondLst>
                                  <p:iterate>
                                    <p:tmAbs val="0"/>
                                  </p:iterate>
                                  <p:childTnLst>
                                    <p:animEffect transition="out" filter="dissolve">
                                      <p:cBhvr>
                                        <p:cTn id="59" dur="1000" fill="hold"/>
                                        <p:tgtEl>
                                          <p:spTgt spid="505"/>
                                        </p:tgtEl>
                                      </p:cBhvr>
                                    </p:animEffect>
                                    <p:set>
                                      <p:cBhvr>
                                        <p:cTn id="60" fill="hold">
                                          <p:stCondLst>
                                            <p:cond delay="999"/>
                                          </p:stCondLst>
                                        </p:cTn>
                                        <p:tgtEl>
                                          <p:spTgt spid="505"/>
                                        </p:tgtEl>
                                        <p:attrNameLst>
                                          <p:attrName>style.visibility</p:attrName>
                                        </p:attrNameLst>
                                      </p:cBhvr>
                                      <p:to>
                                        <p:strVal val="hidden"/>
                                      </p:to>
                                    </p:set>
                                  </p:childTnLst>
                                </p:cTn>
                              </p:par>
                            </p:childTnLst>
                          </p:cTn>
                        </p:par>
                        <p:par>
                          <p:cTn id="61" fill="hold">
                            <p:stCondLst>
                              <p:cond delay="4000"/>
                            </p:stCondLst>
                            <p:childTnLst>
                              <p:par>
                                <p:cTn id="62" presetID="9" presetClass="exit" fill="hold" grpId="15" nodeType="afterEffect">
                                  <p:stCondLst>
                                    <p:cond delay="0"/>
                                  </p:stCondLst>
                                  <p:iterate>
                                    <p:tmAbs val="0"/>
                                  </p:iterate>
                                  <p:childTnLst>
                                    <p:animEffect transition="out" filter="dissolve">
                                      <p:cBhvr>
                                        <p:cTn id="63" dur="1000" fill="hold"/>
                                        <p:tgtEl>
                                          <p:spTgt spid="506"/>
                                        </p:tgtEl>
                                      </p:cBhvr>
                                    </p:animEffect>
                                    <p:set>
                                      <p:cBhvr>
                                        <p:cTn id="64" fill="hold">
                                          <p:stCondLst>
                                            <p:cond delay="999"/>
                                          </p:stCondLst>
                                        </p:cTn>
                                        <p:tgtEl>
                                          <p:spTgt spid="506"/>
                                        </p:tgtEl>
                                        <p:attrNameLst>
                                          <p:attrName>style.visibility</p:attrName>
                                        </p:attrNameLst>
                                      </p:cBhvr>
                                      <p:to>
                                        <p:strVal val="hidden"/>
                                      </p:to>
                                    </p:set>
                                  </p:childTnLst>
                                </p:cTn>
                              </p:par>
                            </p:childTnLst>
                          </p:cTn>
                        </p:par>
                        <p:par>
                          <p:cTn id="65" fill="hold">
                            <p:stCondLst>
                              <p:cond delay="5000"/>
                            </p:stCondLst>
                            <p:childTnLst>
                              <p:par>
                                <p:cTn id="66" presetID="9" presetClass="exit" fill="hold" grpId="16" nodeType="afterEffect">
                                  <p:stCondLst>
                                    <p:cond delay="0"/>
                                  </p:stCondLst>
                                  <p:iterate>
                                    <p:tmAbs val="0"/>
                                  </p:iterate>
                                  <p:childTnLst>
                                    <p:animEffect transition="out" filter="dissolve">
                                      <p:cBhvr>
                                        <p:cTn id="67" dur="1000" fill="hold"/>
                                        <p:tgtEl>
                                          <p:spTgt spid="507"/>
                                        </p:tgtEl>
                                      </p:cBhvr>
                                    </p:animEffect>
                                    <p:set>
                                      <p:cBhvr>
                                        <p:cTn id="68" fill="hold">
                                          <p:stCondLst>
                                            <p:cond delay="999"/>
                                          </p:stCondLst>
                                        </p:cTn>
                                        <p:tgtEl>
                                          <p:spTgt spid="507"/>
                                        </p:tgtEl>
                                        <p:attrNameLst>
                                          <p:attrName>style.visibility</p:attrName>
                                        </p:attrNameLst>
                                      </p:cBhvr>
                                      <p:to>
                                        <p:strVal val="hidden"/>
                                      </p:to>
                                    </p:set>
                                  </p:childTnLst>
                                </p:cTn>
                              </p:par>
                            </p:childTnLst>
                          </p:cTn>
                        </p:par>
                        <p:par>
                          <p:cTn id="69" fill="hold">
                            <p:stCondLst>
                              <p:cond delay="6000"/>
                            </p:stCondLst>
                            <p:childTnLst>
                              <p:par>
                                <p:cTn id="70" presetID="9" presetClass="exit" fill="hold" grpId="17" nodeType="afterEffect">
                                  <p:stCondLst>
                                    <p:cond delay="0"/>
                                  </p:stCondLst>
                                  <p:iterate>
                                    <p:tmAbs val="0"/>
                                  </p:iterate>
                                  <p:childTnLst>
                                    <p:animEffect transition="out" filter="dissolve">
                                      <p:cBhvr>
                                        <p:cTn id="71" dur="1000" fill="hold"/>
                                        <p:tgtEl>
                                          <p:spTgt spid="508"/>
                                        </p:tgtEl>
                                      </p:cBhvr>
                                    </p:animEffect>
                                    <p:set>
                                      <p:cBhvr>
                                        <p:cTn id="72" fill="hold">
                                          <p:stCondLst>
                                            <p:cond delay="999"/>
                                          </p:stCondLst>
                                        </p:cTn>
                                        <p:tgtEl>
                                          <p:spTgt spid="508"/>
                                        </p:tgtEl>
                                        <p:attrNameLst>
                                          <p:attrName>style.visibility</p:attrName>
                                        </p:attrNameLst>
                                      </p:cBhvr>
                                      <p:to>
                                        <p:strVal val="hidden"/>
                                      </p:to>
                                    </p:set>
                                  </p:childTnLst>
                                </p:cTn>
                              </p:par>
                            </p:childTnLst>
                          </p:cTn>
                        </p:par>
                        <p:par>
                          <p:cTn id="73" fill="hold">
                            <p:stCondLst>
                              <p:cond delay="7000"/>
                            </p:stCondLst>
                            <p:childTnLst>
                              <p:par>
                                <p:cTn id="74" presetID="9" presetClass="entr" fill="hold" grpId="18" nodeType="afterEffect">
                                  <p:stCondLst>
                                    <p:cond delay="0"/>
                                  </p:stCondLst>
                                  <p:iterate>
                                    <p:tmAbs val="0"/>
                                  </p:iterate>
                                  <p:childTnLst>
                                    <p:set>
                                      <p:cBhvr>
                                        <p:cTn id="75" fill="hold"/>
                                        <p:tgtEl>
                                          <p:spTgt spid="516"/>
                                        </p:tgtEl>
                                        <p:attrNameLst>
                                          <p:attrName>style.visibility</p:attrName>
                                        </p:attrNameLst>
                                      </p:cBhvr>
                                      <p:to>
                                        <p:strVal val="visible"/>
                                      </p:to>
                                    </p:set>
                                    <p:animEffect transition="in" filter="dissolve">
                                      <p:cBhvr>
                                        <p:cTn id="76" dur="1000"/>
                                        <p:tgtEl>
                                          <p:spTgt spid="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 grpId="1" animBg="1" advAuto="0"/>
      <p:bldP spid="502" grpId="4" animBg="1" advAuto="0"/>
      <p:bldP spid="502" grpId="11" animBg="1" advAuto="0"/>
      <p:bldP spid="503" grpId="5" animBg="1" advAuto="0"/>
      <p:bldP spid="503" grpId="12" animBg="1" advAuto="0"/>
      <p:bldP spid="504" grpId="6" animBg="1" advAuto="0"/>
      <p:bldP spid="504" grpId="13" animBg="1" advAuto="0"/>
      <p:bldP spid="505" grpId="7" animBg="1" advAuto="0"/>
      <p:bldP spid="505" grpId="14" animBg="1" advAuto="0"/>
      <p:bldP spid="506" grpId="8" animBg="1" advAuto="0"/>
      <p:bldP spid="506" grpId="15" animBg="1" advAuto="0"/>
      <p:bldP spid="507" grpId="9" animBg="1" advAuto="0"/>
      <p:bldP spid="507" grpId="16" animBg="1" advAuto="0"/>
      <p:bldP spid="508" grpId="10" animBg="1" advAuto="0"/>
      <p:bldP spid="508" grpId="17" animBg="1" advAuto="0"/>
      <p:bldP spid="513" grpId="2" animBg="1" advAuto="0"/>
      <p:bldP spid="516" grpId="18" animBg="1" advAuto="0"/>
      <p:bldP spid="517" grpId="3"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9" name="image8.png"/>
          <p:cNvPicPr>
            <a:picLocks noChangeAspect="1"/>
          </p:cNvPicPr>
          <p:nvPr/>
        </p:nvPicPr>
        <p:blipFill>
          <a:blip r:embed="rId2">
            <a:extLst/>
          </a:blip>
          <a:srcRect b="12849"/>
          <a:stretch>
            <a:fillRect/>
          </a:stretch>
        </p:blipFill>
        <p:spPr>
          <a:xfrm>
            <a:off x="11845925" y="1648023"/>
            <a:ext cx="10603956" cy="9241377"/>
          </a:xfrm>
          <a:prstGeom prst="rect">
            <a:avLst/>
          </a:prstGeom>
          <a:ln w="12700">
            <a:miter lim="400000"/>
          </a:ln>
        </p:spPr>
      </p:pic>
      <p:pic>
        <p:nvPicPr>
          <p:cNvPr id="520" name="image9.png"/>
          <p:cNvPicPr>
            <a:picLocks noChangeAspect="1"/>
          </p:cNvPicPr>
          <p:nvPr/>
        </p:nvPicPr>
        <p:blipFill>
          <a:blip r:embed="rId3">
            <a:extLst/>
          </a:blip>
          <a:stretch>
            <a:fillRect/>
          </a:stretch>
        </p:blipFill>
        <p:spPr>
          <a:xfrm>
            <a:off x="4305143" y="3140787"/>
            <a:ext cx="7103206" cy="1431298"/>
          </a:xfrm>
          <a:prstGeom prst="rect">
            <a:avLst/>
          </a:prstGeom>
          <a:ln w="12700">
            <a:miter lim="400000"/>
          </a:ln>
        </p:spPr>
      </p:pic>
      <p:pic>
        <p:nvPicPr>
          <p:cNvPr id="521" name="image10.png"/>
          <p:cNvPicPr>
            <a:picLocks noChangeAspect="1"/>
          </p:cNvPicPr>
          <p:nvPr/>
        </p:nvPicPr>
        <p:blipFill>
          <a:blip r:embed="rId4">
            <a:extLst/>
          </a:blip>
          <a:stretch>
            <a:fillRect/>
          </a:stretch>
        </p:blipFill>
        <p:spPr>
          <a:xfrm>
            <a:off x="4410936" y="5074180"/>
            <a:ext cx="6891620" cy="1281843"/>
          </a:xfrm>
          <a:prstGeom prst="rect">
            <a:avLst/>
          </a:prstGeom>
          <a:ln w="12700">
            <a:miter lim="400000"/>
          </a:ln>
        </p:spPr>
      </p:pic>
      <p:pic>
        <p:nvPicPr>
          <p:cNvPr id="522" name="image11.png"/>
          <p:cNvPicPr>
            <a:picLocks noChangeAspect="1"/>
          </p:cNvPicPr>
          <p:nvPr/>
        </p:nvPicPr>
        <p:blipFill>
          <a:blip r:embed="rId5">
            <a:extLst/>
          </a:blip>
          <a:stretch>
            <a:fillRect/>
          </a:stretch>
        </p:blipFill>
        <p:spPr>
          <a:xfrm>
            <a:off x="4275552" y="6858119"/>
            <a:ext cx="2738192" cy="3717094"/>
          </a:xfrm>
          <a:prstGeom prst="rect">
            <a:avLst/>
          </a:prstGeom>
          <a:ln w="12700">
            <a:miter lim="400000"/>
          </a:ln>
        </p:spPr>
      </p:pic>
      <p:sp>
        <p:nvSpPr>
          <p:cNvPr id="523" name="Shape 523"/>
          <p:cNvSpPr/>
          <p:nvPr/>
        </p:nvSpPr>
        <p:spPr>
          <a:xfrm>
            <a:off x="936849" y="11854071"/>
            <a:ext cx="22510304" cy="1155507"/>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3500">
                <a:latin typeface="Helvetica Neue Light"/>
                <a:ea typeface="Helvetica Neue Light"/>
                <a:cs typeface="Helvetica Neue Light"/>
                <a:sym typeface="Helvetica Neue Light"/>
              </a:defRPr>
            </a:pPr>
            <a:r>
              <a:t>57 companies have already signed the White House Pledge. </a:t>
            </a:r>
          </a:p>
          <a:p>
            <a:pPr algn="l">
              <a:defRPr sz="3500">
                <a:latin typeface="Helvetica Neue Light"/>
                <a:ea typeface="Helvetica Neue Light"/>
                <a:cs typeface="Helvetica Neue Light"/>
                <a:sym typeface="Helvetica Neue Light"/>
              </a:defRPr>
            </a:pPr>
            <a:r>
              <a:t>These companies pledge to conduct an annual analysis of the gender pay gap to eliminate inequitable compensation.</a:t>
            </a:r>
          </a:p>
        </p:txBody>
      </p:sp>
      <p:pic>
        <p:nvPicPr>
          <p:cNvPr id="524" name="image1.tif"/>
          <p:cNvPicPr>
            <a:picLocks noChangeAspect="1"/>
          </p:cNvPicPr>
          <p:nvPr/>
        </p:nvPicPr>
        <p:blipFill>
          <a:blip r:embed="rId6">
            <a:extLst/>
          </a:blip>
          <a:stretch>
            <a:fillRect/>
          </a:stretch>
        </p:blipFill>
        <p:spPr>
          <a:xfrm>
            <a:off x="7732548" y="7420216"/>
            <a:ext cx="3309034" cy="2592900"/>
          </a:xfrm>
          <a:prstGeom prst="rect">
            <a:avLst/>
          </a:prstGeom>
          <a:ln w="12700">
            <a:miter lim="400000"/>
          </a:ln>
        </p:spPr>
      </p:pic>
      <p:sp>
        <p:nvSpPr>
          <p:cNvPr id="525" name="Shape 525"/>
          <p:cNvSpPr/>
          <p:nvPr/>
        </p:nvSpPr>
        <p:spPr>
          <a:xfrm>
            <a:off x="5506912" y="514907"/>
            <a:ext cx="4208315"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b="1">
                <a:latin typeface="+mj-lt"/>
                <a:ea typeface="+mj-ea"/>
                <a:cs typeface="+mj-cs"/>
                <a:sym typeface="Helvetica"/>
              </a:defRPr>
            </a:lvl1pPr>
          </a:lstStyle>
          <a:p>
            <a:r>
              <a:t>Market</a:t>
            </a:r>
          </a:p>
        </p:txBody>
      </p:sp>
    </p:spTree>
  </p:cSld>
  <p:clrMapOvr>
    <a:masterClrMapping/>
  </p:clrMapOvr>
  <mc:AlternateContent xmlns:mc="http://schemas.openxmlformats.org/markup-compatibility/2006" xmlns:p14="http://schemas.microsoft.com/office/powerpoint/2010/main">
    <mc:Choice Requires="p14">
      <p:transition spd="slow" advClick="0" advTm="0">
        <p:dissolve/>
      </p:transition>
    </mc:Choice>
    <mc:Fallback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519"/>
                                        </p:tgtEl>
                                        <p:attrNameLst>
                                          <p:attrName>style.visibility</p:attrName>
                                        </p:attrNameLst>
                                      </p:cBhvr>
                                      <p:to>
                                        <p:strVal val="visible"/>
                                      </p:to>
                                    </p:set>
                                    <p:animEffect transition="in" filter="dissolve">
                                      <p:cBhvr>
                                        <p:cTn id="7" dur="1000"/>
                                        <p:tgtEl>
                                          <p:spTgt spid="5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path" presetSubtype="0" accel="50000" decel="50000" fill="hold" nodeType="clickEffect">
                                  <p:stCondLst>
                                    <p:cond delay="0"/>
                                  </p:stCondLst>
                                  <p:childTnLst>
                                    <p:animMotion origin="layout" path="M 0.000000 0.000000 L 0.260417 0.000000" pathEditMode="relative">
                                      <p:cBhvr>
                                        <p:cTn id="11" dur="1000" fill="hold"/>
                                        <p:tgtEl>
                                          <p:spTgt spid="519"/>
                                        </p:tgtEl>
                                        <p:attrNameLst>
                                          <p:attrName>ppt_x</p:attrName>
                                          <p:attrName>ppt_y</p:attrName>
                                        </p:attrNameLst>
                                      </p:cBhvr>
                                    </p:animMotion>
                                  </p:childTnLst>
                                </p:cTn>
                              </p:par>
                            </p:childTnLst>
                          </p:cTn>
                        </p:par>
                        <p:par>
                          <p:cTn id="12" fill="hold">
                            <p:stCondLst>
                              <p:cond delay="1000"/>
                            </p:stCondLst>
                            <p:childTnLst>
                              <p:par>
                                <p:cTn id="13" presetID="9" presetClass="entr" fill="hold" grpId="3" nodeType="afterEffect">
                                  <p:stCondLst>
                                    <p:cond delay="0"/>
                                  </p:stCondLst>
                                  <p:iterate>
                                    <p:tmAbs val="0"/>
                                  </p:iterate>
                                  <p:childTnLst>
                                    <p:set>
                                      <p:cBhvr>
                                        <p:cTn id="14" fill="hold"/>
                                        <p:tgtEl>
                                          <p:spTgt spid="520"/>
                                        </p:tgtEl>
                                        <p:attrNameLst>
                                          <p:attrName>style.visibility</p:attrName>
                                        </p:attrNameLst>
                                      </p:cBhvr>
                                      <p:to>
                                        <p:strVal val="visible"/>
                                      </p:to>
                                    </p:set>
                                    <p:animEffect transition="in" filter="dissolve">
                                      <p:cBhvr>
                                        <p:cTn id="15" dur="1000"/>
                                        <p:tgtEl>
                                          <p:spTgt spid="520"/>
                                        </p:tgtEl>
                                      </p:cBhvr>
                                    </p:animEffect>
                                  </p:childTnLst>
                                </p:cTn>
                              </p:par>
                            </p:childTnLst>
                          </p:cTn>
                        </p:par>
                        <p:par>
                          <p:cTn id="16" fill="hold">
                            <p:stCondLst>
                              <p:cond delay="2000"/>
                            </p:stCondLst>
                            <p:childTnLst>
                              <p:par>
                                <p:cTn id="17" presetID="9" presetClass="entr" fill="hold" grpId="4" nodeType="afterEffect">
                                  <p:stCondLst>
                                    <p:cond delay="0"/>
                                  </p:stCondLst>
                                  <p:iterate>
                                    <p:tmAbs val="0"/>
                                  </p:iterate>
                                  <p:childTnLst>
                                    <p:set>
                                      <p:cBhvr>
                                        <p:cTn id="18" fill="hold"/>
                                        <p:tgtEl>
                                          <p:spTgt spid="521"/>
                                        </p:tgtEl>
                                        <p:attrNameLst>
                                          <p:attrName>style.visibility</p:attrName>
                                        </p:attrNameLst>
                                      </p:cBhvr>
                                      <p:to>
                                        <p:strVal val="visible"/>
                                      </p:to>
                                    </p:set>
                                    <p:animEffect transition="in" filter="dissolve">
                                      <p:cBhvr>
                                        <p:cTn id="19" dur="1000"/>
                                        <p:tgtEl>
                                          <p:spTgt spid="521"/>
                                        </p:tgtEl>
                                      </p:cBhvr>
                                    </p:animEffect>
                                  </p:childTnLst>
                                </p:cTn>
                              </p:par>
                            </p:childTnLst>
                          </p:cTn>
                        </p:par>
                        <p:par>
                          <p:cTn id="20" fill="hold">
                            <p:stCondLst>
                              <p:cond delay="3000"/>
                            </p:stCondLst>
                            <p:childTnLst>
                              <p:par>
                                <p:cTn id="21" presetID="9" presetClass="entr" fill="hold" grpId="5" nodeType="afterEffect">
                                  <p:stCondLst>
                                    <p:cond delay="0"/>
                                  </p:stCondLst>
                                  <p:iterate>
                                    <p:tmAbs val="0"/>
                                  </p:iterate>
                                  <p:childTnLst>
                                    <p:set>
                                      <p:cBhvr>
                                        <p:cTn id="22" fill="hold"/>
                                        <p:tgtEl>
                                          <p:spTgt spid="522"/>
                                        </p:tgtEl>
                                        <p:attrNameLst>
                                          <p:attrName>style.visibility</p:attrName>
                                        </p:attrNameLst>
                                      </p:cBhvr>
                                      <p:to>
                                        <p:strVal val="visible"/>
                                      </p:to>
                                    </p:set>
                                    <p:animEffect transition="in" filter="dissolve">
                                      <p:cBhvr>
                                        <p:cTn id="23" dur="1000"/>
                                        <p:tgtEl>
                                          <p:spTgt spid="52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xit" fill="hold" grpId="6" nodeType="clickEffect">
                                  <p:stCondLst>
                                    <p:cond delay="0"/>
                                  </p:stCondLst>
                                  <p:iterate>
                                    <p:tmAbs val="0"/>
                                  </p:iterate>
                                  <p:childTnLst>
                                    <p:animEffect transition="out" filter="dissolve">
                                      <p:cBhvr>
                                        <p:cTn id="27" dur="1000" fill="hold"/>
                                        <p:tgtEl>
                                          <p:spTgt spid="520"/>
                                        </p:tgtEl>
                                      </p:cBhvr>
                                    </p:animEffect>
                                    <p:set>
                                      <p:cBhvr>
                                        <p:cTn id="28" fill="hold">
                                          <p:stCondLst>
                                            <p:cond delay="999"/>
                                          </p:stCondLst>
                                        </p:cTn>
                                        <p:tgtEl>
                                          <p:spTgt spid="520"/>
                                        </p:tgtEl>
                                        <p:attrNameLst>
                                          <p:attrName>style.visibility</p:attrName>
                                        </p:attrNameLst>
                                      </p:cBhvr>
                                      <p:to>
                                        <p:strVal val="hidden"/>
                                      </p:to>
                                    </p:set>
                                  </p:childTnLst>
                                </p:cTn>
                              </p:par>
                            </p:childTnLst>
                          </p:cTn>
                        </p:par>
                        <p:par>
                          <p:cTn id="29" fill="hold">
                            <p:stCondLst>
                              <p:cond delay="1000"/>
                            </p:stCondLst>
                            <p:childTnLst>
                              <p:par>
                                <p:cTn id="30" presetID="9" presetClass="exit" fill="hold" grpId="7" nodeType="afterEffect">
                                  <p:stCondLst>
                                    <p:cond delay="0"/>
                                  </p:stCondLst>
                                  <p:iterate>
                                    <p:tmAbs val="0"/>
                                  </p:iterate>
                                  <p:childTnLst>
                                    <p:animEffect transition="out" filter="dissolve">
                                      <p:cBhvr>
                                        <p:cTn id="31" dur="1000" fill="hold"/>
                                        <p:tgtEl>
                                          <p:spTgt spid="521"/>
                                        </p:tgtEl>
                                      </p:cBhvr>
                                    </p:animEffect>
                                    <p:set>
                                      <p:cBhvr>
                                        <p:cTn id="32" fill="hold">
                                          <p:stCondLst>
                                            <p:cond delay="999"/>
                                          </p:stCondLst>
                                        </p:cTn>
                                        <p:tgtEl>
                                          <p:spTgt spid="521"/>
                                        </p:tgtEl>
                                        <p:attrNameLst>
                                          <p:attrName>style.visibility</p:attrName>
                                        </p:attrNameLst>
                                      </p:cBhvr>
                                      <p:to>
                                        <p:strVal val="hidden"/>
                                      </p:to>
                                    </p:set>
                                  </p:childTnLst>
                                </p:cTn>
                              </p:par>
                            </p:childTnLst>
                          </p:cTn>
                        </p:par>
                        <p:par>
                          <p:cTn id="33" fill="hold">
                            <p:stCondLst>
                              <p:cond delay="2000"/>
                            </p:stCondLst>
                            <p:childTnLst>
                              <p:par>
                                <p:cTn id="34" presetID="9" presetClass="exit" fill="hold" grpId="8" nodeType="afterEffect">
                                  <p:stCondLst>
                                    <p:cond delay="0"/>
                                  </p:stCondLst>
                                  <p:iterate>
                                    <p:tmAbs val="0"/>
                                  </p:iterate>
                                  <p:childTnLst>
                                    <p:animEffect transition="out" filter="dissolve">
                                      <p:cBhvr>
                                        <p:cTn id="35" dur="1000" fill="hold"/>
                                        <p:tgtEl>
                                          <p:spTgt spid="522"/>
                                        </p:tgtEl>
                                      </p:cBhvr>
                                    </p:animEffect>
                                    <p:set>
                                      <p:cBhvr>
                                        <p:cTn id="36" fill="hold">
                                          <p:stCondLst>
                                            <p:cond delay="999"/>
                                          </p:stCondLst>
                                        </p:cTn>
                                        <p:tgtEl>
                                          <p:spTgt spid="5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9" grpId="1" animBg="1" advAuto="0"/>
      <p:bldP spid="520" grpId="3" animBg="1" advAuto="0"/>
      <p:bldP spid="520" grpId="6" animBg="1" advAuto="0"/>
      <p:bldP spid="521" grpId="4" animBg="1" advAuto="0"/>
      <p:bldP spid="521" grpId="7" animBg="1" advAuto="0"/>
      <p:bldP spid="522" grpId="5" animBg="1" advAuto="0"/>
      <p:bldP spid="522" grpId="8"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7" name="image8.png"/>
          <p:cNvPicPr>
            <a:picLocks noChangeAspect="1"/>
          </p:cNvPicPr>
          <p:nvPr/>
        </p:nvPicPr>
        <p:blipFill>
          <a:blip r:embed="rId2">
            <a:extLst/>
          </a:blip>
          <a:srcRect b="12849"/>
          <a:stretch>
            <a:fillRect/>
          </a:stretch>
        </p:blipFill>
        <p:spPr>
          <a:xfrm>
            <a:off x="14204917" y="3220247"/>
            <a:ext cx="7382807" cy="6434136"/>
          </a:xfrm>
          <a:prstGeom prst="rect">
            <a:avLst/>
          </a:prstGeom>
          <a:ln w="12700">
            <a:miter lim="400000"/>
          </a:ln>
        </p:spPr>
      </p:pic>
      <p:pic>
        <p:nvPicPr>
          <p:cNvPr id="528" name="image12.png"/>
          <p:cNvPicPr>
            <a:picLocks noChangeAspect="1"/>
          </p:cNvPicPr>
          <p:nvPr/>
        </p:nvPicPr>
        <p:blipFill>
          <a:blip r:embed="rId3">
            <a:extLst/>
          </a:blip>
          <a:srcRect t="7451" b="21572"/>
          <a:stretch>
            <a:fillRect/>
          </a:stretch>
        </p:blipFill>
        <p:spPr>
          <a:xfrm>
            <a:off x="6375441" y="4915254"/>
            <a:ext cx="7245516" cy="5142592"/>
          </a:xfrm>
          <a:prstGeom prst="rect">
            <a:avLst/>
          </a:prstGeom>
          <a:ln w="12700">
            <a:miter lim="400000"/>
          </a:ln>
        </p:spPr>
      </p:pic>
      <p:sp>
        <p:nvSpPr>
          <p:cNvPr id="529" name="Shape 529"/>
          <p:cNvSpPr/>
          <p:nvPr/>
        </p:nvSpPr>
        <p:spPr>
          <a:xfrm rot="1212739" flipH="1">
            <a:off x="13065726" y="2001826"/>
            <a:ext cx="2143127" cy="2272508"/>
          </a:xfrm>
          <a:custGeom>
            <a:avLst/>
            <a:gdLst/>
            <a:ahLst/>
            <a:cxnLst>
              <a:cxn ang="0">
                <a:pos x="wd2" y="hd2"/>
              </a:cxn>
              <a:cxn ang="5400000">
                <a:pos x="wd2" y="hd2"/>
              </a:cxn>
              <a:cxn ang="10800000">
                <a:pos x="wd2" y="hd2"/>
              </a:cxn>
              <a:cxn ang="16200000">
                <a:pos x="wd2" y="hd2"/>
              </a:cxn>
            </a:cxnLst>
            <a:rect l="0" t="0" r="r" b="b"/>
            <a:pathLst>
              <a:path w="21600" h="21600" extrusionOk="0">
                <a:moveTo>
                  <a:pt x="4164" y="0"/>
                </a:moveTo>
                <a:cubicBezTo>
                  <a:pt x="3704" y="0"/>
                  <a:pt x="3332" y="351"/>
                  <a:pt x="3332" y="785"/>
                </a:cubicBezTo>
                <a:lnTo>
                  <a:pt x="3332" y="6288"/>
                </a:lnTo>
                <a:lnTo>
                  <a:pt x="0" y="7858"/>
                </a:lnTo>
                <a:lnTo>
                  <a:pt x="3332" y="9427"/>
                </a:lnTo>
                <a:lnTo>
                  <a:pt x="3332" y="20812"/>
                </a:lnTo>
                <a:cubicBezTo>
                  <a:pt x="3332" y="21245"/>
                  <a:pt x="3704" y="21600"/>
                  <a:pt x="4164" y="21600"/>
                </a:cubicBezTo>
                <a:lnTo>
                  <a:pt x="20768" y="21600"/>
                </a:lnTo>
                <a:cubicBezTo>
                  <a:pt x="21228" y="21600"/>
                  <a:pt x="21600" y="21245"/>
                  <a:pt x="21600" y="20812"/>
                </a:cubicBezTo>
                <a:lnTo>
                  <a:pt x="21600" y="785"/>
                </a:lnTo>
                <a:cubicBezTo>
                  <a:pt x="21600" y="351"/>
                  <a:pt x="21228" y="0"/>
                  <a:pt x="20768" y="0"/>
                </a:cubicBezTo>
                <a:lnTo>
                  <a:pt x="4164" y="0"/>
                </a:lnTo>
                <a:close/>
              </a:path>
            </a:pathLst>
          </a:custGeom>
          <a:ln w="127000">
            <a:solidFill>
              <a:srgbClr val="000000"/>
            </a:solidFill>
            <a:miter lim="400000"/>
          </a:ln>
        </p:spPr>
        <p:txBody>
          <a:bodyPr lIns="50800" tIns="50800" rIns="50800" bIns="50800" anchor="ctr"/>
          <a:lstStyle/>
          <a:p>
            <a:pPr>
              <a:defRPr sz="3200"/>
            </a:pPr>
            <a:endParaRPr/>
          </a:p>
        </p:txBody>
      </p:sp>
      <p:sp>
        <p:nvSpPr>
          <p:cNvPr id="530" name="Shape 530"/>
          <p:cNvSpPr/>
          <p:nvPr/>
        </p:nvSpPr>
        <p:spPr>
          <a:xfrm>
            <a:off x="13208252" y="1506144"/>
            <a:ext cx="1665834" cy="3149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20000" b="1">
                <a:latin typeface="+mj-lt"/>
                <a:ea typeface="+mj-ea"/>
                <a:cs typeface="+mj-cs"/>
                <a:sym typeface="Helvetica"/>
              </a:defRPr>
            </a:lvl1pPr>
          </a:lstStyle>
          <a:p>
            <a:r>
              <a:t>?</a:t>
            </a:r>
          </a:p>
        </p:txBody>
      </p:sp>
      <p:grpSp>
        <p:nvGrpSpPr>
          <p:cNvPr id="538" name="Group 538"/>
          <p:cNvGrpSpPr/>
          <p:nvPr/>
        </p:nvGrpSpPr>
        <p:grpSpPr>
          <a:xfrm>
            <a:off x="7889853" y="3462764"/>
            <a:ext cx="4216446" cy="1762911"/>
            <a:chOff x="0" y="0"/>
            <a:chExt cx="4216444" cy="1762910"/>
          </a:xfrm>
        </p:grpSpPr>
        <p:sp>
          <p:nvSpPr>
            <p:cNvPr id="531" name="Shape 531"/>
            <p:cNvSpPr/>
            <p:nvPr/>
          </p:nvSpPr>
          <p:spPr>
            <a:xfrm rot="16200000">
              <a:off x="3155198" y="535730"/>
              <a:ext cx="1157688" cy="964806"/>
            </a:xfrm>
            <a:custGeom>
              <a:avLst/>
              <a:gdLst/>
              <a:ahLst/>
              <a:cxnLst>
                <a:cxn ang="0">
                  <a:pos x="wd2" y="hd2"/>
                </a:cxn>
                <a:cxn ang="5400000">
                  <a:pos x="wd2" y="hd2"/>
                </a:cxn>
                <a:cxn ang="10800000">
                  <a:pos x="wd2" y="hd2"/>
                </a:cxn>
                <a:cxn ang="16200000">
                  <a:pos x="wd2" y="hd2"/>
                </a:cxn>
              </a:cxnLst>
              <a:rect l="0" t="0" r="r" b="b"/>
              <a:pathLst>
                <a:path w="21600" h="21600" extrusionOk="0">
                  <a:moveTo>
                    <a:pt x="4502" y="0"/>
                  </a:moveTo>
                  <a:cubicBezTo>
                    <a:pt x="4005" y="0"/>
                    <a:pt x="3599" y="487"/>
                    <a:pt x="3599" y="1084"/>
                  </a:cubicBezTo>
                  <a:lnTo>
                    <a:pt x="3599" y="8645"/>
                  </a:lnTo>
                  <a:lnTo>
                    <a:pt x="0" y="10804"/>
                  </a:lnTo>
                  <a:lnTo>
                    <a:pt x="3599" y="12964"/>
                  </a:lnTo>
                  <a:lnTo>
                    <a:pt x="3599" y="20525"/>
                  </a:lnTo>
                  <a:cubicBezTo>
                    <a:pt x="3599" y="21121"/>
                    <a:pt x="4005" y="21600"/>
                    <a:pt x="4502" y="21600"/>
                  </a:cubicBezTo>
                  <a:lnTo>
                    <a:pt x="20704" y="21600"/>
                  </a:lnTo>
                  <a:cubicBezTo>
                    <a:pt x="21201" y="21600"/>
                    <a:pt x="21600" y="21121"/>
                    <a:pt x="21600" y="20525"/>
                  </a:cubicBezTo>
                  <a:lnTo>
                    <a:pt x="21600" y="1084"/>
                  </a:lnTo>
                  <a:cubicBezTo>
                    <a:pt x="21600" y="487"/>
                    <a:pt x="21201" y="0"/>
                    <a:pt x="20704" y="0"/>
                  </a:cubicBezTo>
                  <a:lnTo>
                    <a:pt x="4502" y="0"/>
                  </a:lnTo>
                  <a:close/>
                </a:path>
              </a:pathLst>
            </a:custGeom>
            <a:noFill/>
            <a:ln w="127000" cap="flat">
              <a:solidFill>
                <a:srgbClr val="000000"/>
              </a:solidFill>
              <a:prstDash val="solid"/>
              <a:miter lim="400000"/>
            </a:ln>
            <a:effectLst/>
          </p:spPr>
          <p:txBody>
            <a:bodyPr wrap="square" lIns="50800" tIns="50800" rIns="50800" bIns="50800" numCol="1" anchor="ctr">
              <a:noAutofit/>
            </a:bodyPr>
            <a:lstStyle/>
            <a:p>
              <a:pPr>
                <a:defRPr sz="3200"/>
              </a:pPr>
              <a:endParaRPr/>
            </a:p>
          </p:txBody>
        </p:sp>
        <p:sp>
          <p:nvSpPr>
            <p:cNvPr id="532" name="Shape 532"/>
            <p:cNvSpPr/>
            <p:nvPr/>
          </p:nvSpPr>
          <p:spPr>
            <a:xfrm rot="16200000">
              <a:off x="1431578" y="268237"/>
              <a:ext cx="1353348" cy="1304133"/>
            </a:xfrm>
            <a:custGeom>
              <a:avLst/>
              <a:gdLst/>
              <a:ahLst/>
              <a:cxnLst>
                <a:cxn ang="0">
                  <a:pos x="wd2" y="hd2"/>
                </a:cxn>
                <a:cxn ang="5400000">
                  <a:pos x="wd2" y="hd2"/>
                </a:cxn>
                <a:cxn ang="10800000">
                  <a:pos x="wd2" y="hd2"/>
                </a:cxn>
                <a:cxn ang="16200000">
                  <a:pos x="wd2" y="hd2"/>
                </a:cxn>
              </a:cxnLst>
              <a:rect l="0" t="0" r="r" b="b"/>
              <a:pathLst>
                <a:path w="21600" h="21600" extrusionOk="0">
                  <a:moveTo>
                    <a:pt x="3851" y="0"/>
                  </a:moveTo>
                  <a:cubicBezTo>
                    <a:pt x="3426" y="0"/>
                    <a:pt x="3078" y="361"/>
                    <a:pt x="3078" y="802"/>
                  </a:cubicBezTo>
                  <a:lnTo>
                    <a:pt x="3078" y="6396"/>
                  </a:lnTo>
                  <a:lnTo>
                    <a:pt x="0" y="7993"/>
                  </a:lnTo>
                  <a:lnTo>
                    <a:pt x="3078" y="9591"/>
                  </a:lnTo>
                  <a:lnTo>
                    <a:pt x="3078" y="20798"/>
                  </a:lnTo>
                  <a:cubicBezTo>
                    <a:pt x="3078" y="21239"/>
                    <a:pt x="3426" y="21600"/>
                    <a:pt x="3851" y="21600"/>
                  </a:cubicBezTo>
                  <a:lnTo>
                    <a:pt x="20834" y="21600"/>
                  </a:lnTo>
                  <a:cubicBezTo>
                    <a:pt x="21259" y="21600"/>
                    <a:pt x="21600" y="21239"/>
                    <a:pt x="21600" y="20798"/>
                  </a:cubicBezTo>
                  <a:lnTo>
                    <a:pt x="21600" y="802"/>
                  </a:lnTo>
                  <a:cubicBezTo>
                    <a:pt x="21600" y="361"/>
                    <a:pt x="21259" y="0"/>
                    <a:pt x="20834" y="0"/>
                  </a:cubicBezTo>
                  <a:lnTo>
                    <a:pt x="3851" y="0"/>
                  </a:lnTo>
                  <a:close/>
                </a:path>
              </a:pathLst>
            </a:custGeom>
            <a:noFill/>
            <a:ln w="127000" cap="flat">
              <a:solidFill>
                <a:srgbClr val="000000"/>
              </a:solidFill>
              <a:prstDash val="solid"/>
              <a:miter lim="400000"/>
            </a:ln>
            <a:effectLst/>
          </p:spPr>
          <p:txBody>
            <a:bodyPr wrap="square" lIns="50800" tIns="50800" rIns="50800" bIns="50800" numCol="1" anchor="ctr">
              <a:noAutofit/>
            </a:bodyPr>
            <a:lstStyle/>
            <a:p>
              <a:pPr>
                <a:defRPr sz="3200"/>
              </a:pPr>
              <a:endParaRPr/>
            </a:p>
          </p:txBody>
        </p:sp>
        <p:sp>
          <p:nvSpPr>
            <p:cNvPr id="533" name="Shape 533"/>
            <p:cNvSpPr/>
            <p:nvPr/>
          </p:nvSpPr>
          <p:spPr>
            <a:xfrm rot="16200000">
              <a:off x="-96441" y="535730"/>
              <a:ext cx="1157687" cy="964806"/>
            </a:xfrm>
            <a:custGeom>
              <a:avLst/>
              <a:gdLst/>
              <a:ahLst/>
              <a:cxnLst>
                <a:cxn ang="0">
                  <a:pos x="wd2" y="hd2"/>
                </a:cxn>
                <a:cxn ang="5400000">
                  <a:pos x="wd2" y="hd2"/>
                </a:cxn>
                <a:cxn ang="10800000">
                  <a:pos x="wd2" y="hd2"/>
                </a:cxn>
                <a:cxn ang="16200000">
                  <a:pos x="wd2" y="hd2"/>
                </a:cxn>
              </a:cxnLst>
              <a:rect l="0" t="0" r="r" b="b"/>
              <a:pathLst>
                <a:path w="21600" h="21600" extrusionOk="0">
                  <a:moveTo>
                    <a:pt x="4502" y="0"/>
                  </a:moveTo>
                  <a:cubicBezTo>
                    <a:pt x="4005" y="0"/>
                    <a:pt x="3599" y="487"/>
                    <a:pt x="3599" y="1084"/>
                  </a:cubicBezTo>
                  <a:lnTo>
                    <a:pt x="3599" y="8645"/>
                  </a:lnTo>
                  <a:lnTo>
                    <a:pt x="0" y="10804"/>
                  </a:lnTo>
                  <a:lnTo>
                    <a:pt x="3599" y="12964"/>
                  </a:lnTo>
                  <a:lnTo>
                    <a:pt x="3599" y="20525"/>
                  </a:lnTo>
                  <a:cubicBezTo>
                    <a:pt x="3599" y="21121"/>
                    <a:pt x="4005" y="21600"/>
                    <a:pt x="4502" y="21600"/>
                  </a:cubicBezTo>
                  <a:lnTo>
                    <a:pt x="20704" y="21600"/>
                  </a:lnTo>
                  <a:cubicBezTo>
                    <a:pt x="21201" y="21600"/>
                    <a:pt x="21600" y="21121"/>
                    <a:pt x="21600" y="20525"/>
                  </a:cubicBezTo>
                  <a:lnTo>
                    <a:pt x="21600" y="1084"/>
                  </a:lnTo>
                  <a:cubicBezTo>
                    <a:pt x="21600" y="487"/>
                    <a:pt x="21201" y="0"/>
                    <a:pt x="20704" y="0"/>
                  </a:cubicBezTo>
                  <a:lnTo>
                    <a:pt x="4502" y="0"/>
                  </a:lnTo>
                  <a:close/>
                </a:path>
              </a:pathLst>
            </a:custGeom>
            <a:noFill/>
            <a:ln w="127000" cap="flat">
              <a:solidFill>
                <a:srgbClr val="000000"/>
              </a:solidFill>
              <a:prstDash val="solid"/>
              <a:miter lim="400000"/>
            </a:ln>
            <a:effectLst/>
          </p:spPr>
          <p:txBody>
            <a:bodyPr wrap="square" lIns="50800" tIns="50800" rIns="50800" bIns="50800" numCol="1" anchor="ctr">
              <a:noAutofit/>
            </a:bodyPr>
            <a:lstStyle/>
            <a:p>
              <a:pPr>
                <a:defRPr sz="3200"/>
              </a:pPr>
              <a:endParaRPr/>
            </a:p>
          </p:txBody>
        </p:sp>
        <p:sp>
          <p:nvSpPr>
            <p:cNvPr id="534" name="Shape 534"/>
            <p:cNvSpPr/>
            <p:nvPr/>
          </p:nvSpPr>
          <p:spPr>
            <a:xfrm>
              <a:off x="278366" y="137310"/>
              <a:ext cx="408156"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0000" b="1">
                  <a:latin typeface="+mj-lt"/>
                  <a:ea typeface="+mj-ea"/>
                  <a:cs typeface="+mj-cs"/>
                  <a:sym typeface="Helvetica"/>
                </a:defRPr>
              </a:lvl1pPr>
            </a:lstStyle>
            <a:p>
              <a:r>
                <a:t>!</a:t>
              </a:r>
            </a:p>
          </p:txBody>
        </p:sp>
        <p:sp>
          <p:nvSpPr>
            <p:cNvPr id="535" name="Shape 535"/>
            <p:cNvSpPr/>
            <p:nvPr/>
          </p:nvSpPr>
          <p:spPr>
            <a:xfrm>
              <a:off x="3530005" y="137310"/>
              <a:ext cx="408156"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0000" b="1">
                  <a:latin typeface="+mj-lt"/>
                  <a:ea typeface="+mj-ea"/>
                  <a:cs typeface="+mj-cs"/>
                  <a:sym typeface="Helvetica"/>
                </a:defRPr>
              </a:lvl1pPr>
            </a:lstStyle>
            <a:p>
              <a:r>
                <a:t>!</a:t>
              </a:r>
            </a:p>
          </p:txBody>
        </p:sp>
        <p:sp>
          <p:nvSpPr>
            <p:cNvPr id="536" name="Shape 536"/>
            <p:cNvSpPr/>
            <p:nvPr/>
          </p:nvSpPr>
          <p:spPr>
            <a:xfrm>
              <a:off x="1700108" y="-1"/>
              <a:ext cx="408156"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0000" b="1">
                  <a:latin typeface="+mj-lt"/>
                  <a:ea typeface="+mj-ea"/>
                  <a:cs typeface="+mj-cs"/>
                  <a:sym typeface="Helvetica"/>
                </a:defRPr>
              </a:lvl1pPr>
            </a:lstStyle>
            <a:p>
              <a:r>
                <a:t>!</a:t>
              </a:r>
            </a:p>
          </p:txBody>
        </p:sp>
        <p:sp>
          <p:nvSpPr>
            <p:cNvPr id="537" name="Shape 537"/>
            <p:cNvSpPr/>
            <p:nvPr/>
          </p:nvSpPr>
          <p:spPr>
            <a:xfrm>
              <a:off x="2108262" y="-1"/>
              <a:ext cx="408156" cy="16256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50800" tIns="50800" rIns="50800" bIns="50800" numCol="1" anchor="ctr">
              <a:spAutoFit/>
            </a:bodyPr>
            <a:lstStyle>
              <a:lvl1pPr>
                <a:defRPr sz="10000" b="1">
                  <a:latin typeface="+mj-lt"/>
                  <a:ea typeface="+mj-ea"/>
                  <a:cs typeface="+mj-cs"/>
                  <a:sym typeface="Helvetica"/>
                </a:defRPr>
              </a:lvl1pPr>
            </a:lstStyle>
            <a:p>
              <a:r>
                <a:t>!</a:t>
              </a:r>
            </a:p>
          </p:txBody>
        </p:sp>
      </p:grpSp>
      <p:pic>
        <p:nvPicPr>
          <p:cNvPr id="539" name="image13.png"/>
          <p:cNvPicPr>
            <a:picLocks noChangeAspect="1"/>
          </p:cNvPicPr>
          <p:nvPr/>
        </p:nvPicPr>
        <p:blipFill>
          <a:blip r:embed="rId4">
            <a:extLst/>
          </a:blip>
          <a:srcRect l="11363" t="3040" r="11363" b="19684"/>
          <a:stretch>
            <a:fillRect/>
          </a:stretch>
        </p:blipFill>
        <p:spPr>
          <a:xfrm>
            <a:off x="12640200" y="1492453"/>
            <a:ext cx="2801829" cy="2801830"/>
          </a:xfrm>
          <a:prstGeom prst="rect">
            <a:avLst/>
          </a:prstGeom>
          <a:ln w="12700">
            <a:miter lim="400000"/>
          </a:ln>
        </p:spPr>
      </p:pic>
      <p:sp>
        <p:nvSpPr>
          <p:cNvPr id="540" name="Shape 540"/>
          <p:cNvSpPr/>
          <p:nvPr/>
        </p:nvSpPr>
        <p:spPr>
          <a:xfrm>
            <a:off x="936847" y="10169066"/>
            <a:ext cx="22881692" cy="1953765"/>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defRPr sz="4000">
                <a:latin typeface="Helvetica Neue Light"/>
                <a:ea typeface="Helvetica Neue Light"/>
                <a:cs typeface="Helvetica Neue Light"/>
                <a:sym typeface="Helvetica Neue Light"/>
              </a:defRPr>
            </a:pPr>
            <a:r>
              <a:t>Yet companies do not know what information related to the gender gap to collect from employees.</a:t>
            </a:r>
          </a:p>
          <a:p>
            <a:pPr algn="l">
              <a:defRPr sz="4000">
                <a:latin typeface="Helvetica Neue Light"/>
                <a:ea typeface="Helvetica Neue Light"/>
                <a:cs typeface="Helvetica Neue Light"/>
                <a:sym typeface="Helvetica Neue Light"/>
              </a:defRPr>
            </a:pPr>
            <a:r>
              <a:t>Companies may not have an incentive to do something with the insights gleaned from the data on the pay gap.</a:t>
            </a:r>
          </a:p>
        </p:txBody>
      </p:sp>
      <p:sp>
        <p:nvSpPr>
          <p:cNvPr id="541" name="Shape 541"/>
          <p:cNvSpPr/>
          <p:nvPr/>
        </p:nvSpPr>
        <p:spPr>
          <a:xfrm>
            <a:off x="5468713" y="568128"/>
            <a:ext cx="5195542"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b="1">
                <a:latin typeface="+mj-lt"/>
                <a:ea typeface="+mj-ea"/>
                <a:cs typeface="+mj-cs"/>
                <a:sym typeface="Helvetica"/>
              </a:defRPr>
            </a:lvl1pPr>
          </a:lstStyle>
          <a:p>
            <a:r>
              <a:t>Problem</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528"/>
                                        </p:tgtEl>
                                        <p:attrNameLst>
                                          <p:attrName>style.visibility</p:attrName>
                                        </p:attrNameLst>
                                      </p:cBhvr>
                                      <p:to>
                                        <p:strVal val="visible"/>
                                      </p:to>
                                    </p:set>
                                    <p:animEffect transition="in" filter="dissolve">
                                      <p:cBhvr>
                                        <p:cTn id="7" dur="1000"/>
                                        <p:tgtEl>
                                          <p:spTgt spid="528"/>
                                        </p:tgtEl>
                                      </p:cBhvr>
                                    </p:animEffect>
                                  </p:childTnLst>
                                </p:cTn>
                              </p:par>
                            </p:childTnLst>
                          </p:cTn>
                        </p:par>
                        <p:par>
                          <p:cTn id="8" fill="hold">
                            <p:stCondLst>
                              <p:cond delay="1000"/>
                            </p:stCondLst>
                            <p:childTnLst>
                              <p:par>
                                <p:cTn id="9" presetID="23" presetClass="entr" presetSubtype="16" fill="hold" grpId="2" nodeType="afterEffect">
                                  <p:stCondLst>
                                    <p:cond delay="0"/>
                                  </p:stCondLst>
                                  <p:iterate>
                                    <p:tmAbs val="0"/>
                                  </p:iterate>
                                  <p:childTnLst>
                                    <p:set>
                                      <p:cBhvr>
                                        <p:cTn id="10" fill="hold"/>
                                        <p:tgtEl>
                                          <p:spTgt spid="538"/>
                                        </p:tgtEl>
                                        <p:attrNameLst>
                                          <p:attrName>style.visibility</p:attrName>
                                        </p:attrNameLst>
                                      </p:cBhvr>
                                      <p:to>
                                        <p:strVal val="visible"/>
                                      </p:to>
                                    </p:set>
                                    <p:anim calcmode="lin" valueType="num">
                                      <p:cBhvr>
                                        <p:cTn id="11" dur="750" fill="hold"/>
                                        <p:tgtEl>
                                          <p:spTgt spid="538"/>
                                        </p:tgtEl>
                                        <p:attrNameLst>
                                          <p:attrName>ppt_w</p:attrName>
                                        </p:attrNameLst>
                                      </p:cBhvr>
                                      <p:tavLst>
                                        <p:tav tm="0">
                                          <p:val>
                                            <p:fltVal val="0"/>
                                          </p:val>
                                        </p:tav>
                                        <p:tav tm="100000">
                                          <p:val>
                                            <p:strVal val="#ppt_w"/>
                                          </p:val>
                                        </p:tav>
                                      </p:tavLst>
                                    </p:anim>
                                    <p:anim calcmode="lin" valueType="num">
                                      <p:cBhvr>
                                        <p:cTn id="12" dur="750" fill="hold"/>
                                        <p:tgtEl>
                                          <p:spTgt spid="538"/>
                                        </p:tgtEl>
                                        <p:attrNameLst>
                                          <p:attrName>ppt_h</p:attrName>
                                        </p:attrNameLst>
                                      </p:cBhvr>
                                      <p:tavLst>
                                        <p:tav tm="0">
                                          <p:val>
                                            <p:fltVal val="0"/>
                                          </p:val>
                                        </p:tav>
                                        <p:tav tm="100000">
                                          <p:val>
                                            <p:strVal val="#ppt_h"/>
                                          </p:val>
                                        </p:tav>
                                      </p:tavLst>
                                    </p:anim>
                                  </p:childTnLst>
                                </p:cTn>
                              </p:par>
                            </p:childTnLst>
                          </p:cTn>
                        </p:par>
                        <p:par>
                          <p:cTn id="13" fill="hold">
                            <p:stCondLst>
                              <p:cond delay="1750"/>
                            </p:stCondLst>
                            <p:childTnLst>
                              <p:par>
                                <p:cTn id="14" presetID="23" presetClass="entr" presetSubtype="16" fill="hold" grpId="3" nodeType="afterEffect">
                                  <p:stCondLst>
                                    <p:cond delay="0"/>
                                  </p:stCondLst>
                                  <p:iterate>
                                    <p:tmAbs val="0"/>
                                  </p:iterate>
                                  <p:childTnLst>
                                    <p:set>
                                      <p:cBhvr>
                                        <p:cTn id="15" fill="hold"/>
                                        <p:tgtEl>
                                          <p:spTgt spid="529"/>
                                        </p:tgtEl>
                                        <p:attrNameLst>
                                          <p:attrName>style.visibility</p:attrName>
                                        </p:attrNameLst>
                                      </p:cBhvr>
                                      <p:to>
                                        <p:strVal val="visible"/>
                                      </p:to>
                                    </p:set>
                                    <p:anim calcmode="lin" valueType="num">
                                      <p:cBhvr>
                                        <p:cTn id="16" dur="750" fill="hold"/>
                                        <p:tgtEl>
                                          <p:spTgt spid="529"/>
                                        </p:tgtEl>
                                        <p:attrNameLst>
                                          <p:attrName>ppt_w</p:attrName>
                                        </p:attrNameLst>
                                      </p:cBhvr>
                                      <p:tavLst>
                                        <p:tav tm="0">
                                          <p:val>
                                            <p:fltVal val="0"/>
                                          </p:val>
                                        </p:tav>
                                        <p:tav tm="100000">
                                          <p:val>
                                            <p:strVal val="#ppt_w"/>
                                          </p:val>
                                        </p:tav>
                                      </p:tavLst>
                                    </p:anim>
                                    <p:anim calcmode="lin" valueType="num">
                                      <p:cBhvr>
                                        <p:cTn id="17" dur="750" fill="hold"/>
                                        <p:tgtEl>
                                          <p:spTgt spid="529"/>
                                        </p:tgtEl>
                                        <p:attrNameLst>
                                          <p:attrName>ppt_h</p:attrName>
                                        </p:attrNameLst>
                                      </p:cBhvr>
                                      <p:tavLst>
                                        <p:tav tm="0">
                                          <p:val>
                                            <p:fltVal val="0"/>
                                          </p:val>
                                        </p:tav>
                                        <p:tav tm="100000">
                                          <p:val>
                                            <p:strVal val="#ppt_h"/>
                                          </p:val>
                                        </p:tav>
                                      </p:tavLst>
                                    </p:anim>
                                  </p:childTnLst>
                                </p:cTn>
                              </p:par>
                            </p:childTnLst>
                          </p:cTn>
                        </p:par>
                        <p:par>
                          <p:cTn id="18" fill="hold">
                            <p:stCondLst>
                              <p:cond delay="2500"/>
                            </p:stCondLst>
                            <p:childTnLst>
                              <p:par>
                                <p:cTn id="19" presetID="23" presetClass="entr" presetSubtype="16" fill="hold" grpId="4" nodeType="afterEffect">
                                  <p:stCondLst>
                                    <p:cond delay="0"/>
                                  </p:stCondLst>
                                  <p:iterate>
                                    <p:tmAbs val="0"/>
                                  </p:iterate>
                                  <p:childTnLst>
                                    <p:set>
                                      <p:cBhvr>
                                        <p:cTn id="20" fill="hold"/>
                                        <p:tgtEl>
                                          <p:spTgt spid="530"/>
                                        </p:tgtEl>
                                        <p:attrNameLst>
                                          <p:attrName>style.visibility</p:attrName>
                                        </p:attrNameLst>
                                      </p:cBhvr>
                                      <p:to>
                                        <p:strVal val="visible"/>
                                      </p:to>
                                    </p:set>
                                    <p:anim calcmode="lin" valueType="num">
                                      <p:cBhvr>
                                        <p:cTn id="21" dur="750" fill="hold"/>
                                        <p:tgtEl>
                                          <p:spTgt spid="530"/>
                                        </p:tgtEl>
                                        <p:attrNameLst>
                                          <p:attrName>ppt_w</p:attrName>
                                        </p:attrNameLst>
                                      </p:cBhvr>
                                      <p:tavLst>
                                        <p:tav tm="0">
                                          <p:val>
                                            <p:fltVal val="0"/>
                                          </p:val>
                                        </p:tav>
                                        <p:tav tm="100000">
                                          <p:val>
                                            <p:strVal val="#ppt_w"/>
                                          </p:val>
                                        </p:tav>
                                      </p:tavLst>
                                    </p:anim>
                                    <p:anim calcmode="lin" valueType="num">
                                      <p:cBhvr>
                                        <p:cTn id="22" dur="750" fill="hold"/>
                                        <p:tgtEl>
                                          <p:spTgt spid="530"/>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3" presetClass="exit" presetSubtype="32" fill="hold" grpId="5" nodeType="clickEffect">
                                  <p:stCondLst>
                                    <p:cond delay="0"/>
                                  </p:stCondLst>
                                  <p:iterate>
                                    <p:tmAbs val="0"/>
                                  </p:iterate>
                                  <p:childTnLst>
                                    <p:anim calcmode="lin" valueType="num">
                                      <p:cBhvr>
                                        <p:cTn id="26" dur="750" fill="hold"/>
                                        <p:tgtEl>
                                          <p:spTgt spid="530"/>
                                        </p:tgtEl>
                                        <p:attrNameLst>
                                          <p:attrName>ppt_w</p:attrName>
                                        </p:attrNameLst>
                                      </p:cBhvr>
                                      <p:tavLst>
                                        <p:tav tm="0">
                                          <p:val>
                                            <p:strVal val="ppt_w"/>
                                          </p:val>
                                        </p:tav>
                                        <p:tav tm="100000">
                                          <p:val>
                                            <p:fltVal val="0"/>
                                          </p:val>
                                        </p:tav>
                                      </p:tavLst>
                                    </p:anim>
                                    <p:anim calcmode="lin" valueType="num">
                                      <p:cBhvr>
                                        <p:cTn id="27" dur="750" fill="hold"/>
                                        <p:tgtEl>
                                          <p:spTgt spid="530"/>
                                        </p:tgtEl>
                                        <p:attrNameLst>
                                          <p:attrName>ppt_h</p:attrName>
                                        </p:attrNameLst>
                                      </p:cBhvr>
                                      <p:tavLst>
                                        <p:tav tm="0">
                                          <p:val>
                                            <p:strVal val="ppt_h"/>
                                          </p:val>
                                        </p:tav>
                                        <p:tav tm="100000">
                                          <p:val>
                                            <p:fltVal val="0"/>
                                          </p:val>
                                        </p:tav>
                                      </p:tavLst>
                                    </p:anim>
                                    <p:set>
                                      <p:cBhvr>
                                        <p:cTn id="28" fill="hold">
                                          <p:stCondLst>
                                            <p:cond delay="749"/>
                                          </p:stCondLst>
                                        </p:cTn>
                                        <p:tgtEl>
                                          <p:spTgt spid="530"/>
                                        </p:tgtEl>
                                        <p:attrNameLst>
                                          <p:attrName>style.visibility</p:attrName>
                                        </p:attrNameLst>
                                      </p:cBhvr>
                                      <p:to>
                                        <p:strVal val="hidden"/>
                                      </p:to>
                                    </p:set>
                                  </p:childTnLst>
                                </p:cTn>
                              </p:par>
                            </p:childTnLst>
                          </p:cTn>
                        </p:par>
                        <p:par>
                          <p:cTn id="29" fill="hold">
                            <p:stCondLst>
                              <p:cond delay="750"/>
                            </p:stCondLst>
                            <p:childTnLst>
                              <p:par>
                                <p:cTn id="30" presetID="23" presetClass="entr" presetSubtype="16" fill="hold" grpId="6" nodeType="afterEffect">
                                  <p:stCondLst>
                                    <p:cond delay="0"/>
                                  </p:stCondLst>
                                  <p:iterate>
                                    <p:tmAbs val="0"/>
                                  </p:iterate>
                                  <p:childTnLst>
                                    <p:set>
                                      <p:cBhvr>
                                        <p:cTn id="31" fill="hold"/>
                                        <p:tgtEl>
                                          <p:spTgt spid="539"/>
                                        </p:tgtEl>
                                        <p:attrNameLst>
                                          <p:attrName>style.visibility</p:attrName>
                                        </p:attrNameLst>
                                      </p:cBhvr>
                                      <p:to>
                                        <p:strVal val="visible"/>
                                      </p:to>
                                    </p:set>
                                    <p:anim calcmode="lin" valueType="num">
                                      <p:cBhvr>
                                        <p:cTn id="32" dur="750" fill="hold"/>
                                        <p:tgtEl>
                                          <p:spTgt spid="539"/>
                                        </p:tgtEl>
                                        <p:attrNameLst>
                                          <p:attrName>ppt_w</p:attrName>
                                        </p:attrNameLst>
                                      </p:cBhvr>
                                      <p:tavLst>
                                        <p:tav tm="0">
                                          <p:val>
                                            <p:fltVal val="0"/>
                                          </p:val>
                                        </p:tav>
                                        <p:tav tm="100000">
                                          <p:val>
                                            <p:strVal val="#ppt_w"/>
                                          </p:val>
                                        </p:tav>
                                      </p:tavLst>
                                    </p:anim>
                                    <p:anim calcmode="lin" valueType="num">
                                      <p:cBhvr>
                                        <p:cTn id="33" dur="750" fill="hold"/>
                                        <p:tgtEl>
                                          <p:spTgt spid="539"/>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23" presetClass="exit" presetSubtype="32" fill="hold" grpId="7" nodeType="clickEffect">
                                  <p:stCondLst>
                                    <p:cond delay="0"/>
                                  </p:stCondLst>
                                  <p:iterate>
                                    <p:tmAbs val="0"/>
                                  </p:iterate>
                                  <p:childTnLst>
                                    <p:anim calcmode="lin" valueType="num">
                                      <p:cBhvr>
                                        <p:cTn id="37" dur="500" fill="hold"/>
                                        <p:tgtEl>
                                          <p:spTgt spid="539"/>
                                        </p:tgtEl>
                                        <p:attrNameLst>
                                          <p:attrName>ppt_w</p:attrName>
                                        </p:attrNameLst>
                                      </p:cBhvr>
                                      <p:tavLst>
                                        <p:tav tm="0">
                                          <p:val>
                                            <p:strVal val="ppt_w"/>
                                          </p:val>
                                        </p:tav>
                                        <p:tav tm="100000">
                                          <p:val>
                                            <p:fltVal val="0"/>
                                          </p:val>
                                        </p:tav>
                                      </p:tavLst>
                                    </p:anim>
                                    <p:anim calcmode="lin" valueType="num">
                                      <p:cBhvr>
                                        <p:cTn id="38" dur="500" fill="hold"/>
                                        <p:tgtEl>
                                          <p:spTgt spid="539"/>
                                        </p:tgtEl>
                                        <p:attrNameLst>
                                          <p:attrName>ppt_h</p:attrName>
                                        </p:attrNameLst>
                                      </p:cBhvr>
                                      <p:tavLst>
                                        <p:tav tm="0">
                                          <p:val>
                                            <p:strVal val="ppt_h"/>
                                          </p:val>
                                        </p:tav>
                                        <p:tav tm="100000">
                                          <p:val>
                                            <p:fltVal val="0"/>
                                          </p:val>
                                        </p:tav>
                                      </p:tavLst>
                                    </p:anim>
                                    <p:set>
                                      <p:cBhvr>
                                        <p:cTn id="39" fill="hold">
                                          <p:stCondLst>
                                            <p:cond delay="499"/>
                                          </p:stCondLst>
                                        </p:cTn>
                                        <p:tgtEl>
                                          <p:spTgt spid="539"/>
                                        </p:tgtEl>
                                        <p:attrNameLst>
                                          <p:attrName>style.visibility</p:attrName>
                                        </p:attrNameLst>
                                      </p:cBhvr>
                                      <p:to>
                                        <p:strVal val="hidden"/>
                                      </p:to>
                                    </p:set>
                                  </p:childTnLst>
                                </p:cTn>
                              </p:par>
                            </p:childTnLst>
                          </p:cTn>
                        </p:par>
                        <p:par>
                          <p:cTn id="40" fill="hold">
                            <p:stCondLst>
                              <p:cond delay="500"/>
                            </p:stCondLst>
                            <p:childTnLst>
                              <p:par>
                                <p:cTn id="41" presetID="23" presetClass="exit" presetSubtype="32" fill="hold" grpId="8" nodeType="afterEffect">
                                  <p:stCondLst>
                                    <p:cond delay="0"/>
                                  </p:stCondLst>
                                  <p:iterate>
                                    <p:tmAbs val="0"/>
                                  </p:iterate>
                                  <p:childTnLst>
                                    <p:anim calcmode="lin" valueType="num">
                                      <p:cBhvr>
                                        <p:cTn id="42" dur="500" fill="hold"/>
                                        <p:tgtEl>
                                          <p:spTgt spid="529"/>
                                        </p:tgtEl>
                                        <p:attrNameLst>
                                          <p:attrName>ppt_w</p:attrName>
                                        </p:attrNameLst>
                                      </p:cBhvr>
                                      <p:tavLst>
                                        <p:tav tm="0">
                                          <p:val>
                                            <p:strVal val="ppt_w"/>
                                          </p:val>
                                        </p:tav>
                                        <p:tav tm="100000">
                                          <p:val>
                                            <p:fltVal val="0"/>
                                          </p:val>
                                        </p:tav>
                                      </p:tavLst>
                                    </p:anim>
                                    <p:anim calcmode="lin" valueType="num">
                                      <p:cBhvr>
                                        <p:cTn id="43" dur="500" fill="hold"/>
                                        <p:tgtEl>
                                          <p:spTgt spid="529"/>
                                        </p:tgtEl>
                                        <p:attrNameLst>
                                          <p:attrName>ppt_h</p:attrName>
                                        </p:attrNameLst>
                                      </p:cBhvr>
                                      <p:tavLst>
                                        <p:tav tm="0">
                                          <p:val>
                                            <p:strVal val="ppt_h"/>
                                          </p:val>
                                        </p:tav>
                                        <p:tav tm="100000">
                                          <p:val>
                                            <p:fltVal val="0"/>
                                          </p:val>
                                        </p:tav>
                                      </p:tavLst>
                                    </p:anim>
                                    <p:set>
                                      <p:cBhvr>
                                        <p:cTn id="44" fill="hold">
                                          <p:stCondLst>
                                            <p:cond delay="499"/>
                                          </p:stCondLst>
                                        </p:cTn>
                                        <p:tgtEl>
                                          <p:spTgt spid="529"/>
                                        </p:tgtEl>
                                        <p:attrNameLst>
                                          <p:attrName>style.visibility</p:attrName>
                                        </p:attrNameLst>
                                      </p:cBhvr>
                                      <p:to>
                                        <p:strVal val="hidden"/>
                                      </p:to>
                                    </p:set>
                                  </p:childTnLst>
                                </p:cTn>
                              </p:par>
                            </p:childTnLst>
                          </p:cTn>
                        </p:par>
                        <p:par>
                          <p:cTn id="45" fill="hold">
                            <p:stCondLst>
                              <p:cond delay="1000"/>
                            </p:stCondLst>
                            <p:childTnLst>
                              <p:par>
                                <p:cTn id="46" presetID="23" presetClass="exit" presetSubtype="32" fill="hold" grpId="9" nodeType="afterEffect">
                                  <p:stCondLst>
                                    <p:cond delay="0"/>
                                  </p:stCondLst>
                                  <p:iterate>
                                    <p:tmAbs val="0"/>
                                  </p:iterate>
                                  <p:childTnLst>
                                    <p:anim calcmode="lin" valueType="num">
                                      <p:cBhvr>
                                        <p:cTn id="47" dur="500" fill="hold"/>
                                        <p:tgtEl>
                                          <p:spTgt spid="527"/>
                                        </p:tgtEl>
                                        <p:attrNameLst>
                                          <p:attrName>ppt_w</p:attrName>
                                        </p:attrNameLst>
                                      </p:cBhvr>
                                      <p:tavLst>
                                        <p:tav tm="0">
                                          <p:val>
                                            <p:strVal val="ppt_w"/>
                                          </p:val>
                                        </p:tav>
                                        <p:tav tm="100000">
                                          <p:val>
                                            <p:fltVal val="0"/>
                                          </p:val>
                                        </p:tav>
                                      </p:tavLst>
                                    </p:anim>
                                    <p:anim calcmode="lin" valueType="num">
                                      <p:cBhvr>
                                        <p:cTn id="48" dur="500" fill="hold"/>
                                        <p:tgtEl>
                                          <p:spTgt spid="527"/>
                                        </p:tgtEl>
                                        <p:attrNameLst>
                                          <p:attrName>ppt_h</p:attrName>
                                        </p:attrNameLst>
                                      </p:cBhvr>
                                      <p:tavLst>
                                        <p:tav tm="0">
                                          <p:val>
                                            <p:strVal val="ppt_h"/>
                                          </p:val>
                                        </p:tav>
                                        <p:tav tm="100000">
                                          <p:val>
                                            <p:fltVal val="0"/>
                                          </p:val>
                                        </p:tav>
                                      </p:tavLst>
                                    </p:anim>
                                    <p:set>
                                      <p:cBhvr>
                                        <p:cTn id="49" fill="hold">
                                          <p:stCondLst>
                                            <p:cond delay="499"/>
                                          </p:stCondLst>
                                        </p:cTn>
                                        <p:tgtEl>
                                          <p:spTgt spid="527"/>
                                        </p:tgtEl>
                                        <p:attrNameLst>
                                          <p:attrName>style.visibility</p:attrName>
                                        </p:attrNameLst>
                                      </p:cBhvr>
                                      <p:to>
                                        <p:strVal val="hidden"/>
                                      </p:to>
                                    </p:set>
                                  </p:childTnLst>
                                </p:cTn>
                              </p:par>
                            </p:childTnLst>
                          </p:cTn>
                        </p:par>
                        <p:par>
                          <p:cTn id="50" fill="hold">
                            <p:stCondLst>
                              <p:cond delay="1500"/>
                            </p:stCondLst>
                            <p:childTnLst>
                              <p:par>
                                <p:cTn id="51" presetID="23" presetClass="exit" presetSubtype="32" fill="hold" grpId="10" nodeType="afterEffect">
                                  <p:stCondLst>
                                    <p:cond delay="0"/>
                                  </p:stCondLst>
                                  <p:iterate>
                                    <p:tmAbs val="0"/>
                                  </p:iterate>
                                  <p:childTnLst>
                                    <p:anim calcmode="lin" valueType="num">
                                      <p:cBhvr>
                                        <p:cTn id="52" dur="500" fill="hold"/>
                                        <p:tgtEl>
                                          <p:spTgt spid="538"/>
                                        </p:tgtEl>
                                        <p:attrNameLst>
                                          <p:attrName>ppt_w</p:attrName>
                                        </p:attrNameLst>
                                      </p:cBhvr>
                                      <p:tavLst>
                                        <p:tav tm="0">
                                          <p:val>
                                            <p:strVal val="ppt_w"/>
                                          </p:val>
                                        </p:tav>
                                        <p:tav tm="100000">
                                          <p:val>
                                            <p:fltVal val="0"/>
                                          </p:val>
                                        </p:tav>
                                      </p:tavLst>
                                    </p:anim>
                                    <p:anim calcmode="lin" valueType="num">
                                      <p:cBhvr>
                                        <p:cTn id="53" dur="500" fill="hold"/>
                                        <p:tgtEl>
                                          <p:spTgt spid="538"/>
                                        </p:tgtEl>
                                        <p:attrNameLst>
                                          <p:attrName>ppt_h</p:attrName>
                                        </p:attrNameLst>
                                      </p:cBhvr>
                                      <p:tavLst>
                                        <p:tav tm="0">
                                          <p:val>
                                            <p:strVal val="ppt_h"/>
                                          </p:val>
                                        </p:tav>
                                        <p:tav tm="100000">
                                          <p:val>
                                            <p:fltVal val="0"/>
                                          </p:val>
                                        </p:tav>
                                      </p:tavLst>
                                    </p:anim>
                                    <p:set>
                                      <p:cBhvr>
                                        <p:cTn id="54" fill="hold">
                                          <p:stCondLst>
                                            <p:cond delay="499"/>
                                          </p:stCondLst>
                                        </p:cTn>
                                        <p:tgtEl>
                                          <p:spTgt spid="538"/>
                                        </p:tgtEl>
                                        <p:attrNameLst>
                                          <p:attrName>style.visibility</p:attrName>
                                        </p:attrNameLst>
                                      </p:cBhvr>
                                      <p:to>
                                        <p:strVal val="hidden"/>
                                      </p:to>
                                    </p:set>
                                  </p:childTnLst>
                                </p:cTn>
                              </p:par>
                            </p:childTnLst>
                          </p:cTn>
                        </p:par>
                        <p:par>
                          <p:cTn id="55" fill="hold">
                            <p:stCondLst>
                              <p:cond delay="2000"/>
                            </p:stCondLst>
                            <p:childTnLst>
                              <p:par>
                                <p:cTn id="56" presetID="23" presetClass="exit" presetSubtype="32" fill="hold" grpId="11" nodeType="afterEffect">
                                  <p:stCondLst>
                                    <p:cond delay="0"/>
                                  </p:stCondLst>
                                  <p:iterate>
                                    <p:tmAbs val="0"/>
                                  </p:iterate>
                                  <p:childTnLst>
                                    <p:anim calcmode="lin" valueType="num">
                                      <p:cBhvr>
                                        <p:cTn id="57" dur="500" fill="hold"/>
                                        <p:tgtEl>
                                          <p:spTgt spid="528"/>
                                        </p:tgtEl>
                                        <p:attrNameLst>
                                          <p:attrName>ppt_w</p:attrName>
                                        </p:attrNameLst>
                                      </p:cBhvr>
                                      <p:tavLst>
                                        <p:tav tm="0">
                                          <p:val>
                                            <p:strVal val="ppt_w"/>
                                          </p:val>
                                        </p:tav>
                                        <p:tav tm="100000">
                                          <p:val>
                                            <p:fltVal val="0"/>
                                          </p:val>
                                        </p:tav>
                                      </p:tavLst>
                                    </p:anim>
                                    <p:anim calcmode="lin" valueType="num">
                                      <p:cBhvr>
                                        <p:cTn id="58" dur="500" fill="hold"/>
                                        <p:tgtEl>
                                          <p:spTgt spid="528"/>
                                        </p:tgtEl>
                                        <p:attrNameLst>
                                          <p:attrName>ppt_h</p:attrName>
                                        </p:attrNameLst>
                                      </p:cBhvr>
                                      <p:tavLst>
                                        <p:tav tm="0">
                                          <p:val>
                                            <p:strVal val="ppt_h"/>
                                          </p:val>
                                        </p:tav>
                                        <p:tav tm="100000">
                                          <p:val>
                                            <p:fltVal val="0"/>
                                          </p:val>
                                        </p:tav>
                                      </p:tavLst>
                                    </p:anim>
                                    <p:set>
                                      <p:cBhvr>
                                        <p:cTn id="59" fill="hold">
                                          <p:stCondLst>
                                            <p:cond delay="499"/>
                                          </p:stCondLst>
                                        </p:cTn>
                                        <p:tgtEl>
                                          <p:spTgt spid="52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7" grpId="9" animBg="1" advAuto="0"/>
      <p:bldP spid="528" grpId="1" animBg="1" advAuto="0"/>
      <p:bldP spid="528" grpId="11" animBg="1" advAuto="0"/>
      <p:bldP spid="529" grpId="3" animBg="1" advAuto="0"/>
      <p:bldP spid="529" grpId="8" animBg="1" advAuto="0"/>
      <p:bldP spid="530" grpId="4" animBg="1" advAuto="0"/>
      <p:bldP spid="530" grpId="5" animBg="1" advAuto="0"/>
      <p:bldP spid="538" grpId="2" animBg="1" advAuto="0"/>
      <p:bldP spid="538" grpId="10" animBg="1" advAuto="0"/>
      <p:bldP spid="539" grpId="6" animBg="1" advAuto="0"/>
      <p:bldP spid="539" grpId="7"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 name="Shape 543"/>
          <p:cNvSpPr/>
          <p:nvPr/>
        </p:nvSpPr>
        <p:spPr>
          <a:xfrm>
            <a:off x="1427161" y="5063821"/>
            <a:ext cx="22601240" cy="6197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3000"/>
              </a:spcBef>
            </a:pPr>
            <a:r>
              <a:rPr dirty="0"/>
              <a:t>Aware is essentially a survey application, and in the long term, will evolve into a data analytics platform that will help companies better understand their employees as well as provide new ways of measuring a company’s capital based on how fairly they pay and treat </a:t>
            </a:r>
            <a:r>
              <a:rPr dirty="0" smtClean="0"/>
              <a:t>employees</a:t>
            </a:r>
            <a:r>
              <a:rPr lang="en-US" dirty="0"/>
              <a:t>.</a:t>
            </a:r>
            <a:endParaRPr dirty="0"/>
          </a:p>
          <a:p>
            <a:pPr algn="l">
              <a:spcBef>
                <a:spcPts val="3000"/>
              </a:spcBef>
            </a:pPr>
            <a:endParaRPr dirty="0"/>
          </a:p>
          <a:p>
            <a:pPr algn="l">
              <a:spcBef>
                <a:spcPts val="3000"/>
              </a:spcBef>
            </a:pPr>
            <a:r>
              <a:rPr dirty="0"/>
              <a:t>As a third, intermediary party our goal is to improve the employee-employer relationship.</a:t>
            </a:r>
          </a:p>
        </p:txBody>
      </p:sp>
      <p:grpSp>
        <p:nvGrpSpPr>
          <p:cNvPr id="546" name="Group 546"/>
          <p:cNvGrpSpPr/>
          <p:nvPr/>
        </p:nvGrpSpPr>
        <p:grpSpPr>
          <a:xfrm>
            <a:off x="9368908" y="2308457"/>
            <a:ext cx="4842511" cy="2123080"/>
            <a:chOff x="0" y="0"/>
            <a:chExt cx="4842509" cy="2123078"/>
          </a:xfrm>
        </p:grpSpPr>
        <p:sp>
          <p:nvSpPr>
            <p:cNvPr id="544" name="Shape 544"/>
            <p:cNvSpPr/>
            <p:nvPr/>
          </p:nvSpPr>
          <p:spPr>
            <a:xfrm>
              <a:off x="933122" y="-1"/>
              <a:ext cx="2976266"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8000">
                  <a:latin typeface="+mj-lt"/>
                  <a:ea typeface="+mj-ea"/>
                  <a:cs typeface="+mj-cs"/>
                  <a:sym typeface="Helvetica"/>
                </a:defRPr>
              </a:lvl1pPr>
            </a:lstStyle>
            <a:p>
              <a:r>
                <a:t>Aware</a:t>
              </a:r>
            </a:p>
          </p:txBody>
        </p:sp>
        <p:sp>
          <p:nvSpPr>
            <p:cNvPr id="545" name="Shape 545"/>
            <p:cNvSpPr/>
            <p:nvPr/>
          </p:nvSpPr>
          <p:spPr>
            <a:xfrm>
              <a:off x="0" y="1575330"/>
              <a:ext cx="4842510" cy="5477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latin typeface="Helvetica Neue Light"/>
                  <a:ea typeface="Helvetica Neue Light"/>
                  <a:cs typeface="Helvetica Neue Light"/>
                  <a:sym typeface="Helvetica Neue Light"/>
                </a:defRPr>
              </a:lvl1pPr>
            </a:lstStyle>
            <a:p>
              <a:r>
                <a:t>the smarter employee survey</a:t>
              </a:r>
            </a:p>
          </p:txBody>
        </p:sp>
      </p:grpSp>
      <p:pic>
        <p:nvPicPr>
          <p:cNvPr id="547" name="image14.png"/>
          <p:cNvPicPr>
            <a:picLocks noChangeAspect="1"/>
          </p:cNvPicPr>
          <p:nvPr/>
        </p:nvPicPr>
        <p:blipFill>
          <a:blip r:embed="rId2">
            <a:extLst/>
          </a:blip>
          <a:stretch>
            <a:fillRect/>
          </a:stretch>
        </p:blipFill>
        <p:spPr>
          <a:xfrm rot="10293515">
            <a:off x="9829495" y="4374183"/>
            <a:ext cx="1592285" cy="152402"/>
          </a:xfrm>
          <a:prstGeom prst="rect">
            <a:avLst/>
          </a:prstGeom>
          <a:ln w="12700">
            <a:miter lim="400000"/>
          </a:ln>
        </p:spPr>
      </p:pic>
      <p:sp>
        <p:nvSpPr>
          <p:cNvPr id="548" name="Shape 548"/>
          <p:cNvSpPr/>
          <p:nvPr/>
        </p:nvSpPr>
        <p:spPr>
          <a:xfrm>
            <a:off x="3835821" y="514549"/>
            <a:ext cx="5193060"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b="1">
                <a:latin typeface="+mj-lt"/>
                <a:ea typeface="+mj-ea"/>
                <a:cs typeface="+mj-cs"/>
                <a:sym typeface="Helvetica"/>
              </a:defRPr>
            </a:lvl1pPr>
          </a:lstStyle>
          <a:p>
            <a:r>
              <a:t>Solution</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543"/>
                                        </p:tgtEl>
                                        <p:attrNameLst>
                                          <p:attrName>style.visibility</p:attrName>
                                        </p:attrNameLst>
                                      </p:cBhvr>
                                      <p:to>
                                        <p:strVal val="visible"/>
                                      </p:to>
                                    </p:set>
                                    <p:animEffect transition="in" filter="dissolve">
                                      <p:cBhvr>
                                        <p:cTn id="7" dur="1000"/>
                                        <p:tgtEl>
                                          <p:spTgt spid="543"/>
                                        </p:tgtEl>
                                      </p:cBhvr>
                                    </p:animEffect>
                                  </p:childTnLst>
                                </p:cTn>
                              </p:par>
                            </p:childTnLst>
                          </p:cTn>
                        </p:par>
                        <p:par>
                          <p:cTn id="8" fill="hold">
                            <p:stCondLst>
                              <p:cond delay="1000"/>
                            </p:stCondLst>
                            <p:childTnLst>
                              <p:par>
                                <p:cTn id="9" presetID="22" presetClass="entr" presetSubtype="8" fill="hold" grpId="2" nodeType="afterEffect">
                                  <p:stCondLst>
                                    <p:cond delay="0"/>
                                  </p:stCondLst>
                                  <p:iterate>
                                    <p:tmAbs val="0"/>
                                  </p:iterate>
                                  <p:childTnLst>
                                    <p:set>
                                      <p:cBhvr>
                                        <p:cTn id="10" fill="hold"/>
                                        <p:tgtEl>
                                          <p:spTgt spid="547"/>
                                        </p:tgtEl>
                                        <p:attrNameLst>
                                          <p:attrName>style.visibility</p:attrName>
                                        </p:attrNameLst>
                                      </p:cBhvr>
                                      <p:to>
                                        <p:strVal val="visible"/>
                                      </p:to>
                                    </p:set>
                                    <p:animEffect transition="in" filter="wipe(left)">
                                      <p:cBhvr>
                                        <p:cTn id="11" dur="1000"/>
                                        <p:tgtEl>
                                          <p:spTgt spid="5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3" grpId="1" animBg="1" advAuto="0"/>
      <p:bldP spid="547" grpId="2"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 name="Shape 550"/>
          <p:cNvSpPr/>
          <p:nvPr/>
        </p:nvSpPr>
        <p:spPr>
          <a:xfrm>
            <a:off x="1125000" y="4975025"/>
            <a:ext cx="22678258" cy="5054601"/>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chor="ctr">
            <a:spAutoFit/>
          </a:bodyPr>
          <a:lstStyle/>
          <a:p>
            <a:pPr algn="l">
              <a:spcBef>
                <a:spcPts val="3000"/>
              </a:spcBef>
            </a:pPr>
            <a:r>
              <a:t>Aware also plans to have an experience around the app that allows companies determine how to translate insights from data into policies and programs.</a:t>
            </a:r>
          </a:p>
          <a:p>
            <a:pPr algn="l">
              <a:spcBef>
                <a:spcPts val="3000"/>
              </a:spcBef>
            </a:pPr>
            <a:r>
              <a:t>Included on the app, in the long term, Aware will have an engine that recommends policies and steps to employers based on contextual information regarding the political environment and successful steps that other companies have taken.</a:t>
            </a:r>
          </a:p>
        </p:txBody>
      </p:sp>
      <p:grpSp>
        <p:nvGrpSpPr>
          <p:cNvPr id="553" name="Group 553"/>
          <p:cNvGrpSpPr/>
          <p:nvPr/>
        </p:nvGrpSpPr>
        <p:grpSpPr>
          <a:xfrm>
            <a:off x="9368908" y="2308457"/>
            <a:ext cx="4842511" cy="2123080"/>
            <a:chOff x="0" y="0"/>
            <a:chExt cx="4842509" cy="2123078"/>
          </a:xfrm>
        </p:grpSpPr>
        <p:sp>
          <p:nvSpPr>
            <p:cNvPr id="551" name="Shape 551"/>
            <p:cNvSpPr/>
            <p:nvPr/>
          </p:nvSpPr>
          <p:spPr>
            <a:xfrm>
              <a:off x="933122" y="-1"/>
              <a:ext cx="2976266" cy="132080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8000">
                  <a:latin typeface="+mj-lt"/>
                  <a:ea typeface="+mj-ea"/>
                  <a:cs typeface="+mj-cs"/>
                  <a:sym typeface="Helvetica"/>
                </a:defRPr>
              </a:lvl1pPr>
            </a:lstStyle>
            <a:p>
              <a:r>
                <a:t>Aware</a:t>
              </a:r>
            </a:p>
          </p:txBody>
        </p:sp>
        <p:sp>
          <p:nvSpPr>
            <p:cNvPr id="552" name="Shape 552"/>
            <p:cNvSpPr/>
            <p:nvPr/>
          </p:nvSpPr>
          <p:spPr>
            <a:xfrm>
              <a:off x="0" y="1575330"/>
              <a:ext cx="4842510" cy="547749"/>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defRPr sz="3000">
                  <a:latin typeface="Helvetica Neue Light"/>
                  <a:ea typeface="Helvetica Neue Light"/>
                  <a:cs typeface="Helvetica Neue Light"/>
                  <a:sym typeface="Helvetica Neue Light"/>
                </a:defRPr>
              </a:lvl1pPr>
            </a:lstStyle>
            <a:p>
              <a:r>
                <a:t>the smarter employee survey</a:t>
              </a:r>
            </a:p>
          </p:txBody>
        </p:sp>
      </p:grpSp>
      <p:pic>
        <p:nvPicPr>
          <p:cNvPr id="554" name="image14.png"/>
          <p:cNvPicPr>
            <a:picLocks noChangeAspect="1"/>
          </p:cNvPicPr>
          <p:nvPr/>
        </p:nvPicPr>
        <p:blipFill>
          <a:blip r:embed="rId2">
            <a:extLst/>
          </a:blip>
          <a:stretch>
            <a:fillRect/>
          </a:stretch>
        </p:blipFill>
        <p:spPr>
          <a:xfrm rot="10293515">
            <a:off x="9829495" y="4374183"/>
            <a:ext cx="1592285" cy="152402"/>
          </a:xfrm>
          <a:prstGeom prst="rect">
            <a:avLst/>
          </a:prstGeom>
          <a:ln w="12700">
            <a:miter lim="400000"/>
          </a:ln>
        </p:spPr>
      </p:pic>
      <p:sp>
        <p:nvSpPr>
          <p:cNvPr id="555" name="Shape 555"/>
          <p:cNvSpPr/>
          <p:nvPr/>
        </p:nvSpPr>
        <p:spPr>
          <a:xfrm>
            <a:off x="3835821" y="514549"/>
            <a:ext cx="5193060" cy="162560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10000" b="1">
                <a:latin typeface="+mj-lt"/>
                <a:ea typeface="+mj-ea"/>
                <a:cs typeface="+mj-cs"/>
                <a:sym typeface="Helvetica"/>
              </a:defRPr>
            </a:lvl1pPr>
          </a:lstStyle>
          <a:p>
            <a:r>
              <a:t>Solution</a:t>
            </a:r>
          </a:p>
        </p:txBody>
      </p:sp>
    </p:spTree>
  </p:cSld>
  <p:clrMapOvr>
    <a:masterClrMapping/>
  </p:clrMapOvr>
  <mc:AlternateContent xmlns:mc="http://schemas.openxmlformats.org/markup-compatibility/2006" xmlns:p14="http://schemas.microsoft.com/office/powerpoint/2010/main">
    <mc:Choice Requires="p14">
      <p:transition>
        <p:dissolve/>
      </p:transition>
    </mc:Choice>
    <mc:Fallback xmlns="">
      <p:transition spd="fast">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9" presetClass="entr" fill="hold" grpId="1" nodeType="afterEffect">
                                  <p:stCondLst>
                                    <p:cond delay="0"/>
                                  </p:stCondLst>
                                  <p:iterate>
                                    <p:tmAbs val="0"/>
                                  </p:iterate>
                                  <p:childTnLst>
                                    <p:set>
                                      <p:cBhvr>
                                        <p:cTn id="6" fill="hold"/>
                                        <p:tgtEl>
                                          <p:spTgt spid="550"/>
                                        </p:tgtEl>
                                        <p:attrNameLst>
                                          <p:attrName>style.visibility</p:attrName>
                                        </p:attrNameLst>
                                      </p:cBhvr>
                                      <p:to>
                                        <p:strVal val="visible"/>
                                      </p:to>
                                    </p:set>
                                    <p:animEffect transition="in" filter="dissolve">
                                      <p:cBhvr>
                                        <p:cTn id="7" dur="1000"/>
                                        <p:tgtEl>
                                          <p:spTgt spid="550"/>
                                        </p:tgtEl>
                                      </p:cBhvr>
                                    </p:animEffect>
                                  </p:childTnLst>
                                </p:cTn>
                              </p:par>
                            </p:childTnLst>
                          </p:cTn>
                        </p:par>
                        <p:par>
                          <p:cTn id="8" fill="hold">
                            <p:stCondLst>
                              <p:cond delay="1000"/>
                            </p:stCondLst>
                            <p:childTnLst>
                              <p:par>
                                <p:cTn id="9" presetID="22" presetClass="entr" presetSubtype="8" fill="hold" grpId="2" nodeType="afterEffect">
                                  <p:stCondLst>
                                    <p:cond delay="0"/>
                                  </p:stCondLst>
                                  <p:iterate>
                                    <p:tmAbs val="0"/>
                                  </p:iterate>
                                  <p:childTnLst>
                                    <p:set>
                                      <p:cBhvr>
                                        <p:cTn id="10" fill="hold"/>
                                        <p:tgtEl>
                                          <p:spTgt spid="554"/>
                                        </p:tgtEl>
                                        <p:attrNameLst>
                                          <p:attrName>style.visibility</p:attrName>
                                        </p:attrNameLst>
                                      </p:cBhvr>
                                      <p:to>
                                        <p:strVal val="visible"/>
                                      </p:to>
                                    </p:set>
                                    <p:animEffect transition="in" filter="wipe(left)">
                                      <p:cBhvr>
                                        <p:cTn id="11" dur="1000"/>
                                        <p:tgtEl>
                                          <p:spTgt spid="5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 grpId="1" animBg="1" advAuto="0"/>
      <p:bldP spid="554" grpId="2" animBg="1" advAuto="0"/>
    </p:bldLst>
  </p:timing>
</p:sld>
</file>

<file path=ppt/theme/theme1.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A7A7A7"/>
      </a:dk2>
      <a:lt2>
        <a:srgbClr val="535353"/>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a:ea typeface="Helvetica"/>
        <a:cs typeface="Helvetica"/>
      </a:majorFont>
      <a:minorFont>
        <a:latin typeface="Helvetica Neue"/>
        <a:ea typeface="Helvetica Neue"/>
        <a:cs typeface="Helvetica Neu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5400" dir="5400000" rotWithShape="0">
            <a:srgbClr val="000000">
              <a:alpha val="50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Helvetica Light"/>
            <a:ea typeface="Helvetica Light"/>
            <a:cs typeface="Helvetica Light"/>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604</Words>
  <Application>Microsoft Macintosh PowerPoint</Application>
  <PresentationFormat>Custom</PresentationFormat>
  <Paragraphs>74</Paragraphs>
  <Slides>13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Calibri</vt:lpstr>
      <vt:lpstr>Helvetica</vt:lpstr>
      <vt:lpstr>Helvetica Light</vt:lpstr>
      <vt:lpstr>Helvetica Neue</vt:lpstr>
      <vt:lpstr>Helvetica Neue Light</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15.0025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Margaret Furr</cp:lastModifiedBy>
  <cp:revision>1</cp:revision>
  <dcterms:modified xsi:type="dcterms:W3CDTF">2018-05-12T20:36:35Z</dcterms:modified>
</cp:coreProperties>
</file>